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795600"/>
            <a:ext cx="3591300" cy="4275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Here are the histogram for the annual Total Revenue for Financial and IT sector companies reported for all companies in Year 1.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The mean total revenue for Financial is about $20 billion and for IT is above $15 billion, However the median for Financial is $10 billion and IT is $5 billion Its looks like companies in Financial sector is higher total revenue than IT sector , The standard deviation for Financial $26 billion in IT sector is $32 billion. That means the variability in IT sector total revenue is higher , with more companies generating  above $130 billion revenue increase in Year 1 and more than 55% of The IT companies They earn revenue more than $5 billion. 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206975" y="1314325"/>
            <a:ext cx="4698000" cy="317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The Financial Sector have the similar Increase in Total Revenue than the IT sector for Year 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75" y="1314325"/>
            <a:ext cx="2545875" cy="17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100" y="3038475"/>
            <a:ext cx="2545875" cy="145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Does The Financial Sector have the similar Increase in Total Revenue than the IT sector for Year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Financial Sector have the similar Increase in Total Revenue than the IT sector for Year ?</dc:title>
  <cp:lastModifiedBy>شاكر احمد يحيى ال بكرى عسيري</cp:lastModifiedBy>
  <cp:revision>1</cp:revision>
  <dcterms:modified xsi:type="dcterms:W3CDTF">2023-01-02T10:39:28Z</dcterms:modified>
</cp:coreProperties>
</file>