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5C6D-3BCA-4560-826F-177CFF32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C019A-9665-4BD1-ADB1-CE7CAC0D2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913D-3FA1-41D8-806C-42DF6EAB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04/07/19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B8FD-E011-4891-93F8-80050D09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4E22-41E4-4C25-A883-8951C626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CAA8-6257-417C-B681-467B6054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33A47-DB39-4D25-9725-85C2C3E74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D7BB-E16D-42B4-ABDA-69B351F2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04/07/19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C580-EC69-4BF2-BEAC-3995428A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7255-6305-4FBC-BED7-990AFC3B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36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1B622-07E0-48F6-9D4B-778FB3ED4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C147A-8FEE-499A-8959-AFB3B10C0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07D7-6BF7-4F71-8487-23FA8850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04/07/19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20F26-A502-465C-B7A6-3EBC3BD4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F202-262C-4116-8EB9-83760355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0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530A-F485-4F09-BA88-5D510EFB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7439-F609-40D6-AD87-26675889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E422-2259-4F3A-A73A-AA2ABFAB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04/07/19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6E03-C25A-40E6-B4CB-7E93B754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2BB3-AF95-439C-8BFC-D1A50309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1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FF5D-1AB7-4D3A-89EF-394CF8F1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447F-7187-4E2B-B815-34485966C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21FD-1ED2-4C87-9881-68B8E246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04/07/19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601E-8FE5-4710-B9AC-F9E9CE04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F062-508D-424A-8DFB-0944FF39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7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2CAA-DF61-4300-9254-9DC1597B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7EC4-DF8A-4CB3-A20A-54E7A245A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1B833-42F5-4677-AEDF-137AD94BF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3FC03-3BA8-48F5-81ED-E4926D8D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04/07/19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98124-5469-42A9-9DD9-83E0A6E5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EAFC2-FF38-4768-8BE3-E5D5E574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92C9-0BE0-444A-BB0B-CA071492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2DB49-5D47-4C29-A038-72071CE7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94819-2706-40B4-8C36-1F486CBFD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F9E4-4FC1-447A-BCC0-34FEDBE8B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5C5D-FD9B-4050-8C76-8FCC63A18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DC9CE-0650-40A3-999B-0107303B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04/07/19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D2239-1244-45D0-8D3B-410BD36E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00586-9FFE-498D-9F46-AB735909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5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710E-6407-4360-947C-809ACC8A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89641-5D28-42CC-97E4-5F68C912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04/07/19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FD46E-CFF5-4891-AD69-2A3FB1CB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34E47-6055-44B6-AD1C-E6E5B902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6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F2074-5257-4C67-9BFF-31FC8E94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04/07/19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EC37E-930F-4E42-95AA-08C47549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A6044-134C-4912-83B6-54ED81B2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6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7D8-C18F-4983-8ABC-00780BF8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B593-1840-4643-B5BF-0A8436E0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8023B-93DF-4487-9165-1104FA04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6A8F-66FA-46F5-9631-6D6CF3A5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04/07/19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7EE1-7193-4810-87F4-D8DB50F6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C94B-254E-4167-AA23-E092E85E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D65E-8EF0-410F-979D-98BB8253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8D634-7B64-4618-A0A2-5126C71B8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94FD7-9B30-458E-B562-219852AC7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83F95-A490-4CDC-8B5D-A096FB0D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04/07/19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13476-1A73-4922-BFEE-D9D39F0E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0A87-472B-4593-BF54-4B57D3EC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98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53F71-9D65-4B5F-9656-72B6D5F2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C3343-89EF-452B-B7E5-4FD84A45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8B4F-F55B-4DDE-A8BA-A65F47B3A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7B39A-8B44-43F4-9F9E-E90EE8EAE623}" type="datetimeFigureOut">
              <a:rPr lang="en-IN" smtClean="0"/>
              <a:t>04/07/19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6F13-45AC-413C-86CC-0FF7DAAA5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1077-7A89-48D9-B420-920B91EFF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032E-AC8F-4A09-9FAB-7E5796287860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2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125-7F15-4564-8C47-5B86549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768"/>
            <a:ext cx="12192000" cy="58716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1CA3-6DD2-431F-934E-F4324194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742122"/>
            <a:ext cx="11993217" cy="60621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Introduction: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How Tableau reads the data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Why Tableau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Connect with different types of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Live Vs Extract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Data types.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View data/ hide unhide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Column formatting – Rename, copy, split and custom split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Sorting – Columns, Records and Tables.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CB101E-EC2B-4084-A0D5-946AA9B43C58}"/>
              </a:ext>
            </a:extLst>
          </p:cNvPr>
          <p:cNvSpPr/>
          <p:nvPr/>
        </p:nvSpPr>
        <p:spPr>
          <a:xfrm>
            <a:off x="2451651" y="742122"/>
            <a:ext cx="8613913" cy="11396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 Tool to build interactive reports/dashboards and visualize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Types of products – Tableau desktop, Tableau online, Tableau server, Tableau reader, 			      Tableau public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48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125-7F15-4564-8C47-5B86549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768"/>
            <a:ext cx="12192000" cy="58716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WORKSHEET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1CA3-6DD2-431F-934E-F4324194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742122"/>
            <a:ext cx="11993217" cy="60621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Dimensions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Measures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Marks card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Filters card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Column, Row shelves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Show me graph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Colour of Discrete and Continuous pills.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Measure Names and Measure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Drill down and Hierarchies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ADA6A4-D712-45EE-B126-72AF5E678B25}"/>
              </a:ext>
            </a:extLst>
          </p:cNvPr>
          <p:cNvSpPr/>
          <p:nvPr/>
        </p:nvSpPr>
        <p:spPr>
          <a:xfrm>
            <a:off x="6089373" y="640935"/>
            <a:ext cx="3339547" cy="39226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Sorting in worksheet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Quick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Sorting by pills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Sorting by tool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Sorting by shortcut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Clear sort.</a:t>
            </a:r>
          </a:p>
        </p:txBody>
      </p:sp>
    </p:spTree>
    <p:extLst>
      <p:ext uri="{BB962C8B-B14F-4D97-AF65-F5344CB8AC3E}">
        <p14:creationId xmlns:p14="http://schemas.microsoft.com/office/powerpoint/2010/main" val="306844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125-7F15-4564-8C47-5B86549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768"/>
            <a:ext cx="12192000" cy="58716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CD-Discount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1CA3-6DD2-431F-934E-F4324194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742122"/>
            <a:ext cx="11993217" cy="60621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Which region has the highest average Profit?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Create a bar chart to answer the above question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Can you also label the bars to show their average profit and colour them by region?</a:t>
            </a:r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342EF14-DE75-7C41-9D6B-5AD2C113B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760" y="2644725"/>
            <a:ext cx="1911751" cy="39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0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125-7F15-4564-8C47-5B86549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768"/>
            <a:ext cx="12192000" cy="58716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CD-Discount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1CA3-6DD2-431F-934E-F4324194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742122"/>
            <a:ext cx="11993217" cy="60621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Recreate the below view.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6DC70-156B-4491-8A5A-1B7ECD94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" y="1670552"/>
            <a:ext cx="11859328" cy="37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6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A50E-C485-C94E-BB0D-127627C7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Marcador de contenido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9A9384F-885B-8943-8F9B-1702B74F2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1229"/>
            <a:ext cx="10515600" cy="2980129"/>
          </a:xfrm>
        </p:spPr>
      </p:pic>
    </p:spTree>
    <p:extLst>
      <p:ext uri="{BB962C8B-B14F-4D97-AF65-F5344CB8AC3E}">
        <p14:creationId xmlns:p14="http://schemas.microsoft.com/office/powerpoint/2010/main" val="243699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125-7F15-4564-8C47-5B86549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768"/>
            <a:ext cx="12192000" cy="58716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CD-Discount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1CA3-6DD2-431F-934E-F4324194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742122"/>
            <a:ext cx="11993217" cy="60621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Show sales per month on a continuous axis.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Can you calculate the running total of these sales?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Can you show a different line for each region?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How about changing this to an area chart instead of a line?</a:t>
            </a:r>
          </a:p>
        </p:txBody>
      </p:sp>
      <p:pic>
        <p:nvPicPr>
          <p:cNvPr id="5" name="Imagen 4" descr="Imagen que contiene embarcación&#10;&#10;Descripción generada automáticamente">
            <a:extLst>
              <a:ext uri="{FF2B5EF4-FFF2-40B4-BE49-F238E27FC236}">
                <a16:creationId xmlns:a16="http://schemas.microsoft.com/office/drawing/2014/main" id="{D8A6ED11-E60D-F343-9DCF-685398FC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19" y="1859437"/>
            <a:ext cx="6541870" cy="49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3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125-7F15-4564-8C47-5B86549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768"/>
            <a:ext cx="12192000" cy="58716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CD-Discount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1CA3-6DD2-431F-934E-F4324194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742122"/>
            <a:ext cx="11993217" cy="60621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Can you represent total sales per city on a map?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Can you represent total profit per country on a filled map?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Both together?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Imagen 4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D89824AC-5BD8-D242-829D-948CE0EBB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1849563"/>
            <a:ext cx="6161875" cy="47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0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243</Words>
  <Application>Microsoft Macintosh PowerPoint</Application>
  <PresentationFormat>Panorámica</PresentationFormat>
  <Paragraphs>58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Basics</vt:lpstr>
      <vt:lpstr>WORKSHEET INTERFACE</vt:lpstr>
      <vt:lpstr>CD-Discount Challenges</vt:lpstr>
      <vt:lpstr>CD-Discount Challenges</vt:lpstr>
      <vt:lpstr>Presentación de PowerPoint</vt:lpstr>
      <vt:lpstr>CD-Discount Challenges</vt:lpstr>
      <vt:lpstr>CD-Discount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creator>sandeep singh</dc:creator>
  <cp:lastModifiedBy>Marguerite vergne</cp:lastModifiedBy>
  <cp:revision>10</cp:revision>
  <dcterms:created xsi:type="dcterms:W3CDTF">2019-07-02T15:07:15Z</dcterms:created>
  <dcterms:modified xsi:type="dcterms:W3CDTF">2019-07-04T12:33:22Z</dcterms:modified>
</cp:coreProperties>
</file>