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169150" cy="5376863" type="B5ISO"/>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3"/>
    <p:restoredTop sz="94694"/>
  </p:normalViewPr>
  <p:slideViewPr>
    <p:cSldViewPr snapToGrid="0">
      <p:cViewPr varScale="1">
        <p:scale>
          <a:sx n="105" d="100"/>
          <a:sy n="105" d="100"/>
        </p:scale>
        <p:origin x="18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7686" y="879964"/>
            <a:ext cx="6093778" cy="1871945"/>
          </a:xfrm>
        </p:spPr>
        <p:txBody>
          <a:bodyPr anchor="b"/>
          <a:lstStyle>
            <a:lvl1pPr algn="ctr">
              <a:defRPr sz="4704"/>
            </a:lvl1pPr>
          </a:lstStyle>
          <a:p>
            <a:r>
              <a:rPr lang="en-US"/>
              <a:t>Click to edit Master title style</a:t>
            </a:r>
            <a:endParaRPr lang="en-US" dirty="0"/>
          </a:p>
        </p:txBody>
      </p:sp>
      <p:sp>
        <p:nvSpPr>
          <p:cNvPr id="3" name="Subtitle 2"/>
          <p:cNvSpPr>
            <a:spLocks noGrp="1"/>
          </p:cNvSpPr>
          <p:nvPr>
            <p:ph type="subTitle" idx="1"/>
          </p:nvPr>
        </p:nvSpPr>
        <p:spPr>
          <a:xfrm>
            <a:off x="896144" y="2824098"/>
            <a:ext cx="5376863" cy="1298164"/>
          </a:xfrm>
        </p:spPr>
        <p:txBody>
          <a:bodyPr/>
          <a:lstStyle>
            <a:lvl1pPr marL="0" indent="0" algn="ctr">
              <a:buNone/>
              <a:defRPr sz="1882"/>
            </a:lvl1pPr>
            <a:lvl2pPr marL="358445" indent="0" algn="ctr">
              <a:buNone/>
              <a:defRPr sz="1568"/>
            </a:lvl2pPr>
            <a:lvl3pPr marL="716890" indent="0" algn="ctr">
              <a:buNone/>
              <a:defRPr sz="1411"/>
            </a:lvl3pPr>
            <a:lvl4pPr marL="1075334" indent="0" algn="ctr">
              <a:buNone/>
              <a:defRPr sz="1254"/>
            </a:lvl4pPr>
            <a:lvl5pPr marL="1433779" indent="0" algn="ctr">
              <a:buNone/>
              <a:defRPr sz="1254"/>
            </a:lvl5pPr>
            <a:lvl6pPr marL="1792224" indent="0" algn="ctr">
              <a:buNone/>
              <a:defRPr sz="1254"/>
            </a:lvl6pPr>
            <a:lvl7pPr marL="2150669" indent="0" algn="ctr">
              <a:buNone/>
              <a:defRPr sz="1254"/>
            </a:lvl7pPr>
            <a:lvl8pPr marL="2509114" indent="0" algn="ctr">
              <a:buNone/>
              <a:defRPr sz="1254"/>
            </a:lvl8pPr>
            <a:lvl9pPr marL="2867558" indent="0" algn="ctr">
              <a:buNone/>
              <a:defRPr sz="12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125216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03599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423" y="286268"/>
            <a:ext cx="1545848" cy="45566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2879" y="286268"/>
            <a:ext cx="4547930" cy="45566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4823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418281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9145" y="1340484"/>
            <a:ext cx="6183392" cy="2236625"/>
          </a:xfrm>
        </p:spPr>
        <p:txBody>
          <a:bodyPr anchor="b"/>
          <a:lstStyle>
            <a:lvl1pPr>
              <a:defRPr sz="4704"/>
            </a:lvl1pPr>
          </a:lstStyle>
          <a:p>
            <a:r>
              <a:rPr lang="en-US"/>
              <a:t>Click to edit Master title style</a:t>
            </a:r>
            <a:endParaRPr lang="en-US" dirty="0"/>
          </a:p>
        </p:txBody>
      </p:sp>
      <p:sp>
        <p:nvSpPr>
          <p:cNvPr id="3" name="Text Placeholder 2"/>
          <p:cNvSpPr>
            <a:spLocks noGrp="1"/>
          </p:cNvSpPr>
          <p:nvPr>
            <p:ph type="body" idx="1"/>
          </p:nvPr>
        </p:nvSpPr>
        <p:spPr>
          <a:xfrm>
            <a:off x="489145" y="3598268"/>
            <a:ext cx="6183392" cy="1176188"/>
          </a:xfrm>
        </p:spPr>
        <p:txBody>
          <a:bodyPr/>
          <a:lstStyle>
            <a:lvl1pPr marL="0" indent="0">
              <a:buNone/>
              <a:defRPr sz="1882">
                <a:solidFill>
                  <a:schemeClr val="tx1"/>
                </a:solidFill>
              </a:defRPr>
            </a:lvl1pPr>
            <a:lvl2pPr marL="358445" indent="0">
              <a:buNone/>
              <a:defRPr sz="1568">
                <a:solidFill>
                  <a:schemeClr val="tx1">
                    <a:tint val="75000"/>
                  </a:schemeClr>
                </a:solidFill>
              </a:defRPr>
            </a:lvl2pPr>
            <a:lvl3pPr marL="716890" indent="0">
              <a:buNone/>
              <a:defRPr sz="1411">
                <a:solidFill>
                  <a:schemeClr val="tx1">
                    <a:tint val="75000"/>
                  </a:schemeClr>
                </a:solidFill>
              </a:defRPr>
            </a:lvl3pPr>
            <a:lvl4pPr marL="1075334" indent="0">
              <a:buNone/>
              <a:defRPr sz="1254">
                <a:solidFill>
                  <a:schemeClr val="tx1">
                    <a:tint val="75000"/>
                  </a:schemeClr>
                </a:solidFill>
              </a:defRPr>
            </a:lvl4pPr>
            <a:lvl5pPr marL="1433779" indent="0">
              <a:buNone/>
              <a:defRPr sz="1254">
                <a:solidFill>
                  <a:schemeClr val="tx1">
                    <a:tint val="75000"/>
                  </a:schemeClr>
                </a:solidFill>
              </a:defRPr>
            </a:lvl5pPr>
            <a:lvl6pPr marL="1792224" indent="0">
              <a:buNone/>
              <a:defRPr sz="1254">
                <a:solidFill>
                  <a:schemeClr val="tx1">
                    <a:tint val="75000"/>
                  </a:schemeClr>
                </a:solidFill>
              </a:defRPr>
            </a:lvl6pPr>
            <a:lvl7pPr marL="2150669" indent="0">
              <a:buNone/>
              <a:defRPr sz="1254">
                <a:solidFill>
                  <a:schemeClr val="tx1">
                    <a:tint val="75000"/>
                  </a:schemeClr>
                </a:solidFill>
              </a:defRPr>
            </a:lvl7pPr>
            <a:lvl8pPr marL="2509114" indent="0">
              <a:buNone/>
              <a:defRPr sz="1254">
                <a:solidFill>
                  <a:schemeClr val="tx1">
                    <a:tint val="75000"/>
                  </a:schemeClr>
                </a:solidFill>
              </a:defRPr>
            </a:lvl8pPr>
            <a:lvl9pPr marL="2867558" indent="0">
              <a:buNone/>
              <a:defRPr sz="125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8570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2879" y="1431341"/>
            <a:ext cx="3046889" cy="3411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29382" y="1431341"/>
            <a:ext cx="3046889" cy="3411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07A7E-1BA5-BC43-8085-383584FDDC1B}"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254531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13" y="286269"/>
            <a:ext cx="6183392" cy="10392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3814" y="1318079"/>
            <a:ext cx="3032886" cy="645970"/>
          </a:xfrm>
        </p:spPr>
        <p:txBody>
          <a:bodyPr anchor="b"/>
          <a:lstStyle>
            <a:lvl1pPr marL="0" indent="0">
              <a:buNone/>
              <a:defRPr sz="1882" b="1"/>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en-US"/>
              <a:t>Click to edit Master text styles</a:t>
            </a:r>
          </a:p>
        </p:txBody>
      </p:sp>
      <p:sp>
        <p:nvSpPr>
          <p:cNvPr id="4" name="Content Placeholder 3"/>
          <p:cNvSpPr>
            <a:spLocks noGrp="1"/>
          </p:cNvSpPr>
          <p:nvPr>
            <p:ph sz="half" idx="2"/>
          </p:nvPr>
        </p:nvSpPr>
        <p:spPr>
          <a:xfrm>
            <a:off x="493814" y="1964048"/>
            <a:ext cx="3032886" cy="28888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29382" y="1318079"/>
            <a:ext cx="3047823" cy="645970"/>
          </a:xfrm>
        </p:spPr>
        <p:txBody>
          <a:bodyPr anchor="b"/>
          <a:lstStyle>
            <a:lvl1pPr marL="0" indent="0">
              <a:buNone/>
              <a:defRPr sz="1882" b="1"/>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en-US"/>
              <a:t>Click to edit Master text styles</a:t>
            </a:r>
          </a:p>
        </p:txBody>
      </p:sp>
      <p:sp>
        <p:nvSpPr>
          <p:cNvPr id="6" name="Content Placeholder 5"/>
          <p:cNvSpPr>
            <a:spLocks noGrp="1"/>
          </p:cNvSpPr>
          <p:nvPr>
            <p:ph sz="quarter" idx="4"/>
          </p:nvPr>
        </p:nvSpPr>
        <p:spPr>
          <a:xfrm>
            <a:off x="3629382" y="1964048"/>
            <a:ext cx="3047823" cy="28888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07A7E-1BA5-BC43-8085-383584FDDC1B}"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72223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07A7E-1BA5-BC43-8085-383584FDDC1B}" type="datetimeFigureOut">
              <a:rPr lang="en-US" smtClean="0"/>
              <a:t>8/9/22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1125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07A7E-1BA5-BC43-8085-383584FDDC1B}" type="datetimeFigureOut">
              <a:rPr lang="en-US" smtClean="0"/>
              <a:t>8/9/22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27066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13" y="358458"/>
            <a:ext cx="2312237" cy="1254601"/>
          </a:xfrm>
        </p:spPr>
        <p:txBody>
          <a:bodyPr anchor="b"/>
          <a:lstStyle>
            <a:lvl1pPr>
              <a:defRPr sz="2509"/>
            </a:lvl1pPr>
          </a:lstStyle>
          <a:p>
            <a:r>
              <a:rPr lang="en-US"/>
              <a:t>Click to edit Master title style</a:t>
            </a:r>
            <a:endParaRPr lang="en-US" dirty="0"/>
          </a:p>
        </p:txBody>
      </p:sp>
      <p:sp>
        <p:nvSpPr>
          <p:cNvPr id="3" name="Content Placeholder 2"/>
          <p:cNvSpPr>
            <a:spLocks noGrp="1"/>
          </p:cNvSpPr>
          <p:nvPr>
            <p:ph idx="1"/>
          </p:nvPr>
        </p:nvSpPr>
        <p:spPr>
          <a:xfrm>
            <a:off x="3047823" y="774170"/>
            <a:ext cx="3629382" cy="3821058"/>
          </a:xfrm>
        </p:spPr>
        <p:txBody>
          <a:bodyPr/>
          <a:lstStyle>
            <a:lvl1pPr>
              <a:defRPr sz="2509"/>
            </a:lvl1pPr>
            <a:lvl2pPr>
              <a:defRPr sz="2195"/>
            </a:lvl2pPr>
            <a:lvl3pPr>
              <a:defRPr sz="1882"/>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3813" y="1613059"/>
            <a:ext cx="2312237" cy="2988391"/>
          </a:xfrm>
        </p:spPr>
        <p:txBody>
          <a:bodyPr/>
          <a:lstStyle>
            <a:lvl1pPr marL="0" indent="0">
              <a:buNone/>
              <a:defRPr sz="1254"/>
            </a:lvl1pPr>
            <a:lvl2pPr marL="358445" indent="0">
              <a:buNone/>
              <a:defRPr sz="1098"/>
            </a:lvl2pPr>
            <a:lvl3pPr marL="716890" indent="0">
              <a:buNone/>
              <a:defRPr sz="941"/>
            </a:lvl3pPr>
            <a:lvl4pPr marL="1075334" indent="0">
              <a:buNone/>
              <a:defRPr sz="784"/>
            </a:lvl4pPr>
            <a:lvl5pPr marL="1433779" indent="0">
              <a:buNone/>
              <a:defRPr sz="784"/>
            </a:lvl5pPr>
            <a:lvl6pPr marL="1792224" indent="0">
              <a:buNone/>
              <a:defRPr sz="784"/>
            </a:lvl6pPr>
            <a:lvl7pPr marL="2150669" indent="0">
              <a:buNone/>
              <a:defRPr sz="784"/>
            </a:lvl7pPr>
            <a:lvl8pPr marL="2509114" indent="0">
              <a:buNone/>
              <a:defRPr sz="784"/>
            </a:lvl8pPr>
            <a:lvl9pPr marL="2867558" indent="0">
              <a:buNone/>
              <a:defRPr sz="784"/>
            </a:lvl9pPr>
          </a:lstStyle>
          <a:p>
            <a:pPr lvl="0"/>
            <a:r>
              <a:rPr lang="en-US"/>
              <a:t>Click to edit Master text styles</a:t>
            </a:r>
          </a:p>
        </p:txBody>
      </p:sp>
      <p:sp>
        <p:nvSpPr>
          <p:cNvPr id="5" name="Date Placeholder 4"/>
          <p:cNvSpPr>
            <a:spLocks noGrp="1"/>
          </p:cNvSpPr>
          <p:nvPr>
            <p:ph type="dt" sz="half" idx="10"/>
          </p:nvPr>
        </p:nvSpPr>
        <p:spPr/>
        <p:txBody>
          <a:bodyPr/>
          <a:lstStyle/>
          <a:p>
            <a:fld id="{AFC07A7E-1BA5-BC43-8085-383584FDDC1B}"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212784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13" y="358458"/>
            <a:ext cx="2312237" cy="1254601"/>
          </a:xfrm>
        </p:spPr>
        <p:txBody>
          <a:bodyPr anchor="b"/>
          <a:lstStyle>
            <a:lvl1pPr>
              <a:defRPr sz="250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47823" y="774170"/>
            <a:ext cx="3629382" cy="3821058"/>
          </a:xfrm>
        </p:spPr>
        <p:txBody>
          <a:bodyPr anchor="t"/>
          <a:lstStyle>
            <a:lvl1pPr marL="0" indent="0">
              <a:buNone/>
              <a:defRPr sz="2509"/>
            </a:lvl1pPr>
            <a:lvl2pPr marL="358445" indent="0">
              <a:buNone/>
              <a:defRPr sz="2195"/>
            </a:lvl2pPr>
            <a:lvl3pPr marL="716890" indent="0">
              <a:buNone/>
              <a:defRPr sz="1882"/>
            </a:lvl3pPr>
            <a:lvl4pPr marL="1075334" indent="0">
              <a:buNone/>
              <a:defRPr sz="1568"/>
            </a:lvl4pPr>
            <a:lvl5pPr marL="1433779" indent="0">
              <a:buNone/>
              <a:defRPr sz="1568"/>
            </a:lvl5pPr>
            <a:lvl6pPr marL="1792224" indent="0">
              <a:buNone/>
              <a:defRPr sz="1568"/>
            </a:lvl6pPr>
            <a:lvl7pPr marL="2150669" indent="0">
              <a:buNone/>
              <a:defRPr sz="1568"/>
            </a:lvl7pPr>
            <a:lvl8pPr marL="2509114" indent="0">
              <a:buNone/>
              <a:defRPr sz="1568"/>
            </a:lvl8pPr>
            <a:lvl9pPr marL="2867558" indent="0">
              <a:buNone/>
              <a:defRPr sz="1568"/>
            </a:lvl9pPr>
          </a:lstStyle>
          <a:p>
            <a:r>
              <a:rPr lang="en-US"/>
              <a:t>Click icon to add picture</a:t>
            </a:r>
            <a:endParaRPr lang="en-US" dirty="0"/>
          </a:p>
        </p:txBody>
      </p:sp>
      <p:sp>
        <p:nvSpPr>
          <p:cNvPr id="4" name="Text Placeholder 3"/>
          <p:cNvSpPr>
            <a:spLocks noGrp="1"/>
          </p:cNvSpPr>
          <p:nvPr>
            <p:ph type="body" sz="half" idx="2"/>
          </p:nvPr>
        </p:nvSpPr>
        <p:spPr>
          <a:xfrm>
            <a:off x="493813" y="1613059"/>
            <a:ext cx="2312237" cy="2988391"/>
          </a:xfrm>
        </p:spPr>
        <p:txBody>
          <a:bodyPr/>
          <a:lstStyle>
            <a:lvl1pPr marL="0" indent="0">
              <a:buNone/>
              <a:defRPr sz="1254"/>
            </a:lvl1pPr>
            <a:lvl2pPr marL="358445" indent="0">
              <a:buNone/>
              <a:defRPr sz="1098"/>
            </a:lvl2pPr>
            <a:lvl3pPr marL="716890" indent="0">
              <a:buNone/>
              <a:defRPr sz="941"/>
            </a:lvl3pPr>
            <a:lvl4pPr marL="1075334" indent="0">
              <a:buNone/>
              <a:defRPr sz="784"/>
            </a:lvl4pPr>
            <a:lvl5pPr marL="1433779" indent="0">
              <a:buNone/>
              <a:defRPr sz="784"/>
            </a:lvl5pPr>
            <a:lvl6pPr marL="1792224" indent="0">
              <a:buNone/>
              <a:defRPr sz="784"/>
            </a:lvl6pPr>
            <a:lvl7pPr marL="2150669" indent="0">
              <a:buNone/>
              <a:defRPr sz="784"/>
            </a:lvl7pPr>
            <a:lvl8pPr marL="2509114" indent="0">
              <a:buNone/>
              <a:defRPr sz="784"/>
            </a:lvl8pPr>
            <a:lvl9pPr marL="2867558" indent="0">
              <a:buNone/>
              <a:defRPr sz="784"/>
            </a:lvl9pPr>
          </a:lstStyle>
          <a:p>
            <a:pPr lvl="0"/>
            <a:r>
              <a:rPr lang="en-US"/>
              <a:t>Click to edit Master text styles</a:t>
            </a:r>
          </a:p>
        </p:txBody>
      </p:sp>
      <p:sp>
        <p:nvSpPr>
          <p:cNvPr id="5" name="Date Placeholder 4"/>
          <p:cNvSpPr>
            <a:spLocks noGrp="1"/>
          </p:cNvSpPr>
          <p:nvPr>
            <p:ph type="dt" sz="half" idx="10"/>
          </p:nvPr>
        </p:nvSpPr>
        <p:spPr/>
        <p:txBody>
          <a:bodyPr/>
          <a:lstStyle/>
          <a:p>
            <a:fld id="{AFC07A7E-1BA5-BC43-8085-383584FDDC1B}"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18270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879" y="286269"/>
            <a:ext cx="6183392" cy="10392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2879" y="1431341"/>
            <a:ext cx="6183392" cy="3411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2879" y="4983557"/>
            <a:ext cx="1613059" cy="286268"/>
          </a:xfrm>
          <a:prstGeom prst="rect">
            <a:avLst/>
          </a:prstGeom>
        </p:spPr>
        <p:txBody>
          <a:bodyPr vert="horz" lIns="91440" tIns="45720" rIns="91440" bIns="45720" rtlCol="0" anchor="ctr"/>
          <a:lstStyle>
            <a:lvl1pPr algn="l">
              <a:defRPr sz="941">
                <a:solidFill>
                  <a:schemeClr val="tx1">
                    <a:tint val="75000"/>
                  </a:schemeClr>
                </a:solidFill>
              </a:defRPr>
            </a:lvl1pPr>
          </a:lstStyle>
          <a:p>
            <a:fld id="{AFC07A7E-1BA5-BC43-8085-383584FDDC1B}" type="datetimeFigureOut">
              <a:rPr lang="en-US" smtClean="0"/>
              <a:t>8/9/22</a:t>
            </a:fld>
            <a:endParaRPr lang="en-US"/>
          </a:p>
        </p:txBody>
      </p:sp>
      <p:sp>
        <p:nvSpPr>
          <p:cNvPr id="5" name="Footer Placeholder 4"/>
          <p:cNvSpPr>
            <a:spLocks noGrp="1"/>
          </p:cNvSpPr>
          <p:nvPr>
            <p:ph type="ftr" sz="quarter" idx="3"/>
          </p:nvPr>
        </p:nvSpPr>
        <p:spPr>
          <a:xfrm>
            <a:off x="2374781" y="4983557"/>
            <a:ext cx="2419588" cy="286268"/>
          </a:xfrm>
          <a:prstGeom prst="rect">
            <a:avLst/>
          </a:prstGeom>
        </p:spPr>
        <p:txBody>
          <a:bodyPr vert="horz" lIns="91440" tIns="45720" rIns="91440" bIns="45720" rtlCol="0" anchor="ctr"/>
          <a:lstStyle>
            <a:lvl1pPr algn="ctr">
              <a:defRPr sz="94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63212" y="4983557"/>
            <a:ext cx="1613059" cy="286268"/>
          </a:xfrm>
          <a:prstGeom prst="rect">
            <a:avLst/>
          </a:prstGeom>
        </p:spPr>
        <p:txBody>
          <a:bodyPr vert="horz" lIns="91440" tIns="45720" rIns="91440" bIns="45720" rtlCol="0" anchor="ctr"/>
          <a:lstStyle>
            <a:lvl1pPr algn="r">
              <a:defRPr sz="941">
                <a:solidFill>
                  <a:schemeClr val="tx1">
                    <a:tint val="75000"/>
                  </a:schemeClr>
                </a:solidFill>
              </a:defRPr>
            </a:lvl1pPr>
          </a:lstStyle>
          <a:p>
            <a:fld id="{F658E5E0-2B32-1443-8962-A68127A76EB4}" type="slidenum">
              <a:rPr lang="en-US" smtClean="0"/>
              <a:t>‹#›</a:t>
            </a:fld>
            <a:endParaRPr lang="en-US"/>
          </a:p>
        </p:txBody>
      </p:sp>
    </p:spTree>
    <p:extLst>
      <p:ext uri="{BB962C8B-B14F-4D97-AF65-F5344CB8AC3E}">
        <p14:creationId xmlns:p14="http://schemas.microsoft.com/office/powerpoint/2010/main" val="1045800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6890" rtl="0" eaLnBrk="1" latinLnBrk="0" hangingPunct="1">
        <a:lnSpc>
          <a:spcPct val="90000"/>
        </a:lnSpc>
        <a:spcBef>
          <a:spcPct val="0"/>
        </a:spcBef>
        <a:buNone/>
        <a:defRPr sz="3450" kern="1200">
          <a:solidFill>
            <a:schemeClr val="tx1"/>
          </a:solidFill>
          <a:latin typeface="+mj-lt"/>
          <a:ea typeface="+mj-ea"/>
          <a:cs typeface="+mj-cs"/>
        </a:defRPr>
      </a:lvl1pPr>
    </p:titleStyle>
    <p:bodyStyle>
      <a:lvl1pPr marL="179222" indent="-179222" algn="l" defTabSz="716890" rtl="0" eaLnBrk="1" latinLnBrk="0" hangingPunct="1">
        <a:lnSpc>
          <a:spcPct val="90000"/>
        </a:lnSpc>
        <a:spcBef>
          <a:spcPts val="784"/>
        </a:spcBef>
        <a:buFont typeface="Arial" panose="020B0604020202020204" pitchFamily="34" charset="0"/>
        <a:buChar char="•"/>
        <a:defRPr sz="2195" kern="1200">
          <a:solidFill>
            <a:schemeClr val="tx1"/>
          </a:solidFill>
          <a:latin typeface="+mn-lt"/>
          <a:ea typeface="+mn-ea"/>
          <a:cs typeface="+mn-cs"/>
        </a:defRPr>
      </a:lvl1pPr>
      <a:lvl2pPr marL="537667" indent="-179222" algn="l" defTabSz="716890" rtl="0" eaLnBrk="1" latinLnBrk="0" hangingPunct="1">
        <a:lnSpc>
          <a:spcPct val="90000"/>
        </a:lnSpc>
        <a:spcBef>
          <a:spcPts val="392"/>
        </a:spcBef>
        <a:buFont typeface="Arial" panose="020B0604020202020204" pitchFamily="34" charset="0"/>
        <a:buChar char="•"/>
        <a:defRPr sz="1882" kern="1200">
          <a:solidFill>
            <a:schemeClr val="tx1"/>
          </a:solidFill>
          <a:latin typeface="+mn-lt"/>
          <a:ea typeface="+mn-ea"/>
          <a:cs typeface="+mn-cs"/>
        </a:defRPr>
      </a:lvl2pPr>
      <a:lvl3pPr marL="896112" indent="-179222" algn="l" defTabSz="716890" rtl="0" eaLnBrk="1" latinLnBrk="0" hangingPunct="1">
        <a:lnSpc>
          <a:spcPct val="90000"/>
        </a:lnSpc>
        <a:spcBef>
          <a:spcPts val="392"/>
        </a:spcBef>
        <a:buFont typeface="Arial" panose="020B0604020202020204" pitchFamily="34" charset="0"/>
        <a:buChar char="•"/>
        <a:defRPr sz="1568" kern="1200">
          <a:solidFill>
            <a:schemeClr val="tx1"/>
          </a:solidFill>
          <a:latin typeface="+mn-lt"/>
          <a:ea typeface="+mn-ea"/>
          <a:cs typeface="+mn-cs"/>
        </a:defRPr>
      </a:lvl3pPr>
      <a:lvl4pPr marL="1254557"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4pPr>
      <a:lvl5pPr marL="1613002"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5pPr>
      <a:lvl6pPr marL="1971446"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6pPr>
      <a:lvl7pPr marL="2329891"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7pPr>
      <a:lvl8pPr marL="2688336"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8pPr>
      <a:lvl9pPr marL="3046781"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9pPr>
    </p:bodyStyle>
    <p:otherStyle>
      <a:defPPr>
        <a:defRPr lang="en-US"/>
      </a:defPPr>
      <a:lvl1pPr marL="0" algn="l" defTabSz="716890" rtl="0" eaLnBrk="1" latinLnBrk="0" hangingPunct="1">
        <a:defRPr sz="1411" kern="1200">
          <a:solidFill>
            <a:schemeClr val="tx1"/>
          </a:solidFill>
          <a:latin typeface="+mn-lt"/>
          <a:ea typeface="+mn-ea"/>
          <a:cs typeface="+mn-cs"/>
        </a:defRPr>
      </a:lvl1pPr>
      <a:lvl2pPr marL="358445" algn="l" defTabSz="716890" rtl="0" eaLnBrk="1" latinLnBrk="0" hangingPunct="1">
        <a:defRPr sz="1411" kern="1200">
          <a:solidFill>
            <a:schemeClr val="tx1"/>
          </a:solidFill>
          <a:latin typeface="+mn-lt"/>
          <a:ea typeface="+mn-ea"/>
          <a:cs typeface="+mn-cs"/>
        </a:defRPr>
      </a:lvl2pPr>
      <a:lvl3pPr marL="716890" algn="l" defTabSz="716890" rtl="0" eaLnBrk="1" latinLnBrk="0" hangingPunct="1">
        <a:defRPr sz="1411" kern="1200">
          <a:solidFill>
            <a:schemeClr val="tx1"/>
          </a:solidFill>
          <a:latin typeface="+mn-lt"/>
          <a:ea typeface="+mn-ea"/>
          <a:cs typeface="+mn-cs"/>
        </a:defRPr>
      </a:lvl3pPr>
      <a:lvl4pPr marL="1075334" algn="l" defTabSz="716890" rtl="0" eaLnBrk="1" latinLnBrk="0" hangingPunct="1">
        <a:defRPr sz="1411" kern="1200">
          <a:solidFill>
            <a:schemeClr val="tx1"/>
          </a:solidFill>
          <a:latin typeface="+mn-lt"/>
          <a:ea typeface="+mn-ea"/>
          <a:cs typeface="+mn-cs"/>
        </a:defRPr>
      </a:lvl4pPr>
      <a:lvl5pPr marL="1433779" algn="l" defTabSz="716890" rtl="0" eaLnBrk="1" latinLnBrk="0" hangingPunct="1">
        <a:defRPr sz="1411" kern="1200">
          <a:solidFill>
            <a:schemeClr val="tx1"/>
          </a:solidFill>
          <a:latin typeface="+mn-lt"/>
          <a:ea typeface="+mn-ea"/>
          <a:cs typeface="+mn-cs"/>
        </a:defRPr>
      </a:lvl5pPr>
      <a:lvl6pPr marL="1792224" algn="l" defTabSz="716890" rtl="0" eaLnBrk="1" latinLnBrk="0" hangingPunct="1">
        <a:defRPr sz="1411" kern="1200">
          <a:solidFill>
            <a:schemeClr val="tx1"/>
          </a:solidFill>
          <a:latin typeface="+mn-lt"/>
          <a:ea typeface="+mn-ea"/>
          <a:cs typeface="+mn-cs"/>
        </a:defRPr>
      </a:lvl6pPr>
      <a:lvl7pPr marL="2150669" algn="l" defTabSz="716890" rtl="0" eaLnBrk="1" latinLnBrk="0" hangingPunct="1">
        <a:defRPr sz="1411" kern="1200">
          <a:solidFill>
            <a:schemeClr val="tx1"/>
          </a:solidFill>
          <a:latin typeface="+mn-lt"/>
          <a:ea typeface="+mn-ea"/>
          <a:cs typeface="+mn-cs"/>
        </a:defRPr>
      </a:lvl7pPr>
      <a:lvl8pPr marL="2509114" algn="l" defTabSz="716890" rtl="0" eaLnBrk="1" latinLnBrk="0" hangingPunct="1">
        <a:defRPr sz="1411" kern="1200">
          <a:solidFill>
            <a:schemeClr val="tx1"/>
          </a:solidFill>
          <a:latin typeface="+mn-lt"/>
          <a:ea typeface="+mn-ea"/>
          <a:cs typeface="+mn-cs"/>
        </a:defRPr>
      </a:lvl8pPr>
      <a:lvl9pPr marL="2867558" algn="l" defTabSz="716890" rtl="0" eaLnBrk="1" latinLnBrk="0" hangingPunct="1">
        <a:defRPr sz="1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77ADD-F6AD-A15E-BB9D-F20B5C8656DE}"/>
              </a:ext>
            </a:extLst>
          </p:cNvPr>
          <p:cNvSpPr txBox="1"/>
          <p:nvPr/>
        </p:nvSpPr>
        <p:spPr>
          <a:xfrm>
            <a:off x="3061252" y="1411357"/>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E736C3D-7A6E-6FD9-BD06-6F72C878D897}"/>
              </a:ext>
            </a:extLst>
          </p:cNvPr>
          <p:cNvSpPr txBox="1"/>
          <p:nvPr/>
        </p:nvSpPr>
        <p:spPr>
          <a:xfrm>
            <a:off x="309631" y="241607"/>
            <a:ext cx="6549887" cy="458587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Regression of correlation between the TGM concentration and  modeled atmospheric Hg</a:t>
            </a:r>
            <a:r>
              <a:rPr lang="en-US" sz="2400" baseline="30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concentration at CHC as a function of the </a:t>
            </a:r>
            <a:r>
              <a:rPr lang="en-US" sz="2800" dirty="0">
                <a:latin typeface="Times New Roman" panose="02020603050405020304" pitchFamily="18" charset="0"/>
                <a:cs typeface="Times New Roman" panose="02020603050405020304" pitchFamily="18" charset="0"/>
              </a:rPr>
              <a:t>emissions</a:t>
            </a:r>
            <a:r>
              <a:rPr lang="en-US" sz="2400" dirty="0">
                <a:latin typeface="Times New Roman" panose="02020603050405020304" pitchFamily="18" charset="0"/>
                <a:cs typeface="Times New Roman" panose="02020603050405020304" pitchFamily="18" charset="0"/>
              </a:rPr>
              <a:t> from the respective regions. The red horizontal line in each plot indicates the value of the correlation between the TGM concentration and Base (ASGM = OFF) modeled Hg</a:t>
            </a:r>
            <a:r>
              <a:rPr lang="en-US" sz="2400" baseline="30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concentration at CHC The dashed blue line indicates the linear regression line on the correlation between the TGM concentration at CHC and the modeled Hg0 produces by different emission amounts from the respective regions. </a:t>
            </a:r>
          </a:p>
        </p:txBody>
      </p:sp>
    </p:spTree>
    <p:extLst>
      <p:ext uri="{BB962C8B-B14F-4D97-AF65-F5344CB8AC3E}">
        <p14:creationId xmlns:p14="http://schemas.microsoft.com/office/powerpoint/2010/main" val="125360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86</Words>
  <Application>Microsoft Macintosh PowerPoint</Application>
  <PresentationFormat>B5 (ISO) Paper (176x250 mm)</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Thandolwethu Zwelakhe Dlamini</dc:creator>
  <cp:lastModifiedBy>Thandolwethu Zwelakhe Dlamini</cp:lastModifiedBy>
  <cp:revision>2</cp:revision>
  <dcterms:created xsi:type="dcterms:W3CDTF">2022-08-09T08:38:52Z</dcterms:created>
  <dcterms:modified xsi:type="dcterms:W3CDTF">2022-08-09T09:48:00Z</dcterms:modified>
</cp:coreProperties>
</file>