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169150" cy="5376863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3"/>
    <p:restoredTop sz="94694"/>
  </p:normalViewPr>
  <p:slideViewPr>
    <p:cSldViewPr snapToGrid="0">
      <p:cViewPr varScale="1">
        <p:scale>
          <a:sx n="105" d="100"/>
          <a:sy n="105" d="100"/>
        </p:scale>
        <p:origin x="18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86" y="879964"/>
            <a:ext cx="6093778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2824098"/>
            <a:ext cx="5376863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286268"/>
            <a:ext cx="1545848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286268"/>
            <a:ext cx="454793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1340484"/>
            <a:ext cx="6183392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3598268"/>
            <a:ext cx="6183392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1431341"/>
            <a:ext cx="3046889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1431341"/>
            <a:ext cx="3046889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86269"/>
            <a:ext cx="6183392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4" y="1318079"/>
            <a:ext cx="3032886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4" y="1964048"/>
            <a:ext cx="3032886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1318079"/>
            <a:ext cx="304782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964048"/>
            <a:ext cx="304782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3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774170"/>
            <a:ext cx="3629382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774170"/>
            <a:ext cx="3629382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286269"/>
            <a:ext cx="6183392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1431341"/>
            <a:ext cx="6183392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7A7E-1BA5-BC43-8085-383584FDDC1B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4983557"/>
            <a:ext cx="2419588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E5E0-2B32-1443-8962-A68127A7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0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377ADD-F6AD-A15E-BB9D-F20B5C8656DE}"/>
              </a:ext>
            </a:extLst>
          </p:cNvPr>
          <p:cNvSpPr txBox="1"/>
          <p:nvPr/>
        </p:nvSpPr>
        <p:spPr>
          <a:xfrm>
            <a:off x="3061252" y="1411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36C3D-7A6E-6FD9-BD06-6F72C878D897}"/>
              </a:ext>
            </a:extLst>
          </p:cNvPr>
          <p:cNvSpPr txBox="1"/>
          <p:nvPr/>
        </p:nvSpPr>
        <p:spPr>
          <a:xfrm>
            <a:off x="586408" y="272385"/>
            <a:ext cx="62119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of IQR of modeled atmospheric Hg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concentration at CHC as a function of the emissions from the respective grid boxes in the case study region. The red horizontal line indicates the value of the IQR of the f TGM concentration at CHC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0.16.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dashed blue line indicates the linear regression line on the IQRs of concentration at CHC for different emission amounts from the respective regions. </a:t>
            </a:r>
          </a:p>
        </p:txBody>
      </p:sp>
    </p:spTree>
    <p:extLst>
      <p:ext uri="{BB962C8B-B14F-4D97-AF65-F5344CB8AC3E}">
        <p14:creationId xmlns:p14="http://schemas.microsoft.com/office/powerpoint/2010/main" val="42911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72</Words>
  <Application>Microsoft Macintosh PowerPoint</Application>
  <PresentationFormat>B5 (ISO) Paper (176x250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Thandolwethu Zwelakhe Dlamini</dc:creator>
  <cp:lastModifiedBy>Thandolwethu Zwelakhe Dlamini</cp:lastModifiedBy>
  <cp:revision>2</cp:revision>
  <dcterms:created xsi:type="dcterms:W3CDTF">2022-08-09T08:38:52Z</dcterms:created>
  <dcterms:modified xsi:type="dcterms:W3CDTF">2022-08-09T09:46:28Z</dcterms:modified>
</cp:coreProperties>
</file>