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7" r:id="rId2"/>
  </p:sldIdLst>
  <p:sldSz cx="7169150" cy="5376863" type="B5ISO"/>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83"/>
    <p:restoredTop sz="94694"/>
  </p:normalViewPr>
  <p:slideViewPr>
    <p:cSldViewPr snapToGrid="0">
      <p:cViewPr varScale="1">
        <p:scale>
          <a:sx n="105" d="100"/>
          <a:sy n="105" d="100"/>
        </p:scale>
        <p:origin x="184" y="10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37686" y="879964"/>
            <a:ext cx="6093778" cy="1871945"/>
          </a:xfrm>
        </p:spPr>
        <p:txBody>
          <a:bodyPr anchor="b"/>
          <a:lstStyle>
            <a:lvl1pPr algn="ctr">
              <a:defRPr sz="4704"/>
            </a:lvl1pPr>
          </a:lstStyle>
          <a:p>
            <a:r>
              <a:rPr lang="en-US"/>
              <a:t>Click to edit Master title style</a:t>
            </a:r>
            <a:endParaRPr lang="en-US" dirty="0"/>
          </a:p>
        </p:txBody>
      </p:sp>
      <p:sp>
        <p:nvSpPr>
          <p:cNvPr id="3" name="Subtitle 2"/>
          <p:cNvSpPr>
            <a:spLocks noGrp="1"/>
          </p:cNvSpPr>
          <p:nvPr>
            <p:ph type="subTitle" idx="1"/>
          </p:nvPr>
        </p:nvSpPr>
        <p:spPr>
          <a:xfrm>
            <a:off x="896144" y="2824098"/>
            <a:ext cx="5376863" cy="1298164"/>
          </a:xfrm>
        </p:spPr>
        <p:txBody>
          <a:bodyPr/>
          <a:lstStyle>
            <a:lvl1pPr marL="0" indent="0" algn="ctr">
              <a:buNone/>
              <a:defRPr sz="1882"/>
            </a:lvl1pPr>
            <a:lvl2pPr marL="358445" indent="0" algn="ctr">
              <a:buNone/>
              <a:defRPr sz="1568"/>
            </a:lvl2pPr>
            <a:lvl3pPr marL="716890" indent="0" algn="ctr">
              <a:buNone/>
              <a:defRPr sz="1411"/>
            </a:lvl3pPr>
            <a:lvl4pPr marL="1075334" indent="0" algn="ctr">
              <a:buNone/>
              <a:defRPr sz="1254"/>
            </a:lvl4pPr>
            <a:lvl5pPr marL="1433779" indent="0" algn="ctr">
              <a:buNone/>
              <a:defRPr sz="1254"/>
            </a:lvl5pPr>
            <a:lvl6pPr marL="1792224" indent="0" algn="ctr">
              <a:buNone/>
              <a:defRPr sz="1254"/>
            </a:lvl6pPr>
            <a:lvl7pPr marL="2150669" indent="0" algn="ctr">
              <a:buNone/>
              <a:defRPr sz="1254"/>
            </a:lvl7pPr>
            <a:lvl8pPr marL="2509114" indent="0" algn="ctr">
              <a:buNone/>
              <a:defRPr sz="1254"/>
            </a:lvl8pPr>
            <a:lvl9pPr marL="2867558" indent="0" algn="ctr">
              <a:buNone/>
              <a:defRPr sz="1254"/>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C07A7E-1BA5-BC43-8085-383584FDDC1B}" type="datetimeFigureOut">
              <a:rPr lang="en-US" smtClean="0"/>
              <a:t>8/9/22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58E5E0-2B32-1443-8962-A68127A76EB4}" type="slidenum">
              <a:rPr lang="en-US" smtClean="0"/>
              <a:t>‹#›</a:t>
            </a:fld>
            <a:endParaRPr lang="en-US"/>
          </a:p>
        </p:txBody>
      </p:sp>
    </p:spTree>
    <p:extLst>
      <p:ext uri="{BB962C8B-B14F-4D97-AF65-F5344CB8AC3E}">
        <p14:creationId xmlns:p14="http://schemas.microsoft.com/office/powerpoint/2010/main" val="1252167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C07A7E-1BA5-BC43-8085-383584FDDC1B}" type="datetimeFigureOut">
              <a:rPr lang="en-US" smtClean="0"/>
              <a:t>8/9/22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58E5E0-2B32-1443-8962-A68127A76EB4}" type="slidenum">
              <a:rPr lang="en-US" smtClean="0"/>
              <a:t>‹#›</a:t>
            </a:fld>
            <a:endParaRPr lang="en-US"/>
          </a:p>
        </p:txBody>
      </p:sp>
    </p:spTree>
    <p:extLst>
      <p:ext uri="{BB962C8B-B14F-4D97-AF65-F5344CB8AC3E}">
        <p14:creationId xmlns:p14="http://schemas.microsoft.com/office/powerpoint/2010/main" val="3035991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130423" y="286268"/>
            <a:ext cx="1545848" cy="45566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92879" y="286268"/>
            <a:ext cx="4547930" cy="45566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C07A7E-1BA5-BC43-8085-383584FDDC1B}" type="datetimeFigureOut">
              <a:rPr lang="en-US" smtClean="0"/>
              <a:t>8/9/22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58E5E0-2B32-1443-8962-A68127A76EB4}" type="slidenum">
              <a:rPr lang="en-US" smtClean="0"/>
              <a:t>‹#›</a:t>
            </a:fld>
            <a:endParaRPr lang="en-US"/>
          </a:p>
        </p:txBody>
      </p:sp>
    </p:spTree>
    <p:extLst>
      <p:ext uri="{BB962C8B-B14F-4D97-AF65-F5344CB8AC3E}">
        <p14:creationId xmlns:p14="http://schemas.microsoft.com/office/powerpoint/2010/main" val="348235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C07A7E-1BA5-BC43-8085-383584FDDC1B}" type="datetimeFigureOut">
              <a:rPr lang="en-US" smtClean="0"/>
              <a:t>8/9/22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58E5E0-2B32-1443-8962-A68127A76EB4}" type="slidenum">
              <a:rPr lang="en-US" smtClean="0"/>
              <a:t>‹#›</a:t>
            </a:fld>
            <a:endParaRPr lang="en-US"/>
          </a:p>
        </p:txBody>
      </p:sp>
    </p:spTree>
    <p:extLst>
      <p:ext uri="{BB962C8B-B14F-4D97-AF65-F5344CB8AC3E}">
        <p14:creationId xmlns:p14="http://schemas.microsoft.com/office/powerpoint/2010/main" val="4182814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89145" y="1340484"/>
            <a:ext cx="6183392" cy="2236625"/>
          </a:xfrm>
        </p:spPr>
        <p:txBody>
          <a:bodyPr anchor="b"/>
          <a:lstStyle>
            <a:lvl1pPr>
              <a:defRPr sz="4704"/>
            </a:lvl1pPr>
          </a:lstStyle>
          <a:p>
            <a:r>
              <a:rPr lang="en-US"/>
              <a:t>Click to edit Master title style</a:t>
            </a:r>
            <a:endParaRPr lang="en-US" dirty="0"/>
          </a:p>
        </p:txBody>
      </p:sp>
      <p:sp>
        <p:nvSpPr>
          <p:cNvPr id="3" name="Text Placeholder 2"/>
          <p:cNvSpPr>
            <a:spLocks noGrp="1"/>
          </p:cNvSpPr>
          <p:nvPr>
            <p:ph type="body" idx="1"/>
          </p:nvPr>
        </p:nvSpPr>
        <p:spPr>
          <a:xfrm>
            <a:off x="489145" y="3598268"/>
            <a:ext cx="6183392" cy="1176188"/>
          </a:xfrm>
        </p:spPr>
        <p:txBody>
          <a:bodyPr/>
          <a:lstStyle>
            <a:lvl1pPr marL="0" indent="0">
              <a:buNone/>
              <a:defRPr sz="1882">
                <a:solidFill>
                  <a:schemeClr val="tx1"/>
                </a:solidFill>
              </a:defRPr>
            </a:lvl1pPr>
            <a:lvl2pPr marL="358445" indent="0">
              <a:buNone/>
              <a:defRPr sz="1568">
                <a:solidFill>
                  <a:schemeClr val="tx1">
                    <a:tint val="75000"/>
                  </a:schemeClr>
                </a:solidFill>
              </a:defRPr>
            </a:lvl2pPr>
            <a:lvl3pPr marL="716890" indent="0">
              <a:buNone/>
              <a:defRPr sz="1411">
                <a:solidFill>
                  <a:schemeClr val="tx1">
                    <a:tint val="75000"/>
                  </a:schemeClr>
                </a:solidFill>
              </a:defRPr>
            </a:lvl3pPr>
            <a:lvl4pPr marL="1075334" indent="0">
              <a:buNone/>
              <a:defRPr sz="1254">
                <a:solidFill>
                  <a:schemeClr val="tx1">
                    <a:tint val="75000"/>
                  </a:schemeClr>
                </a:solidFill>
              </a:defRPr>
            </a:lvl4pPr>
            <a:lvl5pPr marL="1433779" indent="0">
              <a:buNone/>
              <a:defRPr sz="1254">
                <a:solidFill>
                  <a:schemeClr val="tx1">
                    <a:tint val="75000"/>
                  </a:schemeClr>
                </a:solidFill>
              </a:defRPr>
            </a:lvl5pPr>
            <a:lvl6pPr marL="1792224" indent="0">
              <a:buNone/>
              <a:defRPr sz="1254">
                <a:solidFill>
                  <a:schemeClr val="tx1">
                    <a:tint val="75000"/>
                  </a:schemeClr>
                </a:solidFill>
              </a:defRPr>
            </a:lvl6pPr>
            <a:lvl7pPr marL="2150669" indent="0">
              <a:buNone/>
              <a:defRPr sz="1254">
                <a:solidFill>
                  <a:schemeClr val="tx1">
                    <a:tint val="75000"/>
                  </a:schemeClr>
                </a:solidFill>
              </a:defRPr>
            </a:lvl7pPr>
            <a:lvl8pPr marL="2509114" indent="0">
              <a:buNone/>
              <a:defRPr sz="1254">
                <a:solidFill>
                  <a:schemeClr val="tx1">
                    <a:tint val="75000"/>
                  </a:schemeClr>
                </a:solidFill>
              </a:defRPr>
            </a:lvl8pPr>
            <a:lvl9pPr marL="2867558" indent="0">
              <a:buNone/>
              <a:defRPr sz="1254">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C07A7E-1BA5-BC43-8085-383584FDDC1B}" type="datetimeFigureOut">
              <a:rPr lang="en-US" smtClean="0"/>
              <a:t>8/9/22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58E5E0-2B32-1443-8962-A68127A76EB4}" type="slidenum">
              <a:rPr lang="en-US" smtClean="0"/>
              <a:t>‹#›</a:t>
            </a:fld>
            <a:endParaRPr lang="en-US"/>
          </a:p>
        </p:txBody>
      </p:sp>
    </p:spTree>
    <p:extLst>
      <p:ext uri="{BB962C8B-B14F-4D97-AF65-F5344CB8AC3E}">
        <p14:creationId xmlns:p14="http://schemas.microsoft.com/office/powerpoint/2010/main" val="3857033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92879" y="1431341"/>
            <a:ext cx="3046889" cy="34115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629382" y="1431341"/>
            <a:ext cx="3046889" cy="34115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C07A7E-1BA5-BC43-8085-383584FDDC1B}" type="datetimeFigureOut">
              <a:rPr lang="en-US" smtClean="0"/>
              <a:t>8/9/22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58E5E0-2B32-1443-8962-A68127A76EB4}" type="slidenum">
              <a:rPr lang="en-US" smtClean="0"/>
              <a:t>‹#›</a:t>
            </a:fld>
            <a:endParaRPr lang="en-US"/>
          </a:p>
        </p:txBody>
      </p:sp>
    </p:spTree>
    <p:extLst>
      <p:ext uri="{BB962C8B-B14F-4D97-AF65-F5344CB8AC3E}">
        <p14:creationId xmlns:p14="http://schemas.microsoft.com/office/powerpoint/2010/main" val="2545310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3813" y="286269"/>
            <a:ext cx="6183392" cy="1039278"/>
          </a:xfrm>
        </p:spPr>
        <p:txBody>
          <a:bodyPr/>
          <a:lstStyle/>
          <a:p>
            <a:r>
              <a:rPr lang="en-US"/>
              <a:t>Click to edit Master title style</a:t>
            </a:r>
            <a:endParaRPr lang="en-US" dirty="0"/>
          </a:p>
        </p:txBody>
      </p:sp>
      <p:sp>
        <p:nvSpPr>
          <p:cNvPr id="3" name="Text Placeholder 2"/>
          <p:cNvSpPr>
            <a:spLocks noGrp="1"/>
          </p:cNvSpPr>
          <p:nvPr>
            <p:ph type="body" idx="1"/>
          </p:nvPr>
        </p:nvSpPr>
        <p:spPr>
          <a:xfrm>
            <a:off x="493814" y="1318079"/>
            <a:ext cx="3032886" cy="645970"/>
          </a:xfrm>
        </p:spPr>
        <p:txBody>
          <a:bodyPr anchor="b"/>
          <a:lstStyle>
            <a:lvl1pPr marL="0" indent="0">
              <a:buNone/>
              <a:defRPr sz="1882" b="1"/>
            </a:lvl1pPr>
            <a:lvl2pPr marL="358445" indent="0">
              <a:buNone/>
              <a:defRPr sz="1568" b="1"/>
            </a:lvl2pPr>
            <a:lvl3pPr marL="716890" indent="0">
              <a:buNone/>
              <a:defRPr sz="1411" b="1"/>
            </a:lvl3pPr>
            <a:lvl4pPr marL="1075334" indent="0">
              <a:buNone/>
              <a:defRPr sz="1254" b="1"/>
            </a:lvl4pPr>
            <a:lvl5pPr marL="1433779" indent="0">
              <a:buNone/>
              <a:defRPr sz="1254" b="1"/>
            </a:lvl5pPr>
            <a:lvl6pPr marL="1792224" indent="0">
              <a:buNone/>
              <a:defRPr sz="1254" b="1"/>
            </a:lvl6pPr>
            <a:lvl7pPr marL="2150669" indent="0">
              <a:buNone/>
              <a:defRPr sz="1254" b="1"/>
            </a:lvl7pPr>
            <a:lvl8pPr marL="2509114" indent="0">
              <a:buNone/>
              <a:defRPr sz="1254" b="1"/>
            </a:lvl8pPr>
            <a:lvl9pPr marL="2867558" indent="0">
              <a:buNone/>
              <a:defRPr sz="1254" b="1"/>
            </a:lvl9pPr>
          </a:lstStyle>
          <a:p>
            <a:pPr lvl="0"/>
            <a:r>
              <a:rPr lang="en-US"/>
              <a:t>Click to edit Master text styles</a:t>
            </a:r>
          </a:p>
        </p:txBody>
      </p:sp>
      <p:sp>
        <p:nvSpPr>
          <p:cNvPr id="4" name="Content Placeholder 3"/>
          <p:cNvSpPr>
            <a:spLocks noGrp="1"/>
          </p:cNvSpPr>
          <p:nvPr>
            <p:ph sz="half" idx="2"/>
          </p:nvPr>
        </p:nvSpPr>
        <p:spPr>
          <a:xfrm>
            <a:off x="493814" y="1964048"/>
            <a:ext cx="3032886" cy="28888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629382" y="1318079"/>
            <a:ext cx="3047823" cy="645970"/>
          </a:xfrm>
        </p:spPr>
        <p:txBody>
          <a:bodyPr anchor="b"/>
          <a:lstStyle>
            <a:lvl1pPr marL="0" indent="0">
              <a:buNone/>
              <a:defRPr sz="1882" b="1"/>
            </a:lvl1pPr>
            <a:lvl2pPr marL="358445" indent="0">
              <a:buNone/>
              <a:defRPr sz="1568" b="1"/>
            </a:lvl2pPr>
            <a:lvl3pPr marL="716890" indent="0">
              <a:buNone/>
              <a:defRPr sz="1411" b="1"/>
            </a:lvl3pPr>
            <a:lvl4pPr marL="1075334" indent="0">
              <a:buNone/>
              <a:defRPr sz="1254" b="1"/>
            </a:lvl4pPr>
            <a:lvl5pPr marL="1433779" indent="0">
              <a:buNone/>
              <a:defRPr sz="1254" b="1"/>
            </a:lvl5pPr>
            <a:lvl6pPr marL="1792224" indent="0">
              <a:buNone/>
              <a:defRPr sz="1254" b="1"/>
            </a:lvl6pPr>
            <a:lvl7pPr marL="2150669" indent="0">
              <a:buNone/>
              <a:defRPr sz="1254" b="1"/>
            </a:lvl7pPr>
            <a:lvl8pPr marL="2509114" indent="0">
              <a:buNone/>
              <a:defRPr sz="1254" b="1"/>
            </a:lvl8pPr>
            <a:lvl9pPr marL="2867558" indent="0">
              <a:buNone/>
              <a:defRPr sz="1254" b="1"/>
            </a:lvl9pPr>
          </a:lstStyle>
          <a:p>
            <a:pPr lvl="0"/>
            <a:r>
              <a:rPr lang="en-US"/>
              <a:t>Click to edit Master text styles</a:t>
            </a:r>
          </a:p>
        </p:txBody>
      </p:sp>
      <p:sp>
        <p:nvSpPr>
          <p:cNvPr id="6" name="Content Placeholder 5"/>
          <p:cNvSpPr>
            <a:spLocks noGrp="1"/>
          </p:cNvSpPr>
          <p:nvPr>
            <p:ph sz="quarter" idx="4"/>
          </p:nvPr>
        </p:nvSpPr>
        <p:spPr>
          <a:xfrm>
            <a:off x="3629382" y="1964048"/>
            <a:ext cx="3047823" cy="28888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C07A7E-1BA5-BC43-8085-383584FDDC1B}" type="datetimeFigureOut">
              <a:rPr lang="en-US" smtClean="0"/>
              <a:t>8/9/22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58E5E0-2B32-1443-8962-A68127A76EB4}" type="slidenum">
              <a:rPr lang="en-US" smtClean="0"/>
              <a:t>‹#›</a:t>
            </a:fld>
            <a:endParaRPr lang="en-US"/>
          </a:p>
        </p:txBody>
      </p:sp>
    </p:spTree>
    <p:extLst>
      <p:ext uri="{BB962C8B-B14F-4D97-AF65-F5344CB8AC3E}">
        <p14:creationId xmlns:p14="http://schemas.microsoft.com/office/powerpoint/2010/main" val="3722230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C07A7E-1BA5-BC43-8085-383584FDDC1B}" type="datetimeFigureOut">
              <a:rPr lang="en-US" smtClean="0"/>
              <a:t>8/9/22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58E5E0-2B32-1443-8962-A68127A76EB4}" type="slidenum">
              <a:rPr lang="en-US" smtClean="0"/>
              <a:t>‹#›</a:t>
            </a:fld>
            <a:endParaRPr lang="en-US"/>
          </a:p>
        </p:txBody>
      </p:sp>
    </p:spTree>
    <p:extLst>
      <p:ext uri="{BB962C8B-B14F-4D97-AF65-F5344CB8AC3E}">
        <p14:creationId xmlns:p14="http://schemas.microsoft.com/office/powerpoint/2010/main" val="112536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C07A7E-1BA5-BC43-8085-383584FDDC1B}" type="datetimeFigureOut">
              <a:rPr lang="en-US" smtClean="0"/>
              <a:t>8/9/22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58E5E0-2B32-1443-8962-A68127A76EB4}" type="slidenum">
              <a:rPr lang="en-US" smtClean="0"/>
              <a:t>‹#›</a:t>
            </a:fld>
            <a:endParaRPr lang="en-US"/>
          </a:p>
        </p:txBody>
      </p:sp>
    </p:spTree>
    <p:extLst>
      <p:ext uri="{BB962C8B-B14F-4D97-AF65-F5344CB8AC3E}">
        <p14:creationId xmlns:p14="http://schemas.microsoft.com/office/powerpoint/2010/main" val="2706636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3813" y="358458"/>
            <a:ext cx="2312237" cy="1254601"/>
          </a:xfrm>
        </p:spPr>
        <p:txBody>
          <a:bodyPr anchor="b"/>
          <a:lstStyle>
            <a:lvl1pPr>
              <a:defRPr sz="2509"/>
            </a:lvl1pPr>
          </a:lstStyle>
          <a:p>
            <a:r>
              <a:rPr lang="en-US"/>
              <a:t>Click to edit Master title style</a:t>
            </a:r>
            <a:endParaRPr lang="en-US" dirty="0"/>
          </a:p>
        </p:txBody>
      </p:sp>
      <p:sp>
        <p:nvSpPr>
          <p:cNvPr id="3" name="Content Placeholder 2"/>
          <p:cNvSpPr>
            <a:spLocks noGrp="1"/>
          </p:cNvSpPr>
          <p:nvPr>
            <p:ph idx="1"/>
          </p:nvPr>
        </p:nvSpPr>
        <p:spPr>
          <a:xfrm>
            <a:off x="3047823" y="774170"/>
            <a:ext cx="3629382" cy="3821058"/>
          </a:xfrm>
        </p:spPr>
        <p:txBody>
          <a:bodyPr/>
          <a:lstStyle>
            <a:lvl1pPr>
              <a:defRPr sz="2509"/>
            </a:lvl1pPr>
            <a:lvl2pPr>
              <a:defRPr sz="2195"/>
            </a:lvl2pPr>
            <a:lvl3pPr>
              <a:defRPr sz="1882"/>
            </a:lvl3pPr>
            <a:lvl4pPr>
              <a:defRPr sz="1568"/>
            </a:lvl4pPr>
            <a:lvl5pPr>
              <a:defRPr sz="1568"/>
            </a:lvl5pPr>
            <a:lvl6pPr>
              <a:defRPr sz="1568"/>
            </a:lvl6pPr>
            <a:lvl7pPr>
              <a:defRPr sz="1568"/>
            </a:lvl7pPr>
            <a:lvl8pPr>
              <a:defRPr sz="1568"/>
            </a:lvl8pPr>
            <a:lvl9pPr>
              <a:defRPr sz="156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93813" y="1613059"/>
            <a:ext cx="2312237" cy="2988391"/>
          </a:xfrm>
        </p:spPr>
        <p:txBody>
          <a:bodyPr/>
          <a:lstStyle>
            <a:lvl1pPr marL="0" indent="0">
              <a:buNone/>
              <a:defRPr sz="1254"/>
            </a:lvl1pPr>
            <a:lvl2pPr marL="358445" indent="0">
              <a:buNone/>
              <a:defRPr sz="1098"/>
            </a:lvl2pPr>
            <a:lvl3pPr marL="716890" indent="0">
              <a:buNone/>
              <a:defRPr sz="941"/>
            </a:lvl3pPr>
            <a:lvl4pPr marL="1075334" indent="0">
              <a:buNone/>
              <a:defRPr sz="784"/>
            </a:lvl4pPr>
            <a:lvl5pPr marL="1433779" indent="0">
              <a:buNone/>
              <a:defRPr sz="784"/>
            </a:lvl5pPr>
            <a:lvl6pPr marL="1792224" indent="0">
              <a:buNone/>
              <a:defRPr sz="784"/>
            </a:lvl6pPr>
            <a:lvl7pPr marL="2150669" indent="0">
              <a:buNone/>
              <a:defRPr sz="784"/>
            </a:lvl7pPr>
            <a:lvl8pPr marL="2509114" indent="0">
              <a:buNone/>
              <a:defRPr sz="784"/>
            </a:lvl8pPr>
            <a:lvl9pPr marL="2867558" indent="0">
              <a:buNone/>
              <a:defRPr sz="784"/>
            </a:lvl9pPr>
          </a:lstStyle>
          <a:p>
            <a:pPr lvl="0"/>
            <a:r>
              <a:rPr lang="en-US"/>
              <a:t>Click to edit Master text styles</a:t>
            </a:r>
          </a:p>
        </p:txBody>
      </p:sp>
      <p:sp>
        <p:nvSpPr>
          <p:cNvPr id="5" name="Date Placeholder 4"/>
          <p:cNvSpPr>
            <a:spLocks noGrp="1"/>
          </p:cNvSpPr>
          <p:nvPr>
            <p:ph type="dt" sz="half" idx="10"/>
          </p:nvPr>
        </p:nvSpPr>
        <p:spPr/>
        <p:txBody>
          <a:bodyPr/>
          <a:lstStyle/>
          <a:p>
            <a:fld id="{AFC07A7E-1BA5-BC43-8085-383584FDDC1B}" type="datetimeFigureOut">
              <a:rPr lang="en-US" smtClean="0"/>
              <a:t>8/9/22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58E5E0-2B32-1443-8962-A68127A76EB4}" type="slidenum">
              <a:rPr lang="en-US" smtClean="0"/>
              <a:t>‹#›</a:t>
            </a:fld>
            <a:endParaRPr lang="en-US"/>
          </a:p>
        </p:txBody>
      </p:sp>
    </p:spTree>
    <p:extLst>
      <p:ext uri="{BB962C8B-B14F-4D97-AF65-F5344CB8AC3E}">
        <p14:creationId xmlns:p14="http://schemas.microsoft.com/office/powerpoint/2010/main" val="2127846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3813" y="358458"/>
            <a:ext cx="2312237" cy="1254601"/>
          </a:xfrm>
        </p:spPr>
        <p:txBody>
          <a:bodyPr anchor="b"/>
          <a:lstStyle>
            <a:lvl1pPr>
              <a:defRPr sz="2509"/>
            </a:lvl1pPr>
          </a:lstStyle>
          <a:p>
            <a:r>
              <a:rPr lang="en-US"/>
              <a:t>Click to edit Master title style</a:t>
            </a:r>
            <a:endParaRPr lang="en-US" dirty="0"/>
          </a:p>
        </p:txBody>
      </p:sp>
      <p:sp>
        <p:nvSpPr>
          <p:cNvPr id="3" name="Picture Placeholder 2"/>
          <p:cNvSpPr>
            <a:spLocks noGrp="1" noChangeAspect="1"/>
          </p:cNvSpPr>
          <p:nvPr>
            <p:ph type="pic" idx="1"/>
          </p:nvPr>
        </p:nvSpPr>
        <p:spPr>
          <a:xfrm>
            <a:off x="3047823" y="774170"/>
            <a:ext cx="3629382" cy="3821058"/>
          </a:xfrm>
        </p:spPr>
        <p:txBody>
          <a:bodyPr anchor="t"/>
          <a:lstStyle>
            <a:lvl1pPr marL="0" indent="0">
              <a:buNone/>
              <a:defRPr sz="2509"/>
            </a:lvl1pPr>
            <a:lvl2pPr marL="358445" indent="0">
              <a:buNone/>
              <a:defRPr sz="2195"/>
            </a:lvl2pPr>
            <a:lvl3pPr marL="716890" indent="0">
              <a:buNone/>
              <a:defRPr sz="1882"/>
            </a:lvl3pPr>
            <a:lvl4pPr marL="1075334" indent="0">
              <a:buNone/>
              <a:defRPr sz="1568"/>
            </a:lvl4pPr>
            <a:lvl5pPr marL="1433779" indent="0">
              <a:buNone/>
              <a:defRPr sz="1568"/>
            </a:lvl5pPr>
            <a:lvl6pPr marL="1792224" indent="0">
              <a:buNone/>
              <a:defRPr sz="1568"/>
            </a:lvl6pPr>
            <a:lvl7pPr marL="2150669" indent="0">
              <a:buNone/>
              <a:defRPr sz="1568"/>
            </a:lvl7pPr>
            <a:lvl8pPr marL="2509114" indent="0">
              <a:buNone/>
              <a:defRPr sz="1568"/>
            </a:lvl8pPr>
            <a:lvl9pPr marL="2867558" indent="0">
              <a:buNone/>
              <a:defRPr sz="1568"/>
            </a:lvl9pPr>
          </a:lstStyle>
          <a:p>
            <a:r>
              <a:rPr lang="en-US"/>
              <a:t>Click icon to add picture</a:t>
            </a:r>
            <a:endParaRPr lang="en-US" dirty="0"/>
          </a:p>
        </p:txBody>
      </p:sp>
      <p:sp>
        <p:nvSpPr>
          <p:cNvPr id="4" name="Text Placeholder 3"/>
          <p:cNvSpPr>
            <a:spLocks noGrp="1"/>
          </p:cNvSpPr>
          <p:nvPr>
            <p:ph type="body" sz="half" idx="2"/>
          </p:nvPr>
        </p:nvSpPr>
        <p:spPr>
          <a:xfrm>
            <a:off x="493813" y="1613059"/>
            <a:ext cx="2312237" cy="2988391"/>
          </a:xfrm>
        </p:spPr>
        <p:txBody>
          <a:bodyPr/>
          <a:lstStyle>
            <a:lvl1pPr marL="0" indent="0">
              <a:buNone/>
              <a:defRPr sz="1254"/>
            </a:lvl1pPr>
            <a:lvl2pPr marL="358445" indent="0">
              <a:buNone/>
              <a:defRPr sz="1098"/>
            </a:lvl2pPr>
            <a:lvl3pPr marL="716890" indent="0">
              <a:buNone/>
              <a:defRPr sz="941"/>
            </a:lvl3pPr>
            <a:lvl4pPr marL="1075334" indent="0">
              <a:buNone/>
              <a:defRPr sz="784"/>
            </a:lvl4pPr>
            <a:lvl5pPr marL="1433779" indent="0">
              <a:buNone/>
              <a:defRPr sz="784"/>
            </a:lvl5pPr>
            <a:lvl6pPr marL="1792224" indent="0">
              <a:buNone/>
              <a:defRPr sz="784"/>
            </a:lvl6pPr>
            <a:lvl7pPr marL="2150669" indent="0">
              <a:buNone/>
              <a:defRPr sz="784"/>
            </a:lvl7pPr>
            <a:lvl8pPr marL="2509114" indent="0">
              <a:buNone/>
              <a:defRPr sz="784"/>
            </a:lvl8pPr>
            <a:lvl9pPr marL="2867558" indent="0">
              <a:buNone/>
              <a:defRPr sz="784"/>
            </a:lvl9pPr>
          </a:lstStyle>
          <a:p>
            <a:pPr lvl="0"/>
            <a:r>
              <a:rPr lang="en-US"/>
              <a:t>Click to edit Master text styles</a:t>
            </a:r>
          </a:p>
        </p:txBody>
      </p:sp>
      <p:sp>
        <p:nvSpPr>
          <p:cNvPr id="5" name="Date Placeholder 4"/>
          <p:cNvSpPr>
            <a:spLocks noGrp="1"/>
          </p:cNvSpPr>
          <p:nvPr>
            <p:ph type="dt" sz="half" idx="10"/>
          </p:nvPr>
        </p:nvSpPr>
        <p:spPr/>
        <p:txBody>
          <a:bodyPr/>
          <a:lstStyle/>
          <a:p>
            <a:fld id="{AFC07A7E-1BA5-BC43-8085-383584FDDC1B}" type="datetimeFigureOut">
              <a:rPr lang="en-US" smtClean="0"/>
              <a:t>8/9/22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58E5E0-2B32-1443-8962-A68127A76EB4}" type="slidenum">
              <a:rPr lang="en-US" smtClean="0"/>
              <a:t>‹#›</a:t>
            </a:fld>
            <a:endParaRPr lang="en-US"/>
          </a:p>
        </p:txBody>
      </p:sp>
    </p:spTree>
    <p:extLst>
      <p:ext uri="{BB962C8B-B14F-4D97-AF65-F5344CB8AC3E}">
        <p14:creationId xmlns:p14="http://schemas.microsoft.com/office/powerpoint/2010/main" val="182703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2879" y="286269"/>
            <a:ext cx="6183392" cy="103927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92879" y="1431341"/>
            <a:ext cx="6183392" cy="341157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92879" y="4983557"/>
            <a:ext cx="1613059" cy="286268"/>
          </a:xfrm>
          <a:prstGeom prst="rect">
            <a:avLst/>
          </a:prstGeom>
        </p:spPr>
        <p:txBody>
          <a:bodyPr vert="horz" lIns="91440" tIns="45720" rIns="91440" bIns="45720" rtlCol="0" anchor="ctr"/>
          <a:lstStyle>
            <a:lvl1pPr algn="l">
              <a:defRPr sz="941">
                <a:solidFill>
                  <a:schemeClr val="tx1">
                    <a:tint val="75000"/>
                  </a:schemeClr>
                </a:solidFill>
              </a:defRPr>
            </a:lvl1pPr>
          </a:lstStyle>
          <a:p>
            <a:fld id="{AFC07A7E-1BA5-BC43-8085-383584FDDC1B}" type="datetimeFigureOut">
              <a:rPr lang="en-US" smtClean="0"/>
              <a:t>8/9/22</a:t>
            </a:fld>
            <a:endParaRPr lang="en-US"/>
          </a:p>
        </p:txBody>
      </p:sp>
      <p:sp>
        <p:nvSpPr>
          <p:cNvPr id="5" name="Footer Placeholder 4"/>
          <p:cNvSpPr>
            <a:spLocks noGrp="1"/>
          </p:cNvSpPr>
          <p:nvPr>
            <p:ph type="ftr" sz="quarter" idx="3"/>
          </p:nvPr>
        </p:nvSpPr>
        <p:spPr>
          <a:xfrm>
            <a:off x="2374781" y="4983557"/>
            <a:ext cx="2419588" cy="286268"/>
          </a:xfrm>
          <a:prstGeom prst="rect">
            <a:avLst/>
          </a:prstGeom>
        </p:spPr>
        <p:txBody>
          <a:bodyPr vert="horz" lIns="91440" tIns="45720" rIns="91440" bIns="45720" rtlCol="0" anchor="ctr"/>
          <a:lstStyle>
            <a:lvl1pPr algn="ctr">
              <a:defRPr sz="941">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063212" y="4983557"/>
            <a:ext cx="1613059" cy="286268"/>
          </a:xfrm>
          <a:prstGeom prst="rect">
            <a:avLst/>
          </a:prstGeom>
        </p:spPr>
        <p:txBody>
          <a:bodyPr vert="horz" lIns="91440" tIns="45720" rIns="91440" bIns="45720" rtlCol="0" anchor="ctr"/>
          <a:lstStyle>
            <a:lvl1pPr algn="r">
              <a:defRPr sz="941">
                <a:solidFill>
                  <a:schemeClr val="tx1">
                    <a:tint val="75000"/>
                  </a:schemeClr>
                </a:solidFill>
              </a:defRPr>
            </a:lvl1pPr>
          </a:lstStyle>
          <a:p>
            <a:fld id="{F658E5E0-2B32-1443-8962-A68127A76EB4}" type="slidenum">
              <a:rPr lang="en-US" smtClean="0"/>
              <a:t>‹#›</a:t>
            </a:fld>
            <a:endParaRPr lang="en-US"/>
          </a:p>
        </p:txBody>
      </p:sp>
    </p:spTree>
    <p:extLst>
      <p:ext uri="{BB962C8B-B14F-4D97-AF65-F5344CB8AC3E}">
        <p14:creationId xmlns:p14="http://schemas.microsoft.com/office/powerpoint/2010/main" val="10458009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16890" rtl="0" eaLnBrk="1" latinLnBrk="0" hangingPunct="1">
        <a:lnSpc>
          <a:spcPct val="90000"/>
        </a:lnSpc>
        <a:spcBef>
          <a:spcPct val="0"/>
        </a:spcBef>
        <a:buNone/>
        <a:defRPr sz="3450" kern="1200">
          <a:solidFill>
            <a:schemeClr val="tx1"/>
          </a:solidFill>
          <a:latin typeface="+mj-lt"/>
          <a:ea typeface="+mj-ea"/>
          <a:cs typeface="+mj-cs"/>
        </a:defRPr>
      </a:lvl1pPr>
    </p:titleStyle>
    <p:bodyStyle>
      <a:lvl1pPr marL="179222" indent="-179222" algn="l" defTabSz="716890" rtl="0" eaLnBrk="1" latinLnBrk="0" hangingPunct="1">
        <a:lnSpc>
          <a:spcPct val="90000"/>
        </a:lnSpc>
        <a:spcBef>
          <a:spcPts val="784"/>
        </a:spcBef>
        <a:buFont typeface="Arial" panose="020B0604020202020204" pitchFamily="34" charset="0"/>
        <a:buChar char="•"/>
        <a:defRPr sz="2195" kern="1200">
          <a:solidFill>
            <a:schemeClr val="tx1"/>
          </a:solidFill>
          <a:latin typeface="+mn-lt"/>
          <a:ea typeface="+mn-ea"/>
          <a:cs typeface="+mn-cs"/>
        </a:defRPr>
      </a:lvl1pPr>
      <a:lvl2pPr marL="537667" indent="-179222" algn="l" defTabSz="716890" rtl="0" eaLnBrk="1" latinLnBrk="0" hangingPunct="1">
        <a:lnSpc>
          <a:spcPct val="90000"/>
        </a:lnSpc>
        <a:spcBef>
          <a:spcPts val="392"/>
        </a:spcBef>
        <a:buFont typeface="Arial" panose="020B0604020202020204" pitchFamily="34" charset="0"/>
        <a:buChar char="•"/>
        <a:defRPr sz="1882" kern="1200">
          <a:solidFill>
            <a:schemeClr val="tx1"/>
          </a:solidFill>
          <a:latin typeface="+mn-lt"/>
          <a:ea typeface="+mn-ea"/>
          <a:cs typeface="+mn-cs"/>
        </a:defRPr>
      </a:lvl2pPr>
      <a:lvl3pPr marL="896112" indent="-179222" algn="l" defTabSz="716890" rtl="0" eaLnBrk="1" latinLnBrk="0" hangingPunct="1">
        <a:lnSpc>
          <a:spcPct val="90000"/>
        </a:lnSpc>
        <a:spcBef>
          <a:spcPts val="392"/>
        </a:spcBef>
        <a:buFont typeface="Arial" panose="020B0604020202020204" pitchFamily="34" charset="0"/>
        <a:buChar char="•"/>
        <a:defRPr sz="1568" kern="1200">
          <a:solidFill>
            <a:schemeClr val="tx1"/>
          </a:solidFill>
          <a:latin typeface="+mn-lt"/>
          <a:ea typeface="+mn-ea"/>
          <a:cs typeface="+mn-cs"/>
        </a:defRPr>
      </a:lvl3pPr>
      <a:lvl4pPr marL="1254557" indent="-179222" algn="l" defTabSz="716890" rtl="0" eaLnBrk="1" latinLnBrk="0" hangingPunct="1">
        <a:lnSpc>
          <a:spcPct val="90000"/>
        </a:lnSpc>
        <a:spcBef>
          <a:spcPts val="392"/>
        </a:spcBef>
        <a:buFont typeface="Arial" panose="020B0604020202020204" pitchFamily="34" charset="0"/>
        <a:buChar char="•"/>
        <a:defRPr sz="1411" kern="1200">
          <a:solidFill>
            <a:schemeClr val="tx1"/>
          </a:solidFill>
          <a:latin typeface="+mn-lt"/>
          <a:ea typeface="+mn-ea"/>
          <a:cs typeface="+mn-cs"/>
        </a:defRPr>
      </a:lvl4pPr>
      <a:lvl5pPr marL="1613002" indent="-179222" algn="l" defTabSz="716890" rtl="0" eaLnBrk="1" latinLnBrk="0" hangingPunct="1">
        <a:lnSpc>
          <a:spcPct val="90000"/>
        </a:lnSpc>
        <a:spcBef>
          <a:spcPts val="392"/>
        </a:spcBef>
        <a:buFont typeface="Arial" panose="020B0604020202020204" pitchFamily="34" charset="0"/>
        <a:buChar char="•"/>
        <a:defRPr sz="1411" kern="1200">
          <a:solidFill>
            <a:schemeClr val="tx1"/>
          </a:solidFill>
          <a:latin typeface="+mn-lt"/>
          <a:ea typeface="+mn-ea"/>
          <a:cs typeface="+mn-cs"/>
        </a:defRPr>
      </a:lvl5pPr>
      <a:lvl6pPr marL="1971446" indent="-179222" algn="l" defTabSz="716890" rtl="0" eaLnBrk="1" latinLnBrk="0" hangingPunct="1">
        <a:lnSpc>
          <a:spcPct val="90000"/>
        </a:lnSpc>
        <a:spcBef>
          <a:spcPts val="392"/>
        </a:spcBef>
        <a:buFont typeface="Arial" panose="020B0604020202020204" pitchFamily="34" charset="0"/>
        <a:buChar char="•"/>
        <a:defRPr sz="1411" kern="1200">
          <a:solidFill>
            <a:schemeClr val="tx1"/>
          </a:solidFill>
          <a:latin typeface="+mn-lt"/>
          <a:ea typeface="+mn-ea"/>
          <a:cs typeface="+mn-cs"/>
        </a:defRPr>
      </a:lvl6pPr>
      <a:lvl7pPr marL="2329891" indent="-179222" algn="l" defTabSz="716890" rtl="0" eaLnBrk="1" latinLnBrk="0" hangingPunct="1">
        <a:lnSpc>
          <a:spcPct val="90000"/>
        </a:lnSpc>
        <a:spcBef>
          <a:spcPts val="392"/>
        </a:spcBef>
        <a:buFont typeface="Arial" panose="020B0604020202020204" pitchFamily="34" charset="0"/>
        <a:buChar char="•"/>
        <a:defRPr sz="1411" kern="1200">
          <a:solidFill>
            <a:schemeClr val="tx1"/>
          </a:solidFill>
          <a:latin typeface="+mn-lt"/>
          <a:ea typeface="+mn-ea"/>
          <a:cs typeface="+mn-cs"/>
        </a:defRPr>
      </a:lvl7pPr>
      <a:lvl8pPr marL="2688336" indent="-179222" algn="l" defTabSz="716890" rtl="0" eaLnBrk="1" latinLnBrk="0" hangingPunct="1">
        <a:lnSpc>
          <a:spcPct val="90000"/>
        </a:lnSpc>
        <a:spcBef>
          <a:spcPts val="392"/>
        </a:spcBef>
        <a:buFont typeface="Arial" panose="020B0604020202020204" pitchFamily="34" charset="0"/>
        <a:buChar char="•"/>
        <a:defRPr sz="1411" kern="1200">
          <a:solidFill>
            <a:schemeClr val="tx1"/>
          </a:solidFill>
          <a:latin typeface="+mn-lt"/>
          <a:ea typeface="+mn-ea"/>
          <a:cs typeface="+mn-cs"/>
        </a:defRPr>
      </a:lvl8pPr>
      <a:lvl9pPr marL="3046781" indent="-179222" algn="l" defTabSz="716890" rtl="0" eaLnBrk="1" latinLnBrk="0" hangingPunct="1">
        <a:lnSpc>
          <a:spcPct val="90000"/>
        </a:lnSpc>
        <a:spcBef>
          <a:spcPts val="392"/>
        </a:spcBef>
        <a:buFont typeface="Arial" panose="020B0604020202020204" pitchFamily="34" charset="0"/>
        <a:buChar char="•"/>
        <a:defRPr sz="1411" kern="1200">
          <a:solidFill>
            <a:schemeClr val="tx1"/>
          </a:solidFill>
          <a:latin typeface="+mn-lt"/>
          <a:ea typeface="+mn-ea"/>
          <a:cs typeface="+mn-cs"/>
        </a:defRPr>
      </a:lvl9pPr>
    </p:bodyStyle>
    <p:otherStyle>
      <a:defPPr>
        <a:defRPr lang="en-US"/>
      </a:defPPr>
      <a:lvl1pPr marL="0" algn="l" defTabSz="716890" rtl="0" eaLnBrk="1" latinLnBrk="0" hangingPunct="1">
        <a:defRPr sz="1411" kern="1200">
          <a:solidFill>
            <a:schemeClr val="tx1"/>
          </a:solidFill>
          <a:latin typeface="+mn-lt"/>
          <a:ea typeface="+mn-ea"/>
          <a:cs typeface="+mn-cs"/>
        </a:defRPr>
      </a:lvl1pPr>
      <a:lvl2pPr marL="358445" algn="l" defTabSz="716890" rtl="0" eaLnBrk="1" latinLnBrk="0" hangingPunct="1">
        <a:defRPr sz="1411" kern="1200">
          <a:solidFill>
            <a:schemeClr val="tx1"/>
          </a:solidFill>
          <a:latin typeface="+mn-lt"/>
          <a:ea typeface="+mn-ea"/>
          <a:cs typeface="+mn-cs"/>
        </a:defRPr>
      </a:lvl2pPr>
      <a:lvl3pPr marL="716890" algn="l" defTabSz="716890" rtl="0" eaLnBrk="1" latinLnBrk="0" hangingPunct="1">
        <a:defRPr sz="1411" kern="1200">
          <a:solidFill>
            <a:schemeClr val="tx1"/>
          </a:solidFill>
          <a:latin typeface="+mn-lt"/>
          <a:ea typeface="+mn-ea"/>
          <a:cs typeface="+mn-cs"/>
        </a:defRPr>
      </a:lvl3pPr>
      <a:lvl4pPr marL="1075334" algn="l" defTabSz="716890" rtl="0" eaLnBrk="1" latinLnBrk="0" hangingPunct="1">
        <a:defRPr sz="1411" kern="1200">
          <a:solidFill>
            <a:schemeClr val="tx1"/>
          </a:solidFill>
          <a:latin typeface="+mn-lt"/>
          <a:ea typeface="+mn-ea"/>
          <a:cs typeface="+mn-cs"/>
        </a:defRPr>
      </a:lvl4pPr>
      <a:lvl5pPr marL="1433779" algn="l" defTabSz="716890" rtl="0" eaLnBrk="1" latinLnBrk="0" hangingPunct="1">
        <a:defRPr sz="1411" kern="1200">
          <a:solidFill>
            <a:schemeClr val="tx1"/>
          </a:solidFill>
          <a:latin typeface="+mn-lt"/>
          <a:ea typeface="+mn-ea"/>
          <a:cs typeface="+mn-cs"/>
        </a:defRPr>
      </a:lvl5pPr>
      <a:lvl6pPr marL="1792224" algn="l" defTabSz="716890" rtl="0" eaLnBrk="1" latinLnBrk="0" hangingPunct="1">
        <a:defRPr sz="1411" kern="1200">
          <a:solidFill>
            <a:schemeClr val="tx1"/>
          </a:solidFill>
          <a:latin typeface="+mn-lt"/>
          <a:ea typeface="+mn-ea"/>
          <a:cs typeface="+mn-cs"/>
        </a:defRPr>
      </a:lvl6pPr>
      <a:lvl7pPr marL="2150669" algn="l" defTabSz="716890" rtl="0" eaLnBrk="1" latinLnBrk="0" hangingPunct="1">
        <a:defRPr sz="1411" kern="1200">
          <a:solidFill>
            <a:schemeClr val="tx1"/>
          </a:solidFill>
          <a:latin typeface="+mn-lt"/>
          <a:ea typeface="+mn-ea"/>
          <a:cs typeface="+mn-cs"/>
        </a:defRPr>
      </a:lvl7pPr>
      <a:lvl8pPr marL="2509114" algn="l" defTabSz="716890" rtl="0" eaLnBrk="1" latinLnBrk="0" hangingPunct="1">
        <a:defRPr sz="1411" kern="1200">
          <a:solidFill>
            <a:schemeClr val="tx1"/>
          </a:solidFill>
          <a:latin typeface="+mn-lt"/>
          <a:ea typeface="+mn-ea"/>
          <a:cs typeface="+mn-cs"/>
        </a:defRPr>
      </a:lvl8pPr>
      <a:lvl9pPr marL="2867558" algn="l" defTabSz="716890" rtl="0" eaLnBrk="1" latinLnBrk="0" hangingPunct="1">
        <a:defRPr sz="141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2377ADD-F6AD-A15E-BB9D-F20B5C8656DE}"/>
              </a:ext>
            </a:extLst>
          </p:cNvPr>
          <p:cNvSpPr txBox="1"/>
          <p:nvPr/>
        </p:nvSpPr>
        <p:spPr>
          <a:xfrm>
            <a:off x="3061252" y="1411357"/>
            <a:ext cx="184731" cy="369332"/>
          </a:xfrm>
          <a:prstGeom prst="rect">
            <a:avLst/>
          </a:prstGeom>
          <a:noFill/>
        </p:spPr>
        <p:txBody>
          <a:bodyPr wrap="none" rtlCol="0">
            <a:spAutoFit/>
          </a:bodyPr>
          <a:lstStyle/>
          <a:p>
            <a:endParaRPr lang="en-US" dirty="0"/>
          </a:p>
        </p:txBody>
      </p:sp>
      <p:sp>
        <p:nvSpPr>
          <p:cNvPr id="5" name="TextBox 4">
            <a:extLst>
              <a:ext uri="{FF2B5EF4-FFF2-40B4-BE49-F238E27FC236}">
                <a16:creationId xmlns:a16="http://schemas.microsoft.com/office/drawing/2014/main" id="{3E736C3D-7A6E-6FD9-BD06-6F72C878D897}"/>
              </a:ext>
            </a:extLst>
          </p:cNvPr>
          <p:cNvSpPr txBox="1"/>
          <p:nvPr/>
        </p:nvSpPr>
        <p:spPr>
          <a:xfrm>
            <a:off x="586408" y="272385"/>
            <a:ext cx="6211957" cy="4832092"/>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Regression of mean of modeled atmospheric Hg</a:t>
            </a:r>
            <a:r>
              <a:rPr lang="en-US" sz="2800" baseline="30000" dirty="0">
                <a:latin typeface="Times New Roman" panose="02020603050405020304" pitchFamily="18" charset="0"/>
                <a:cs typeface="Times New Roman" panose="02020603050405020304" pitchFamily="18" charset="0"/>
              </a:rPr>
              <a:t>0</a:t>
            </a:r>
            <a:r>
              <a:rPr lang="en-US" sz="2800" dirty="0">
                <a:latin typeface="Times New Roman" panose="02020603050405020304" pitchFamily="18" charset="0"/>
                <a:cs typeface="Times New Roman" panose="02020603050405020304" pitchFamily="18" charset="0"/>
              </a:rPr>
              <a:t> concentration at CHC as a function of the emissions from the respective grid boxes in the case study region. The red horizontal line indicates the value of the mean TGM concentration at CHC, 0.90. The dashed blue line indicates the linear regression line on </a:t>
            </a:r>
            <a:r>
              <a:rPr lang="en-US" sz="2800">
                <a:latin typeface="Times New Roman" panose="02020603050405020304" pitchFamily="18" charset="0"/>
                <a:cs typeface="Times New Roman" panose="02020603050405020304" pitchFamily="18" charset="0"/>
              </a:rPr>
              <a:t>the means of concentrations </a:t>
            </a:r>
            <a:r>
              <a:rPr lang="en-US" sz="2800" dirty="0">
                <a:latin typeface="Times New Roman" panose="02020603050405020304" pitchFamily="18" charset="0"/>
                <a:cs typeface="Times New Roman" panose="02020603050405020304" pitchFamily="18" charset="0"/>
              </a:rPr>
              <a:t>at CHC for different emission amounts from the respective regions. </a:t>
            </a:r>
          </a:p>
        </p:txBody>
      </p:sp>
    </p:spTree>
    <p:extLst>
      <p:ext uri="{BB962C8B-B14F-4D97-AF65-F5344CB8AC3E}">
        <p14:creationId xmlns:p14="http://schemas.microsoft.com/office/powerpoint/2010/main" val="42911281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64</TotalTime>
  <Words>69</Words>
  <Application>Microsoft Macintosh PowerPoint</Application>
  <PresentationFormat>B5 (ISO) Paper (176x250 mm)</PresentationFormat>
  <Paragraphs>1</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Thandolwethu Zwelakhe Dlamini</dc:creator>
  <cp:lastModifiedBy>Thandolwethu Zwelakhe Dlamini</cp:lastModifiedBy>
  <cp:revision>2</cp:revision>
  <dcterms:created xsi:type="dcterms:W3CDTF">2022-08-09T08:38:52Z</dcterms:created>
  <dcterms:modified xsi:type="dcterms:W3CDTF">2022-08-09T09:49:27Z</dcterms:modified>
</cp:coreProperties>
</file>