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4FF8-F645-4ED8-1624-359B3C804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35107-278D-4D22-EEB4-DEE7BB36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8E19-1A30-C5FA-7130-43954962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87217-A0AC-B8AC-A9AF-783D740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4D72-4ED2-2A3E-1370-072FCD21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2B6F-E6DF-31B2-26C2-8BB49A5B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9294C-380D-5D8B-DCA9-A820D641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898C-47E1-A519-A43E-C9BEF1F7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EBE0-2489-7142-0EB5-22ED8334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581E-2E6A-0289-F6BC-191481D5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73E6A-CB64-792B-BA01-35369B4DB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05EBC-BF9F-D417-673C-40F2FD92B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5EDB-3124-8BA8-8EE9-BA5D1136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8827-1BA2-803A-D4D0-52EAFB0F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B690-39CE-3DBF-4269-EEC55E14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D76F-BEEC-3782-AB31-185A684E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EA70-2E21-7388-CDB5-3B558327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4E28-F2D1-2091-7B1F-A3E7E897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5D36-AA7B-C844-1389-3B5CA9A0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064E-0D73-AC3A-CA9F-64B69A7A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76DF-35F5-3EA0-1C0B-C1B1ED9C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76CC-1F03-0B32-7646-AF385ABD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E37A-22B8-898C-D954-B32FAE5B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24B8-49DE-D473-0AFE-BE0985CD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4E8B-48C9-C5DF-152F-879D99B3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F5B1-492A-F35A-878F-58F384E6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1C1B-4715-BA95-1B16-7A4345DAD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3BE3D-1049-F845-1887-30B645F6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CBE66-5853-4360-8E7E-D35BC3A7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120A-F28E-CF2F-027A-441501B6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DC11-15ED-DD56-A479-41601E8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00D-E686-E22F-915D-E954D5C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64CF-5DCD-CB31-0A2D-04395202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E51A9-20B9-F0BB-AD2F-34FC8221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5B33C-B02C-48E3-FC11-BE54E54F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E3386-9A0B-F926-84CD-DF88055F3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695A9-19E4-D1E4-C0C7-EC31A1E0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83988-2FB1-1F87-16FD-C6EE9C64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0DE94-D4AC-B85D-ADCD-97F7144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A8E7-2ACB-780B-0471-2F19975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6EF95-519A-B92A-FF6E-EE0A3264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4E1F4-4BD0-6B45-F404-FF8A4D0C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EA6D0-1069-8174-11BB-53BC0F1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7163A-44B7-AFDF-C28B-C86251D8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961B-46E2-E684-2982-7C3CF067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5DD58-7F1F-9BB5-B8CE-884124D7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C599-BD3E-18B5-92B1-3D0F3767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0BD5-471A-0B30-1DCA-CDE7452D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BD692-2CA4-95CB-4BD6-AFAC43BC9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C94E-6A9B-A32E-F475-F77D582A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7FBC7-E730-0594-FC98-A4A3BB4E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76C5-B221-FF30-D901-1C6243C6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643-BED7-11C7-D7C8-A6BEA78C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C47B9-E563-B91E-E851-B16E8E43A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5EEEF-DA5B-FA94-9CE0-F979FA634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4F1DF-6BED-AD4A-7886-717BAAD9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9DA23-35CC-CFDE-8A24-BC37BD91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FAEB7-E36C-2E30-EF07-CD2A80EF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6B49D-1D3D-3B69-47FE-B618D681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DBD52-9E65-6876-2881-08092152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094C-7ADE-4D96-FE1B-86989AB6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C534-9E52-A249-8961-1D2950539A38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FB3D-80F2-5028-DD21-379D8DC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E3F6-1371-421C-9711-F532CBF92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1117-BA12-F74C-A2CF-14F6BF86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73DB5CA0-C98B-247A-8220-66B5DFE4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0" y="321734"/>
            <a:ext cx="5330587" cy="29051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DE2D9E4-8AFF-885B-EBC6-3D25BEA5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067" y="321734"/>
            <a:ext cx="3924528" cy="29051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A041F76-7471-A8D4-9FEF-173523DA6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034559"/>
            <a:ext cx="5426764" cy="1953634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9DB1D1DF-F79C-B6FC-BE53-E35869A53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202" y="3631096"/>
            <a:ext cx="3738258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2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Thandolwethu Zwelakhe Dlamini</dc:creator>
  <cp:lastModifiedBy>Thandolwethu Zwelakhe Dlamini</cp:lastModifiedBy>
  <cp:revision>1</cp:revision>
  <dcterms:created xsi:type="dcterms:W3CDTF">2022-06-17T18:48:59Z</dcterms:created>
  <dcterms:modified xsi:type="dcterms:W3CDTF">2022-06-18T19:00:36Z</dcterms:modified>
</cp:coreProperties>
</file>