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144905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19"/>
  </p:normalViewPr>
  <p:slideViewPr>
    <p:cSldViewPr>
      <p:cViewPr varScale="1">
        <p:scale>
          <a:sx n="97" d="100"/>
          <a:sy n="97" d="100"/>
        </p:scale>
        <p:origin x="2056" y="216"/>
      </p:cViewPr>
      <p:guideLst>
        <p:guide orient="horz" pos="2880"/>
        <p:guide pos="32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400" y="3314955"/>
            <a:ext cx="9739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8802" y="5988307"/>
            <a:ext cx="802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934" y="2459485"/>
            <a:ext cx="4984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01215" y="2459485"/>
            <a:ext cx="4984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936" y="427739"/>
            <a:ext cx="103128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936" y="2459485"/>
            <a:ext cx="103128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95949" y="9944865"/>
            <a:ext cx="36667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2933" y="9944865"/>
            <a:ext cx="26354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50243" y="9944865"/>
            <a:ext cx="26354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11446292" cy="83653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62868" y="8929463"/>
            <a:ext cx="680518" cy="59634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 marR="9585">
              <a:lnSpc>
                <a:spcPct val="150200"/>
              </a:lnSpc>
              <a:spcBef>
                <a:spcPts val="189"/>
              </a:spcBef>
            </a:pPr>
            <a:r>
              <a:rPr sz="1321" spc="-38" dirty="0">
                <a:solidFill>
                  <a:srgbClr val="231F20"/>
                </a:solidFill>
                <a:latin typeface="Arial"/>
                <a:cs typeface="Arial"/>
              </a:rPr>
              <a:t>Antarctic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Other</a:t>
            </a:r>
            <a:endParaRPr sz="132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0753" y="9119259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007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0753" y="9420585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C1A0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1014" y="9118461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F17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3109" y="8929463"/>
            <a:ext cx="575086" cy="889270"/>
          </a:xfrm>
          <a:prstGeom prst="rect">
            <a:avLst/>
          </a:prstGeom>
        </p:spPr>
        <p:txBody>
          <a:bodyPr vert="horz" wrap="square" lIns="0" tIns="28754" rIns="0" bIns="0" rtlCol="0">
            <a:spAutoFit/>
          </a:bodyPr>
          <a:lstStyle/>
          <a:p>
            <a:pPr marL="23962" marR="9585">
              <a:lnSpc>
                <a:spcPct val="147400"/>
              </a:lnSpc>
              <a:spcBef>
                <a:spcPts val="226"/>
              </a:spcBef>
            </a:pPr>
            <a:r>
              <a:rPr sz="1321" spc="-104" dirty="0">
                <a:solidFill>
                  <a:srgbClr val="231F20"/>
                </a:solidFill>
                <a:latin typeface="Arial"/>
                <a:cs typeface="Arial"/>
              </a:rPr>
              <a:t>Canada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Japan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Mexico</a:t>
            </a:r>
            <a:endParaRPr sz="132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2431" y="9119269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004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0421" y="9120065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00A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0421" y="9423274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F26C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1014" y="9424070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F79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0421" y="9715662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F36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5502" y="8623300"/>
            <a:ext cx="1490431" cy="1234310"/>
          </a:xfrm>
          <a:prstGeom prst="rect">
            <a:avLst/>
          </a:prstGeom>
        </p:spPr>
        <p:txBody>
          <a:bodyPr vert="horz" wrap="square" lIns="0" tIns="126998" rIns="0" bIns="0" rtlCol="0">
            <a:spAutoFit/>
          </a:bodyPr>
          <a:lstStyle/>
          <a:p>
            <a:pPr marL="23962">
              <a:spcBef>
                <a:spcPts val="1000"/>
              </a:spcBef>
            </a:pPr>
            <a:r>
              <a:rPr sz="1321" b="1" spc="-57" dirty="0">
                <a:solidFill>
                  <a:srgbClr val="231F20"/>
                </a:solidFill>
                <a:latin typeface="Arial"/>
                <a:cs typeface="Arial"/>
              </a:rPr>
              <a:t>National</a:t>
            </a:r>
            <a:r>
              <a:rPr sz="1321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b="1" spc="-19" dirty="0">
                <a:solidFill>
                  <a:srgbClr val="231F20"/>
                </a:solidFill>
                <a:latin typeface="Arial"/>
                <a:cs typeface="Arial"/>
              </a:rPr>
              <a:t>networks</a:t>
            </a:r>
            <a:endParaRPr sz="1321">
              <a:latin typeface="Arial"/>
              <a:cs typeface="Arial"/>
            </a:endParaRPr>
          </a:p>
          <a:p>
            <a:pPr marL="240822" marR="625418">
              <a:lnSpc>
                <a:spcPct val="150200"/>
              </a:lnSpc>
              <a:spcBef>
                <a:spcPts val="9"/>
              </a:spcBef>
            </a:pP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Australia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China</a:t>
            </a:r>
            <a:endParaRPr sz="1321">
              <a:latin typeface="Arial"/>
              <a:cs typeface="Arial"/>
            </a:endParaRPr>
          </a:p>
          <a:p>
            <a:pPr marL="240822">
              <a:spcBef>
                <a:spcPts val="708"/>
              </a:spcBef>
            </a:pP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Republic</a:t>
            </a:r>
            <a:r>
              <a:rPr sz="1321" spc="-3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321" spc="-3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Korea</a:t>
            </a:r>
            <a:endParaRPr sz="132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1016" y="9714841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10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84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8207" y="9701083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C81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42020" y="8929601"/>
            <a:ext cx="490021" cy="890480"/>
          </a:xfrm>
          <a:prstGeom prst="rect">
            <a:avLst/>
          </a:prstGeom>
        </p:spPr>
        <p:txBody>
          <a:bodyPr vert="horz" wrap="square" lIns="0" tIns="29952" rIns="0" bIns="0" rtlCol="0">
            <a:spAutoFit/>
          </a:bodyPr>
          <a:lstStyle/>
          <a:p>
            <a:pPr marL="23962" marR="9585" algn="just">
              <a:lnSpc>
                <a:spcPct val="147300"/>
              </a:lnSpc>
              <a:spcBef>
                <a:spcPts val="236"/>
              </a:spcBef>
            </a:pPr>
            <a:r>
              <a:rPr sz="1321" spc="-94" dirty="0">
                <a:solidFill>
                  <a:srgbClr val="231F20"/>
                </a:solidFill>
                <a:latin typeface="Arial"/>
                <a:cs typeface="Arial"/>
              </a:rPr>
              <a:t>AMAP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94" dirty="0">
                <a:solidFill>
                  <a:srgbClr val="231F20"/>
                </a:solidFill>
                <a:latin typeface="Arial"/>
                <a:cs typeface="Arial"/>
              </a:rPr>
              <a:t>EMEP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170" dirty="0">
                <a:solidFill>
                  <a:srgbClr val="231F20"/>
                </a:solidFill>
                <a:latin typeface="Arial"/>
                <a:cs typeface="Arial"/>
              </a:rPr>
              <a:t>GMOS</a:t>
            </a:r>
            <a:endParaRPr sz="1321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58207" y="9116063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797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8207" y="9420736"/>
            <a:ext cx="103036" cy="103036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00" y="0"/>
                </a:moveTo>
                <a:lnTo>
                  <a:pt x="16491" y="2122"/>
                </a:lnTo>
                <a:lnTo>
                  <a:pt x="7908" y="7908"/>
                </a:lnTo>
                <a:lnTo>
                  <a:pt x="2122" y="16491"/>
                </a:lnTo>
                <a:lnTo>
                  <a:pt x="0" y="27000"/>
                </a:lnTo>
                <a:lnTo>
                  <a:pt x="2122" y="37509"/>
                </a:lnTo>
                <a:lnTo>
                  <a:pt x="7908" y="46091"/>
                </a:lnTo>
                <a:lnTo>
                  <a:pt x="16491" y="51878"/>
                </a:lnTo>
                <a:lnTo>
                  <a:pt x="27000" y="54000"/>
                </a:lnTo>
                <a:lnTo>
                  <a:pt x="37509" y="51878"/>
                </a:lnTo>
                <a:lnTo>
                  <a:pt x="46091" y="46091"/>
                </a:lnTo>
                <a:lnTo>
                  <a:pt x="51878" y="37509"/>
                </a:lnTo>
                <a:lnTo>
                  <a:pt x="54000" y="27000"/>
                </a:lnTo>
                <a:lnTo>
                  <a:pt x="51878" y="16491"/>
                </a:lnTo>
                <a:lnTo>
                  <a:pt x="46091" y="7908"/>
                </a:lnTo>
                <a:lnTo>
                  <a:pt x="37509" y="2122"/>
                </a:lnTo>
                <a:lnTo>
                  <a:pt x="27000" y="0"/>
                </a:lnTo>
                <a:close/>
              </a:path>
            </a:pathLst>
          </a:custGeom>
          <a:solidFill>
            <a:srgbClr val="7DC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4971" y="8744556"/>
            <a:ext cx="1703690" cy="227457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1321" b="1" spc="-57" dirty="0">
                <a:solidFill>
                  <a:srgbClr val="231F20"/>
                </a:solidFill>
                <a:latin typeface="Arial"/>
                <a:cs typeface="Arial"/>
              </a:rPr>
              <a:t>International</a:t>
            </a:r>
            <a:r>
              <a:rPr sz="1321" b="1" spc="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b="1" spc="-57" dirty="0">
                <a:solidFill>
                  <a:srgbClr val="231F20"/>
                </a:solidFill>
                <a:latin typeface="Arial"/>
                <a:cs typeface="Arial"/>
              </a:rPr>
              <a:t>networks</a:t>
            </a:r>
            <a:endParaRPr sz="132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4559" y="8944223"/>
            <a:ext cx="2332692" cy="810850"/>
          </a:xfrm>
          <a:prstGeom prst="rect">
            <a:avLst/>
          </a:prstGeom>
        </p:spPr>
        <p:txBody>
          <a:bodyPr vert="horz" wrap="square" lIns="0" tIns="110223" rIns="0" bIns="0" rtlCol="0">
            <a:spAutoFit/>
          </a:bodyPr>
          <a:lstStyle/>
          <a:p>
            <a:pPr marL="23962">
              <a:spcBef>
                <a:spcPts val="866"/>
              </a:spcBef>
            </a:pPr>
            <a:r>
              <a:rPr sz="1321" spc="-85" dirty="0">
                <a:solidFill>
                  <a:srgbClr val="231F20"/>
                </a:solidFill>
                <a:latin typeface="Arial"/>
                <a:cs typeface="Arial"/>
              </a:rPr>
              <a:t>MDN</a:t>
            </a: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94" dirty="0">
                <a:solidFill>
                  <a:srgbClr val="231F20"/>
                </a:solidFill>
                <a:latin typeface="Arial"/>
                <a:cs typeface="Arial"/>
              </a:rPr>
              <a:t>(Canada</a:t>
            </a: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47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United</a:t>
            </a: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 States)</a:t>
            </a:r>
            <a:endParaRPr sz="1321" dirty="0">
              <a:latin typeface="Arial"/>
              <a:cs typeface="Arial"/>
            </a:endParaRPr>
          </a:p>
          <a:p>
            <a:pPr marL="41934" marR="494823">
              <a:spcBef>
                <a:spcPts val="679"/>
              </a:spcBef>
            </a:pPr>
            <a:r>
              <a:rPr sz="1321" spc="-38" dirty="0">
                <a:solidFill>
                  <a:srgbClr val="231F20"/>
                </a:solidFill>
                <a:latin typeface="Arial"/>
                <a:cs typeface="Arial"/>
              </a:rPr>
              <a:t>Long-term</a:t>
            </a:r>
            <a:r>
              <a:rPr sz="1321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47" dirty="0">
                <a:solidFill>
                  <a:srgbClr val="231F20"/>
                </a:solidFill>
                <a:latin typeface="Arial"/>
                <a:cs typeface="Arial"/>
              </a:rPr>
              <a:t>air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 monitoring</a:t>
            </a:r>
            <a:r>
              <a:rPr sz="1321" spc="94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57" dirty="0">
                <a:solidFill>
                  <a:srgbClr val="231F20"/>
                </a:solidFill>
                <a:latin typeface="Arial"/>
                <a:cs typeface="Arial"/>
              </a:rPr>
              <a:t>(&gt;10-</a:t>
            </a:r>
            <a:r>
              <a:rPr sz="1321" spc="-75" dirty="0">
                <a:solidFill>
                  <a:srgbClr val="231F20"/>
                </a:solidFill>
                <a:latin typeface="Arial"/>
                <a:cs typeface="Arial"/>
              </a:rPr>
              <a:t>year</a:t>
            </a:r>
            <a:r>
              <a:rPr sz="1321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21" spc="-19" dirty="0">
                <a:solidFill>
                  <a:srgbClr val="231F20"/>
                </a:solidFill>
                <a:latin typeface="Arial"/>
                <a:cs typeface="Arial"/>
              </a:rPr>
              <a:t>time-series)</a:t>
            </a:r>
            <a:endParaRPr sz="1321" dirty="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442" y="9390038"/>
            <a:ext cx="135840" cy="135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Thandolwethu Zwelakhe Dlamini</cp:lastModifiedBy>
  <cp:revision>1</cp:revision>
  <dcterms:created xsi:type="dcterms:W3CDTF">2022-07-25T14:14:49Z</dcterms:created>
  <dcterms:modified xsi:type="dcterms:W3CDTF">2022-07-25T15:43:19Z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2019-09-26T00:00:00Z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2022-07-25T00:00:00Z</vt:filetime>
  </property>
  <property fmtid="{D5CDD505-2E9C-101B-9397-08002B2CF9AE}" pid="5" name="Producer">
    <vt:lpwstr>Adobe PDF Library 15.0</vt:lpwstr>
  </property>
</Properties>
</file>