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 Light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Oswald Medium" panose="00000600000000000000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f517ca5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f517ca5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f517ca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f517ca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f517ca5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f517ca5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f517ca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f517ca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f517ca5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9f517ca5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f517ca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f517ca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f517ca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f517ca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f517ca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f517ca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f517ca5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f517ca5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name="adj" fmla="val 3356"/>
            </a:avLst>
          </a:prstGeom>
          <a:solidFill>
            <a:srgbClr val="CCB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[Shakes]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23" name="Google Shape;123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lang="en" sz="1917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lang="en" sz="1917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 sz="18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800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lang="en" sz="1658" i="1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lang="en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lang="en" sz="1929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lang="en" sz="180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b="1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80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lang="en" sz="1658" i="1">
                <a:latin typeface="Roboto Light"/>
                <a:ea typeface="Roboto Light"/>
                <a:cs typeface="Roboto Light"/>
                <a:sym typeface="Roboto Light"/>
              </a:rPr>
              <a:t>Based on your findings, how would you describe Citi Bike’s customer base? Think in terms of characteristics like age and user type</a:t>
            </a:r>
            <a:br>
              <a:rPr lang="en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lang="en" sz="1929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929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lang="en" sz="1929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929" b="1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80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lang="en" sz="1658" i="1">
                <a:latin typeface="Roboto Light"/>
                <a:ea typeface="Roboto Light"/>
                <a:cs typeface="Roboto Light"/>
                <a:sym typeface="Roboto Light"/>
              </a:rPr>
              <a:t>Who takes the longest and shortest trips on average?</a:t>
            </a:r>
            <a:endParaRPr sz="1658"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Install more bikes at </a:t>
            </a:r>
            <a:r>
              <a:rPr lang="en" sz="1635" i="1" dirty="0"/>
              <a:t>...</a:t>
            </a:r>
            <a:endParaRPr sz="1635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The Citi Bike customer base is mostly </a:t>
            </a:r>
            <a:r>
              <a:rPr lang="en" i="1" dirty="0">
                <a:solidFill>
                  <a:srgbClr val="FF0000"/>
                </a:solidFill>
              </a:rPr>
              <a:t>subscribers </a:t>
            </a:r>
            <a:r>
              <a:rPr lang="en" i="1" dirty="0"/>
              <a:t>aged between 35 - 44, who are most active </a:t>
            </a:r>
            <a:r>
              <a:rPr lang="en" i="1" dirty="0">
                <a:solidFill>
                  <a:srgbClr val="FF0000"/>
                </a:solidFill>
              </a:rPr>
              <a:t>Wednesday and Thursday.</a:t>
            </a:r>
            <a:r>
              <a:rPr lang="en" i="1" dirty="0"/>
              <a:t>This tells us that they are probably people who live in New York and use Citi Bikes to commute. Marketing and advertising campaigns should therefore target this particular demographic. </a:t>
            </a:r>
            <a:endParaRPr i="1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To better understand the behavior of Citi Bike’s customer base (both one-time users and subscribers) and how they use Citi Bikes</a:t>
            </a:r>
            <a:br>
              <a:rPr lang="en" i="1"/>
            </a:b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This will help us to:</a:t>
            </a:r>
            <a:br>
              <a:rPr lang="en" i="1"/>
            </a:b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Identify where more bikes should be installed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Create targeted marketing campaigns that will appeal to different customer segments</a:t>
            </a:r>
            <a:endParaRPr i="1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/>
          </a:p>
        </p:txBody>
      </p:sp>
      <p:pic>
        <p:nvPicPr>
          <p:cNvPr id="88" name="Google Shape;8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53" y="933675"/>
            <a:ext cx="6232899" cy="3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pic>
        <p:nvPicPr>
          <p:cNvPr id="94" name="Google Shape;94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50" y="1263275"/>
            <a:ext cx="6105675" cy="35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Which age group rents the most bikes?</a:t>
            </a:r>
            <a:endParaRPr/>
          </a:p>
        </p:txBody>
      </p:sp>
      <p:pic>
        <p:nvPicPr>
          <p:cNvPr id="100" name="Google Shape;10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00" y="965975"/>
            <a:ext cx="65455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pic>
        <p:nvPicPr>
          <p:cNvPr id="106" name="Google Shape;1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75" y="1318475"/>
            <a:ext cx="6172974" cy="3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 </a:t>
            </a:r>
            <a:endParaRPr sz="2700"/>
          </a:p>
        </p:txBody>
      </p:sp>
      <p:pic>
        <p:nvPicPr>
          <p:cNvPr id="112" name="Google Shape;11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50" y="1017725"/>
            <a:ext cx="64888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367</Words>
  <Application>Microsoft Office PowerPoint</Application>
  <PresentationFormat>On-screen Show (16:9)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Oswald Medium</vt:lpstr>
      <vt:lpstr>Oswald</vt:lpstr>
      <vt:lpstr>Roboto</vt:lpstr>
      <vt:lpstr>Nunito Light</vt:lpstr>
      <vt:lpstr>Roboto Light</vt:lpstr>
      <vt:lpstr>Simple Light</vt:lpstr>
      <vt:lpstr>Citi Bike Data Analysis</vt:lpstr>
      <vt:lpstr>Project Goal:</vt:lpstr>
      <vt:lpstr>Key questions:</vt:lpstr>
      <vt:lpstr>Findings &amp; Insights</vt:lpstr>
      <vt:lpstr>What are the most popular Citi Bike pick-up locations?</vt:lpstr>
      <vt:lpstr>2. How does the average trip duration vary across different age groups?</vt:lpstr>
      <vt:lpstr>3. Which age group rents the most bikes?</vt:lpstr>
      <vt:lpstr>4. How does bike rental vary across the two user groups (one-time users vs long-term subscribers) on different days of the week? </vt:lpstr>
      <vt:lpstr>5. Do factors like weather and age impact the average bike trip duration? </vt:lpstr>
      <vt:lpstr>Summary </vt:lpstr>
      <vt:lpstr>Summary of findings:</vt:lpstr>
      <vt:lpstr>Actions &amp; Recommendations</vt:lpstr>
      <vt:lpstr>Recommended actions: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Data Analysis</dc:title>
  <cp:lastModifiedBy>Frank</cp:lastModifiedBy>
  <cp:revision>2</cp:revision>
  <dcterms:modified xsi:type="dcterms:W3CDTF">2023-09-10T16:46:36Z</dcterms:modified>
</cp:coreProperties>
</file>