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3"/>
  </p:sldMasterIdLst>
  <p:notesMasterIdLst>
    <p:notesMasterId r:id="rId5"/>
  </p:notesMasterIdLst>
  <p:handoutMasterIdLst>
    <p:handoutMasterId r:id="rId6"/>
  </p:handoutMasterIdLst>
  <p:sldIdLst>
    <p:sldId id="29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5153"/>
  </p:normalViewPr>
  <p:slideViewPr>
    <p:cSldViewPr snapToGrid="0" snapToObjects="1">
      <p:cViewPr>
        <p:scale>
          <a:sx n="75" d="100"/>
          <a:sy n="75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BD" smtClean="0"/>
              <a:t>08/30/2022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8D5A0-AB5D-3EC6-585E-42CCE86552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8401" b="14555"/>
          <a:stretch/>
        </p:blipFill>
        <p:spPr>
          <a:xfrm>
            <a:off x="0" y="1261868"/>
            <a:ext cx="12192000" cy="4597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2618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3200" dirty="0">
                <a:latin typeface="Arial" panose="020B0604020202020204" pitchFamily="34" charset="0"/>
                <a:cs typeface="Arial" panose="020B0604020202020204" pitchFamily="34" charset="0"/>
              </a:rPr>
              <a:t>EEE 416 – Microprocessor and Embedded Systems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sz="3600" dirty="0">
                <a:latin typeface="Arial" panose="020B0604020202020204" pitchFamily="34" charset="0"/>
                <a:cs typeface="Arial" panose="020B0604020202020204" pitchFamily="34" charset="0"/>
              </a:rPr>
              <a:t>Level-4 Term-I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BD" sz="3600" dirty="0">
                <a:latin typeface="Arial" panose="020B0604020202020204" pitchFamily="34" charset="0"/>
                <a:cs typeface="Arial" panose="020B0604020202020204" pitchFamily="34" charset="0"/>
              </a:rPr>
              <a:t>Jan 202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B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99C6A4-662A-4C47-AB70-4A7A449F40AE}"/>
              </a:ext>
            </a:extLst>
          </p:cNvPr>
          <p:cNvSpPr/>
          <p:nvPr userDrawn="1"/>
        </p:nvSpPr>
        <p:spPr>
          <a:xfrm>
            <a:off x="0" y="5859783"/>
            <a:ext cx="12192000" cy="998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0" algn="ctr">
              <a:tabLst>
                <a:tab pos="2865755" algn="ctr"/>
                <a:tab pos="5731510" algn="r"/>
              </a:tabLst>
            </a:pPr>
            <a:r>
              <a:rPr lang="en-US" sz="2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0" algn="ctr"/>
            <a:r>
              <a:rPr lang="en-US" sz="2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B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4048"/>
          <a:stretch/>
        </p:blipFill>
        <p:spPr>
          <a:xfrm>
            <a:off x="301371" y="5991608"/>
            <a:ext cx="793630" cy="73456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00189A3-8B1B-6C4C-962A-5FE54D343F0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416 (2022)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C925-AD3C-084C-A393-173805EA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47" y="1692613"/>
            <a:ext cx="11537004" cy="4299625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4000" cap="none" dirty="0">
                <a:latin typeface="Arial Black" panose="020B0A04020102020204" pitchFamily="34" charset="0"/>
              </a:rPr>
            </a:br>
            <a:r>
              <a:rPr lang="en-US" sz="6600" cap="none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Project Demonstration</a:t>
            </a:r>
            <a:br>
              <a:rPr lang="en-US" sz="4000" cap="none" dirty="0">
                <a:latin typeface="Arial Black" panose="020B0A04020102020204" pitchFamily="34" charset="0"/>
              </a:rPr>
            </a:br>
            <a:br>
              <a:rPr lang="en-US" sz="4000" cap="none" dirty="0">
                <a:latin typeface="Arial Black" panose="020B0A04020102020204" pitchFamily="34" charset="0"/>
              </a:rPr>
            </a:br>
            <a:br>
              <a:rPr lang="en-US" sz="4000" cap="none" dirty="0">
                <a:latin typeface="Arial Black" panose="020B0A04020102020204" pitchFamily="34" charset="0"/>
              </a:rPr>
            </a:br>
            <a:r>
              <a:rPr lang="en-US" sz="4400" cap="none" dirty="0">
                <a:latin typeface="Arial Black" panose="020B0A04020102020204" pitchFamily="34" charset="0"/>
              </a:rPr>
              <a:t>August 31</a:t>
            </a:r>
            <a:r>
              <a:rPr lang="en-US" sz="4400" cap="none" baseline="30000" dirty="0">
                <a:latin typeface="Arial Black" panose="020B0A04020102020204" pitchFamily="34" charset="0"/>
              </a:rPr>
              <a:t>st</a:t>
            </a:r>
            <a:r>
              <a:rPr lang="en-US" sz="4400" cap="none" dirty="0">
                <a:latin typeface="Arial Black" panose="020B0A04020102020204" pitchFamily="34" charset="0"/>
              </a:rPr>
              <a:t>, 2022 (Wednesday)</a:t>
            </a:r>
            <a:br>
              <a:rPr lang="en-US" sz="3600" cap="none" dirty="0">
                <a:latin typeface="Arial Black" panose="020B0A04020102020204" pitchFamily="34" charset="0"/>
              </a:rPr>
            </a:br>
            <a:r>
              <a:rPr lang="en-US" sz="3600" cap="none" dirty="0">
                <a:latin typeface="Arial Black" panose="020B0A04020102020204" pitchFamily="34" charset="0"/>
              </a:rPr>
              <a:t>11:00am-1:30pm</a:t>
            </a:r>
            <a:br>
              <a:rPr lang="en-US" sz="3600" cap="none" dirty="0">
                <a:latin typeface="Arial Black" panose="020B0A04020102020204" pitchFamily="34" charset="0"/>
              </a:rPr>
            </a:br>
            <a:r>
              <a:rPr lang="en-US" sz="3600" cap="none" dirty="0">
                <a:latin typeface="Arial Black" panose="020B0A04020102020204" pitchFamily="34" charset="0"/>
              </a:rPr>
              <a:t>Room 233-238, 139, ECE Building</a:t>
            </a:r>
            <a:br>
              <a:rPr lang="en-US" sz="4000" cap="none" dirty="0">
                <a:latin typeface="Arial Black" panose="020B0A04020102020204" pitchFamily="34" charset="0"/>
              </a:rPr>
            </a:br>
            <a:endParaRPr lang="en-BD" sz="4000" cap="none" dirty="0">
              <a:latin typeface="Arial Black" panose="020B0A04020102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5290E3B9-91EC-EB16-1942-009984A15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18FFA820A1A4DA0541D8A8F85CBB0" ma:contentTypeVersion="7" ma:contentTypeDescription="Create a new document." ma:contentTypeScope="" ma:versionID="7744ee1e093a17dfe4deb3c8f9d198d8">
  <xsd:schema xmlns:xsd="http://www.w3.org/2001/XMLSchema" xmlns:xs="http://www.w3.org/2001/XMLSchema" xmlns:p="http://schemas.microsoft.com/office/2006/metadata/properties" xmlns:ns2="897c22cb-d064-426f-a8bb-455d5edbc6cd" xmlns:ns3="1d0b7fea-6420-4b4f-aee0-02c92116c049" targetNamespace="http://schemas.microsoft.com/office/2006/metadata/properties" ma:root="true" ma:fieldsID="50b61a199f90e3199991a02afd21a976" ns2:_="" ns3:_="">
    <xsd:import namespace="897c22cb-d064-426f-a8bb-455d5edbc6cd"/>
    <xsd:import namespace="1d0b7fea-6420-4b4f-aee0-02c92116c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7c22cb-d064-426f-a8bb-455d5edbc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b7fea-6420-4b4f-aee0-02c92116c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ACF280-3685-46AE-9647-90AC1B3A03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D36C83-00D6-4342-889E-1D999554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7c22cb-d064-426f-a8bb-455d5edbc6cd"/>
    <ds:schemaRef ds:uri="1d0b7fea-6420-4b4f-aee0-02c92116c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1142</TotalTime>
  <Words>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Calibri</vt:lpstr>
      <vt:lpstr>Century Gothic</vt:lpstr>
      <vt:lpstr>Garamond</vt:lpstr>
      <vt:lpstr>Savon</vt:lpstr>
      <vt:lpstr> Project Demonstration   August 31st, 2022 (Wednesday) 11:00am-1:30pm Room 233-238, 139, ECE Building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1706136 - Samin Zawad</cp:lastModifiedBy>
  <cp:revision>30</cp:revision>
  <dcterms:created xsi:type="dcterms:W3CDTF">2021-07-11T09:27:00Z</dcterms:created>
  <dcterms:modified xsi:type="dcterms:W3CDTF">2022-08-31T04:46:09Z</dcterms:modified>
</cp:coreProperties>
</file>