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ink/ink6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3" r:id="rId2"/>
  </p:sldMasterIdLst>
  <p:notesMasterIdLst>
    <p:notesMasterId r:id="rId48"/>
  </p:notesMasterIdLst>
  <p:handoutMasterIdLst>
    <p:handoutMasterId r:id="rId49"/>
  </p:handoutMasterIdLst>
  <p:sldIdLst>
    <p:sldId id="256" r:id="rId3"/>
    <p:sldId id="813" r:id="rId4"/>
    <p:sldId id="820" r:id="rId5"/>
    <p:sldId id="929" r:id="rId6"/>
    <p:sldId id="859" r:id="rId7"/>
    <p:sldId id="823" r:id="rId8"/>
    <p:sldId id="899" r:id="rId9"/>
    <p:sldId id="917" r:id="rId10"/>
    <p:sldId id="901" r:id="rId11"/>
    <p:sldId id="904" r:id="rId12"/>
    <p:sldId id="954" r:id="rId13"/>
    <p:sldId id="955" r:id="rId14"/>
    <p:sldId id="956" r:id="rId15"/>
    <p:sldId id="957" r:id="rId16"/>
    <p:sldId id="958" r:id="rId17"/>
    <p:sldId id="959" r:id="rId18"/>
    <p:sldId id="960" r:id="rId19"/>
    <p:sldId id="961" r:id="rId20"/>
    <p:sldId id="962" r:id="rId21"/>
    <p:sldId id="963" r:id="rId22"/>
    <p:sldId id="964" r:id="rId23"/>
    <p:sldId id="965" r:id="rId24"/>
    <p:sldId id="966" r:id="rId25"/>
    <p:sldId id="967" r:id="rId26"/>
    <p:sldId id="923" r:id="rId27"/>
    <p:sldId id="926" r:id="rId28"/>
    <p:sldId id="849" r:id="rId29"/>
    <p:sldId id="749" r:id="rId30"/>
    <p:sldId id="750" r:id="rId31"/>
    <p:sldId id="818" r:id="rId32"/>
    <p:sldId id="798" r:id="rId33"/>
    <p:sldId id="799" r:id="rId34"/>
    <p:sldId id="833" r:id="rId35"/>
    <p:sldId id="792" r:id="rId36"/>
    <p:sldId id="734" r:id="rId37"/>
    <p:sldId id="770" r:id="rId38"/>
    <p:sldId id="795" r:id="rId39"/>
    <p:sldId id="797" r:id="rId40"/>
    <p:sldId id="968" r:id="rId41"/>
    <p:sldId id="775" r:id="rId42"/>
    <p:sldId id="777" r:id="rId43"/>
    <p:sldId id="778" r:id="rId44"/>
    <p:sldId id="779" r:id="rId45"/>
    <p:sldId id="784" r:id="rId46"/>
    <p:sldId id="871" r:id="rId47"/>
  </p:sldIdLst>
  <p:sldSz cx="9144000" cy="5143500" type="screen16x9"/>
  <p:notesSz cx="7099300" cy="10234613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1977" autoAdjust="0"/>
  </p:normalViewPr>
  <p:slideViewPr>
    <p:cSldViewPr>
      <p:cViewPr varScale="1">
        <p:scale>
          <a:sx n="93" d="100"/>
          <a:sy n="93" d="100"/>
        </p:scale>
        <p:origin x="1056" y="8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36:00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10923 3633 1504 0,'0'0'43'0,"0"0"27"0,0 0 27 0,0 0 107 16,1 0-120-16,-1 0-10 15,0 0 1-15,0 4 1 0,0-4-12 0,0 0 48 16,0 3-75-16,0-3 3 0,0 4-6 16,0-3 2-16,0 1 3 0,0 1 40 15,0 0-38-15,0 0 6 0,0 3-6 16,0 19 32-16,0-13-60 15,0 3 8-15,-4 0-6 0,0 22 23 16,-3 4-12-16,1 2 3 16,3-21-21-16,-8 41 5 15,8-44-5-15,0 0 0 0,0-3 1 0,-1-1 0 16,2-2-2-16,-2 9-8 16,3-13 4-16,-1-3-3 0,1 6 9 15,1-11-6-15,0 1-3 0,0-2 5 16,0 0-8-16,0 0 31 0,0 0-16 15,0 0 5-15,0 0-14 0,0 0 5 16,0 0 28-16,0 0-33 16,0 0-8-16,0 0-5 0,0 0 8 15,0 0-7-15,0 0 1 0,0 0 1 16,6 0 3-16,-1 0 9 0,8 0 3 16,-4 0-4-16,-1 5-5 0,3-5 19 0,0 7 29 15,2-4-8-15,11 6 41 16,-11-6-72-16,0 1-2 0,2-1 1 0,-1-1-5 15,0 0-1-15,13 1 2 0,-15-1-4 16,0-1-4-16,-1-1 3 0,-1 0-25 16,1 0-32-16,8 1-206 15,-3-1-169-15,-2 2-159 0,-8-1 40 16,-3 0 2-16,0 1 96 0</inkml:trace>
  <inkml:trace contextRef="#ctx0" brushRef="#br0" timeOffset="567.97">11125 4006 1721 0,'-4'-5'63'0,"4"5"-6"15,0 0 13-15,0-4-11 0,0 4-1 16,0 0-3-16,0 0 50 0,0 0-57 16,0 0-10-16,7 0 92 0,-7-2-83 15,4 2-15-15,-1-2 0 0,11-2 36 16,-9 2-52-16,8 0 8 15,10-1-6 1,-7 2 1-16,-9 1-1 0,1 0 5 16,11 0 57-16,-16 6-45 15,2 0 13-15,4 10 102 16,-7-10-111-16,-1 11 34 0,-1-7-45 16,0 2-10-16,-15 34 2 0,6-27-14 15,-1 2 0-15,-2 3-38 16,1 1-65-16,-19 27-302 0,14-24 89 0,-2 1-112 15,-3-2-175-15,3 0 28 0</inkml:trace>
  <inkml:trace contextRef="#ctx0" brushRef="#br0" timeOffset="41443.87">12088 4039 2329 0,'0'-1'51'0,"-12"-3"164"0,6 4-43 15,0-1-28-15,-1 1-18 0,-2 0 2 16,-8 0 76-16,8 0-115 0,1 0-5 16,-1 0-19-16,0 0-11 0,1 0-12 15,-7 5-24-15,8 0-12 0,1-1 1 16,0 0-6-16,0-1 6 0,1 2-7 15,-3 6-5-15,4-4 1 0,1 0 14 16,-1 3-6-16,1 1 7 0,3 1-10 16,0 13-4-16,0-10 0 0,0-1 3 0,0-1-10 15,7 1-3-15,9 10-17 0,-8-14 21 16,2-1-4-16,1 0 1 16,0-2-14-16,3-2-15 0,16 0-152 0,-13-5-4 15,0 0-72-15,1 0-65 0,1-7-115 16,-2 2-239-16,14-8-424 0</inkml:trace>
  <inkml:trace contextRef="#ctx0" brushRef="#br0" timeOffset="41888.19">12307 4038 2312 0,'-7'-1'13'0,"-5"0"56"15,7 1-28-15,-1 0-10 0,0 0-16 16,1 6-7-16,-2-1-4 0,-7 5-2 16,8-2-5-16,0-1 7 0,0 2-7 15,1 0 4-15,2 1-2 0,-2 8-6 16,3-9 5-16,2 0 3 0,0-1 0 15,0-2-5-15,0 1-4 0,5 2-22 0,0-5 17 16,0-1 4-16,-1-2 11 0,1 0-7 16,1-1 4-16,5 0 2 0,-5-7 1 15,1 0 0-15,-2 1-1 16,0 0 0-16,3-7-2 0,-2 2 14 16,-4 7 7-16,1-4 22 0,-1 4-31 15,-2 3-13-15,2-1 1 0,-1 2-3 16,0-1-7-16,-1 1 5 0,1 0 2 15,1 0 3-15,-1 0 4 0,1 0-3 16,6 0 13-16,-2 5-5 0,-1 1-4 0,2-1 0 16,1 0-2-16,0 1 3 15,10 6 5-15,-9-7-9 0,2 1-8 16,2-1-28-16,-2 0-54 0,2-1-59 0,13 0-370 16,-13-3 33-16,-1 0 1 0,-2-1 95 15</inkml:trace>
  <inkml:trace contextRef="#ctx0" brushRef="#br0" timeOffset="42266.39">12531 4022 1465 0,'4'0'58'0,"0"8"32"0,0-1 18 0,2 0-10 15,-1 0-8-15,7 7 58 0,-6-5-82 16,1-1-17-16,0 0-8 0,0 0-16 16,1 1-8-16,6 6 6 0,-8-8-13 15,0 0-3-15,-2-1-3 0,1-1-4 16,-1-1 3-16,1 2 15 0,-4-4 24 16,1 0 30-16,-2-2 37 0,0 0 33 15,0 0 23-15,0 0 195 0,0 0-200 0,0 0-40 16,0 0-46-16,0-6-43 15,0-7-29-15,0-1-4 16,0-5 2-16,0 10-12 0,0-3 4 0,7 1-3 16,0-1-4-16,0 1-12 0,8-10-175 15,-7 11-9-15,0 2-62 0,0 3-61 16,-1 0-95-16,0 1-229 0,6 0-409 16</inkml:trace>
  <inkml:trace contextRef="#ctx0" brushRef="#br0" timeOffset="43117.01">12921 4033 1562 0,'-5'0'10'0,"1"6"5"0,-3 4 34 0,3-5-12 16,1 2 9-16,0-1-1 0,1 1-6 16,-1 2-16-16,1 6 9 0,2-6-21 15,0-2 5-15,0 0-8 0,0 0-5 16,6 5-4-16,-2-7-3 0,1-1 1 16,-1 0 0-16,-1-1 1 0,1 0-1 15,2 0 1-15,-4-2 5 0,0 0 3 16,1 0 0-16,-3-1 5 0,0 0 14 15,0 0 115-15,0 0-36 0,0 0 9 0,0 0-26 16,0 0-10-16,0 0-17 0,0 0 26 16,0-6-35-16,0 6-10 0,0-4-5 15,-6 0-2-15,2-1 1 0,0 1-4 16,1 4 9-16,0-2 9 0,3 0 10 16,-3 1-4-16,2 0 44 0,-1 0-53 15,2 0-4-15,0 0-3 0,0 0 0 16,0 1-2-16,0-1 23 0,-1 0-31 15,1 0-7-15,-1 1-4 0,0 0-6 16,0-3 12-16,0 1 18 16,0-2-14-16,0 2-20 0,1 0 7 15,0 0 4-15,0-1 3 0,0 1-5 0,0-4-14 16,0 3-5-16,0-2-6 16,0 0 0-16,0 1 8 0,0-1-9 0,6-9 6 15,0 8 1-15,-1-2 1 0,1 1-4 16,1 0 3-16,0 0-5 0,7-6 7 15,-6 8-6-15,-1 1 4 0,2 0-8 16,-1 0-14-16,6 1-60 0,-7 3 22 16,-1 0-20-16,0 0-25 0,-1 0-44 15,1 0-49-15,2 0-290 0,-4 5 184 16,0-5-167-16,0 5-86 0,0-1 62 16</inkml:trace>
  <inkml:trace contextRef="#ctx0" brushRef="#br0" timeOffset="43531.09">13282 4044 2226 0,'-9'-1'6'16,"-1"1"18"-16,2 0 11 0,-9 0 41 16,10 0-54-16,0 0-5 0,0 7-10 0,1-2 0 15,2 1-3-15,-3 4-2 0,5-4 2 16,1 0-1-16,1-1-3 0,0 1-1 16,0 3-10-16,6-5 12 0,-1-2-7 15,1 2 5-15,0-3 1 0,0 0-3 16,8-1 1-16,-6 0 0 0,0 0 1 15,1-7 5-15,-1 1-1 0,1-1 4 0,4-4 14 16,-8 4-11-16,-2 2 25 16,-1 0 19-16,-2 0 7 0,0 0 6 0,0-4 9 15,-5 5-57-15,-1-1-8 0,1 0-15 16,0 2-9-16,-1 0-36 0,-4-3-211 16,5 3 6-16,1 1-167 0,-1 0-159 15,0 0 40-15</inkml:trace>
  <inkml:trace contextRef="#ctx0" brushRef="#br0" timeOffset="43928.96">13426 3893 2278 0,'1'-1'-3'0,"0"0"-1"15,0 0-3-15,1 1-1 0,-1 0 11 16,0 0 31-16,0 5 2 0,0 2 6 16,2 8 8-16,1 8 12 15,0 3 4-15,2 0-47 16,-2-1-13-16,0-3-8 16,1-4 4-16,-1-1 3 15,-1-5-5-15,-2-7-2 0,0-1-3 0,0-1-1 16,0-1-2-16,0 1 3 0,-1-2 16 15,1-1 1-15,-1 0 1 0,0 0 1 16,1 0 10-16,-1-6-4 0,1-5 12 16,1 5-32-16,-1-1 1 0,2-2-2 15,0 1 0-15,0-1-4 0,8-7-1 16,-6 9 1-16,3-1 2 0,0 1 1 16,2 0-7-16,-1 1-49 0,13-4-262 15,-10 5 66-15,1 1-101 0,1 1-175 16,1-1 52-16</inkml:trace>
  <inkml:trace contextRef="#ctx0" brushRef="#br0" timeOffset="44948.51">14467 4023 2276 0,'-14'0'26'15,"-1"0"35"-15,1 0 18 0,1 0 9 0,3 0-7 16,-6 0 7-16,10 0-66 0,0 0-22 15,2 0-7-15,1 0-2 0,0 0 4 16,0 0 5-16,2 5-3 0,0-1-1 16,1 0 4-16,0 1-8 0,0 7-5 15,0-7 2-15,0 1 6 0,6-1-2 16,-1 0 3-16,0-1 1 0,4 2-3 16,-5-3 6-16,-1-1-4 0,1-1 0 15,-1-1 2-15,0 0-1 0,-1 0-31 0,0 0 4 16,-2 0-12-16,1 0 14 15,-1 0 4-15,0-4 10 0,0-1 13 0,0 5-3 16,0-5 1-16,1 0 2 0,-1 1-1 16,1-2 5-16,0 2-6 15,0 0 0-15,0 0 4 0,0 0-3 0,2 0 0 16,0-3-5-16,-2 2 6 0,1 1-1 16,1 0 0-16,-1 0 1 0,3-4-7 15,-3 3 6-15,0 1 0 0,1 0 5 16,-1 0-1-16,-1 1 6 0,0-2 1 15,0 3 1-15,-1 1 0 0,0-1 13 0,0 1-2 16,0 1-3-16,0-1 13 16,0 0-22-16,0 1-6 0,0 0-3 15,0 0-2-15,0 0 1 0,-4 0 5 0,4 0-8 16,0 0 3-16,0 0-3 0,0 0-1 16,-4 0 6-16,4 0 2 0,0 0 2 15,0 0 0-15,0 0-4 0,0 0-2 16,0 0-3-16,0 0 12 0,0 0 17 15,0 0 7-15,0 0-2 0,0 0-4 16,0 0-9-16,0 0-17 0,5 0 0 16,-5 0-1-16,6 0-5 0,4-3 1 15,-3-2 5-15,0 5-3 0,1-3-2 0,1 1 7 16,1 2-4-16,11 0 7 0,-10 0-7 16,0 0 2-16,-1 0 5 0,0 5-4 15,0 0 1-15,7 6 5 0,-9-5 0 16,0 0 4-16,-2 0 1 0,0 1-3 15,4 4 16-15,-7-5-19 0,0 0 1 16,-1 0 2-16,0-1-3 0,-1 0 7 16,-1 4 8-16,0-5-11 0,0-1-2 15,0-1 3-15,0-1 3 0,0 1 14 16,0-1 97-16,0-1-17 0,0 0 26 16,0 0-29-16,0 0-24 0,0-5-47 15,0 0-32-15,0-1-9 0,0 0 0 0,0-2 1 16,0 0-11-16,11-11-104 15,-4 8-7-15,0 1-64 0,1-1-56 0,0 1-70 16,2 0-120-16,6-6-791 0,-8 8 762 16</inkml:trace>
  <inkml:trace contextRef="#ctx0" brushRef="#br0" timeOffset="45543.53">15587 3907 2067 0,'-7'0'62'0,"2"0"0"0,-1 0 27 15,-1 5 4-15,0-5 2 0,-10 10 59 0,7-6-100 16,0 1-9-16,0 1-11 16,1-1-9-16,0 1-13 0,-7 7-11 0,9-6-7 15,2 1 8-15,1-2 0 16,1 1 1-16,1 0 3 0,2 6-1 0,0-7-1 15,6-1-4-15,2 0 0 0,0 0-1 16,13 2-3-16,-10-4 5 0,2 0-5 16,-2-2 2-16,0 1 2 0,-1 0-2 15,8 1 6-15,-13-1-4 0,-1-1 4 16,-1 2 3-16,-1-3-5 0,0 3 4 16,-2 1-12-16,0-1-8 0,-6 1-55 15,-1 0-56-15,0 2-79 0,-8 4-465 16,6-4 102-16,-2 0 70 0,2-3 109 0</inkml:trace>
  <inkml:trace contextRef="#ctx0" brushRef="#br0" timeOffset="46117.63">15832 3656 2274 0,'0'-1'6'0,"0"-1"-4"16,0 2 1-16,0 0 55 0,0 0 31 0,0 5 16 15,-4 2 7-15,4 16-20 0,-4-9-72 16,4 3-3-16,0 2-9 0,-2 2 1 16,2 21-1-16,-2-21-3 0,2-1-1 15,0 0 2-15,-2-1-5 0,2-2 1 16,-1 16 7-16,1-20-7 0,0-1 2 15,0-2-5-15,0-1 1 0,0-2 2 16,0 1-6-16,0-4 6 0,0-2-2 16,0-1 6-16,0-1-2 0,0 0 15 0,0 0-16 15,0 0 3-15,0-6-8 0,3 1 0 16,-3-3 0-16,9-9-2 0,-4 8 0 16,-1-3 6-16,2 2 0 0,-1-1-2 15,1-1 0-15,8-6-5 0,-6 10-1 16,0 2 2-16,0 0 0 0,-1 2 1 15,7-3 3-15,-7 5 4 0,0 1-4 16,1 0 4-16,-1 1-4 0,0 0-2 16,7 0 2-16,-7 0 0 0,0 6 2 15,0-1 1-15,0-1-1 0,1 2-7 16,6 4-8-16,-7-4 7 0,1-1 8 0,-1 2 0 16,-1-1-6-16,0 0 2 15,5 6-7-15,-7-6 11 0,0-1-2 0,-1 1 0 16,0 0 0-16,2 4 5 0,-3-5 1 15,0-1-1-15,-1 1-3 0,0-1-6 16,0 0 4-16,0 3 0 0,0-4 7 16,0-1-5-16,0 1-3 0,-1-1-18 15,1 1-58-15,-1 1-249 0,0-2 63 16,0-1-103-16,0 0-196 0,0-1 41 16</inkml:trace>
  <inkml:trace contextRef="#ctx0" brushRef="#br0" timeOffset="46295.64">16117 3597 2342 0,'0'-7'3'0,"0"1"4"0,0 2-3 16,0 0-6-16,0 1-17 0,0 1 3 15,0 2-32-15,0 0-52 0,0 0-63 0,0 0-112 16,0 18-718-16,0-9 576 15</inkml:trace>
  <inkml:trace contextRef="#ctx0" brushRef="#br0" timeOffset="46591.67">16344 3841 2177 0,'-10'5'39'0,"0"-1"41"16,0-1 40-16,-11 7 176 0,11-5-187 15,0 0-29-15,2 1-34 0,-1 0-2 0,2 2 1 16,-3 6 27-16,7-5-58 0,1-1-11 16,2 1 1-16,0 0-5 15,0 8-9-15,15-1-23 0,-6-9-13 16,10 5-168-16,-7-7 21 0,0-1-60 15,2-1-77-15,1-1-251 0,16-1-468 16</inkml:trace>
  <inkml:trace contextRef="#ctx0" brushRef="#br0" timeOffset="46981.49">16533 3637 2276 0,'0'-4'18'0,"0"0"5"16,0 0 3-16,0 2 6 0,0 1-23 15,0 1-10-15,0 0-10 0,0 0 13 0,0 0 38 16,0 20 58-16,0-6-49 15,0 3-38-15,0 4-2 0,0 4 0 0,0 2-4 16,-5 30 12-16,1-31-6 16,4 1-3-16,-5-4 0 0,2-2-4 0,0-3-2 15,0 11-4-15,0-17 4 0,3-3 1 16,-2-1 7-16,1-4-1 0,1 3 16 16,0-6-15-16,0-1 8 0,0 0-1 15,0 0 2-15,0 0 4 0,14-12 8 16,-5 5-25-16,1-2-8 0,2 0 0 15,1-2-3-15,2 0 1 0,16-14 6 16,-15 14-6-16,-2 0 4 0,0 1-7 16,-2 1-22-16,-1 2-58 0,5-3-286 15,-10 6 92-15,-1 2-86 0,-3 2-131 0,-2 0 15 16</inkml:trace>
  <inkml:trace contextRef="#ctx0" brushRef="#br0" timeOffset="47148.01">16665 3898 1860 0,'-2'4'55'0,"2"1"45"16,-1 5 184-16,1-4-168 0,0-2-21 16,0 2-27-16,0-1-7 0,5 0-12 15,1 5-2-15,0-5-32 0,1 0-7 16,0 0-4-16,0 0 1 0,2 0-7 16,13 4-30-16,-9-6-51 0,1-1-89 0,2-1-100 15,1-1-160-15,2 0-177 0</inkml:trace>
  <inkml:trace contextRef="#ctx0" brushRef="#br0" timeOffset="50390.91">10989 4631 1983 0,'0'0'7'15,"-3"0"-1"-15,3 0 2 0,0 0 28 0,0 0 10 16,0 0 123-16,0 4-78 0,0 0-6 16,0 0-1-16,4 2-39 0,11 8 13 15,-8-6-41-15,3 2-3 0,2-1-4 16,0 1 12-16,1-1-5 0,18 10 13 16,-14-10-23-16,0 0 0 0,1-2 1 15,-1 1-3-15,22 4 5 0,-20-6-6 16,0-1 6-16,0-1 1 0,-1 0-3 15,1-1 4-15,13 2 8 0,-18-4-21 16,-1 0-5-16,2-1-9 0,-3 0-41 0,10 0-256 16,-12 0 27-16,-3 0-135 0,-2-7-155 15,-1 2 56-15</inkml:trace>
  <inkml:trace contextRef="#ctx0" brushRef="#br0" timeOffset="50689.11">11273 4687 2266 0,'0'-1'-3'16,"0"-1"4"-16,0 0-2 0,0 1-1 16,7-2 45-16,3-2 48 0,-5 2-45 15,2 0-41-15,2-2-5 0,1 1 0 0,3 0 3 16,12 1 17-16,-10 3-11 0,-1 0 5 15,-1 0-6-15,0 6 1 0,-1 0 4 16,7 10 14-16,-12-8-10 0,-2 3-5 16,0 0 2-16,-4 2 28 0,-1 1 3 15,-6 18 40-15,-3-15-70 0,-1 2-5 16,-2 1-5-16,-2 0 8 0,-1-1-8 16,-17 14 2-16,16-20-11 0,2-1-5 15,0-3-18-15,3-1-25 0,1-4-30 0,-7 1-244 16,13-5 88-16,1 0-193 0,0 0-119 15,3-7 52-15</inkml:trace>
  <inkml:trace contextRef="#ctx0" brushRef="#br0" timeOffset="51276.17">11974 4642 2174 0,'0'-2'24'0,"0"1"10"16,0 0 6-16,0 0-1 0,0 1-12 16,0 0 31-16,0 0-32 0,0 0-10 0,0 0-8 15,0 4 31-15,0 3 5 0,0 7 43 16,0-3-73-16,0 2-6 0,0 1 3 15,0 3-8-15,0 1-4 0,0 19 16 16,0-19-3-16,0 0-3 0,0 0 1 16,0-2-8-16,0 14 1 0,0-17-2 15,5-2-2-15,0-1-23 0,-1 0-57 16,1-2-76-16,3 6-419 0,-4-10 36 16,-1 2 19-16,1-4 96 0</inkml:trace>
  <inkml:trace contextRef="#ctx0" brushRef="#br0" timeOffset="52060.18">12131 4812 1263 0,'1'0'2'0,"2"0"123"16,-2 0 3-16,5 0 161 0,-2 0-249 16,2 0-2-16,-2 0-8 0,3 0-8 0,7 0 2 15,-7 0-9-15,0 0-1 16,0 0-1-16,0 0 9 0,0 0-5 0,6-13 20 16,-7 8-16-16,-1 1 17 0,0 0 34 15,-1 0 36-15,-1 1 27 0,-1-3 58 16,-2 3-152-16,0-1-33 0,0 1 4 15,0 0 2-15,-10-5-3 0,5 5-8 16,-1 0-7-16,-1 1 7 0,0 0 3 16,0 2-1-16,-8 0 10 0,8 0-9 0,0 6-4 15,0 1-3-15,1-1-1 16,-6 8-6-16,7-4 13 0,0-1-1 16,0 2 6-16,2 1-7 0,1-2-8 0,0 13 4 15,2-13 5-15,0 1 6 16,0-1-7-16,0 0-8 0,7-2-1 0,6 8-14 15,-7-11 16-15,2 0 4 0,1-2-4 16,2-1-9-16,15-2-96 0,-11 0 15 16,1 0-33-16,3-10-6 0,-1 1-12 15,2-2 10-15,17-10-94 0,-19 9 132 16,1 0-8-16,-2 1-2 0,0-1-5 0,-2 1 21 16,11-9 4-16,-16 12 110 15,0 0 41-15,-3 0 46 0,-2 1 32 16,1-3 180-16,-4 6-176 0,-2-1-11 0,0 2-35 15,0 1 4-15,-6 0-28 0,-8 0 41 16,6 2-55-16,-1 0 22 0,-1 0 23 16,-1 6 15-16,1-1-21 0,-10 5 10 15,12-4-90-15,-1-2-19 0,4 2-2 16,-2-2 3-16,4 1-13 0,-3 2 2 16,5-4 2-16,1-1 3 0,0 1-1 15,0-1 7-15,0 2-8 0,5-2-4 16,-5-1-1-16,6 0-1 0,-2 0 5 15,1-1 7-15,6 0-8 0,-6 0 4 16,2 0-4-16,1-6 2 0,1 1-3 0,0 5 7 16,8-10-2-16,-9 10 10 0,-1-4-12 15,1 4 6-15,0 0-6 0,6 0-3 16,-8 0 4-16,1 0 7 0,0 0 1 16,0 5-1-16,0 0 2 0,8 0-5 15,-7-1-44-15,0 0-40 0,-1-1-45 16,1-3-70-16,0 4-27 0,7-2-388 15,-9-2 86-15,0 0 44 0,-2 0 97 16</inkml:trace>
  <inkml:trace contextRef="#ctx0" brushRef="#br0" timeOffset="52423.77">12642 4658 1835 0,'4'-5'-4'16,"-4"4"6"-16,3 1-2 0,-3 0 2 16,3 0 99-16,-1 0 0 0,3 0 130 15,-2 6-187-15,1 0-1 0,0 0-3 0,2 1-10 16,-2 0-25-16,8 9 6 0,-7-7-11 16,1-1 3-16,0 0 1 0,-1 0 1 15,5 8 11-15,-6-9-10 0,-1-1-1 16,0 0 1-16,0-1-5 0,-1 0 3 15,2 1 0-15,-4-5-2 0,1 2 0 16,-1-3 8-16,0 0 9 0,0 0 26 16,0 0 76-16,0 0-17 0,0 0-19 15,0 0-18-15,0 0-16 0,0-13-57 16,0 6 5-16,0-1 0 0,0-2 1 16,5-1-10-16,-1 0 2 0,5-13-6 15,-4 14-27-15,0-1-64 0,-1 1-48 0,1 0-68 16,0 1-45-16,5-3-585 15,-6 8 334-15,0 0 84 0</inkml:trace>
  <inkml:trace contextRef="#ctx0" brushRef="#br0" timeOffset="52872.98">12960 4654 2355 0,'0'0'-3'0,"0"0"2"0,0 0-3 16,0 0 3-16,0 0 0 0,0 0 0 15,0 0 64-15,0 6-2 0,0-2 4 0,0 1-15 16,0 0-29-16,5 2-8 0,0 7-2 16,-2-6-3-16,-1-1-1 0,0 1 0 15,0 0-1-15,1 4-13 0,1-3 5 16,-2-1 2-16,-1-6-4 15,0-1-2-15,0 1 0 0,1-1-3 16,-2-1 5-16,3 0-9 0,-2 0 16 16,2 0-6-16,-1-8-4 0,1 1-2 15,0-2-2-15,5-11 10 0,-3 8-2 0,-2 0 1 16,2 0-8-16,1 0 4 16,0 1 4-16,5-6-5 0,-4 10 5 0,-1 2-1 15,1 1 5-15,-1 3 3 0,6 1 0 16,-5 0-5-16,-1 0 1 0,1 6 1 15,0-1-2-15,1 1 4 0,10 7 8 16,-9-6-5-16,1-1-6 0,0 1 0 16,-1 0-4-16,1-1-7 0,9 7-149 15,-10-7-14-15,0-2-112 0,0 1-237 16,-1-1-19-16</inkml:trace>
  <inkml:trace contextRef="#ctx0" brushRef="#br0" timeOffset="54043.2">13981 4512 1624 0,'-1'0'7'16,"0"0"45"-16,1 0 37 0,0 0 29 16,0 0 9-16,0 0 34 0,0 0-122 15,5 0-15-15,-5 0-2 0,5 0 6 16,-1 0-2-16,6 0 29 0,-5-4-43 0,3 4-4 15,0-7-7-15,1 1-1 0,10-5 3 16,-10 5 4-16,-1-1-4 0,0 1 2 16,-2 0 7-16,0-1-7 0,-1-6 24 15,-3 7-20-15,-2 0-3 0,0 0-6 16,0 0-5-16,-7 0 0 0,-6-4 2 16,4 5-4-16,1 1 2 0,0 1 0 15,-1 3-2-15,2 0 3 0,-7 0 0 16,9 9 5-16,0 1 1 0,1 2-4 15,0 3 1-15,0 20 1 0,2-15 5 16,1 1-1-16,1 1 1 0,0 1-1 0,0 0-1 16,0 20 7-16,0-22-2 0,0-3 0 15,5-1-3-15,-5-1-4 0,5-2 0 16,-1 7-9-16,-4-12 14 0,4-3-6 16,-2-2 10-16,-2-1-9 0,4 0 2 15,-3-3-1-15,0 0 1 0,0 0-1 16,0 0 2-16,1 0-4 0,4-16 0 15,-3 7-1-15,2-1-2 0,1-1 2 16,0-3 1-16,1 0 1 0,7-13-2 16,-7 12-4-16,0 3 1 0,0 0 7 15,0 2-4-15,-1 2 0 0,5-3-16 16,-7 7 11-16,1 3-1 0,-1 1 3 0,-1 0-1 16,4 6-2-16,-3-1 5 15,0 2 3-15,0 1 2 0,0 0-5 0,-1 1 2 16,3 9-2-16,-3-9 4 0,-2-3 1 15,1 1-5-15,0-1 4 0,0-3-5 16,0 1 4-16,-1-4-2 0,0 0 6 16,2 0-2-16,-1 0-1 0,6 0 8 15,-2-6-8-15,0 0 4 0,3-2 1 16,0 0-7-16,1 0 1 0,10-13-4 0,-10 10-4 16,0-1-19-16,-1 2-34 15,-1-1-34-15,0 1-46 0,5-6-306 16,-7 9 16-16,-1 2-43 0,1 1 77 0</inkml:trace>
  <inkml:trace contextRef="#ctx0" brushRef="#br0" timeOffset="54934.09">14434 4563 1984 0,'-6'0'1'16,"-5"5"18"-16,4 1 26 0,0 1 7 15,0 1 5-15,0 1-13 0,-6 12-7 16,8-11-27-16,1 1-5 0,1 0-8 16,3-1 2-16,0 0 0 0,0 5-3 15,0-9 3-15,7-1-2 0,-1-1 5 16,1-2 2-16,0-2-1 0,9 0 3 15,-9 0 1-15,0 0 8 0,0-8 10 16,0 2 10-16,-1 0 14 0,4-7 43 16,-7 6-54-16,-1 0-11 0,0-1-4 15,0 0-4-15,-2 0-1 0,0-9 32 16,0 2-7-16,0 2-14 0,0 8-11 16,0 0-3-16,-5 1-6 0,5 1-9 15,0 2-8-15,0-1-10 0,0 2 9 16,0 0 2-16,0 0 4 0,0 0 1 15,12 0-3-15,-4 0 1 16,0 0 2-16,10 0 0 0,-9 0 1 16,1 6-4-16,-1-2 5 0,1-1-4 15,-1 1 4-15,9 4 4 0,-10-3 2 0,0-1-6 16,-1 1-4-16,-1-1 4 0,0-1-4 16,2 4 6-16,-6-3-8 0,1-2 4 15,-2 1-6-15,0-1 6 0,0-1-3 16,-1 1 3-16,0-2-3 15,0 0-1-15,0 0-6 0,0 0-25 16,0 0-36-16,0 0-13 0,0-10-56 16,5 4 118-16,-2-1 19 0,2-1-2 15,-1-1 8-15,1-1-5 0,8-11-8 16,-7 10 7-16,-1 3 6 0,1-1-6 16,0 2 4-16,-2 2-4 0,1-1 7 15,-2 5-2-15,0 1 4 0,0 0 1 0,0 0-1 16,0 7 10-16,4 7 16 0,-4-5-15 15,0 1-8-15,-1 0-4 0,1 2-4 16,0-1 0-16,3 11 4 0,-3-13 0 16,0 0 1-16,1-1-4 0,0-2 1 15,1-1-1-15,2 2-6 0,-2-4 5 16,0-3 1-16,1 0-1 0,0 0 1 16,1 0-2-16,8-17-14 0,-5 8 7 15,-1-1 1-15,1-1 0 0,0-1-1 16,1-2 6-16,12-17 6 0,-13 14-3 15,1 1-5-15,-1-1 6 0,0 2-1 0,0 1 7 16,5-10 7-16,-9 15-11 0,-1 3-1 16,-1 2-2-16,0 4 6 0,1 0 81 15,0 6 16-15,1 9-65 16,-2-6-21-16,-1 1-3 0,1 0-1 16,0 0-7-16,-1 0 1 0,3 9 4 15,-3-9-5-15,0-3-5 0,0 1 2 16,0 0-9-16,-1-2-53 0,3 4-419 15,-3-5-172-15,1-2 55 0</inkml:trace>
  <inkml:trace contextRef="#ctx0" brushRef="#br0" timeOffset="56045.89">15872 4563 1700 0,'-3'0'31'0,"1"0"19"15,2 0 99-15,0 0-63 0,0 0 13 16,0 0 1-16,0 0-8 0,0 0-38 15,0 0-23-15,0 0-30 0,0 0 0 16,0 0-1-16,0 0-1 0,0 0 8 16,4 6 28-16,-4 2-15 0,4 1-5 0,-2 1-3 15,0 2-2-15,1 2-2 16,1 15-3-16,-4-16-4 0,0 1 0 16,0-2 0-16,0-2 3 0,1-1-5 0,0 5-2 15,0-9 3-15,-1 0-3 0,1-5-1 16,-1 2 3-16,1-2-5 0,1 0 1 15,0 0 0-15,0-7 3 0,1 1-1 16,2-3 4-16,1-1 2 0,9-16 2 16,-7 11-5-16,1-2-1 0,0-1-1 15,1-1 2-15,-2 2-3 0,8-15 3 16,-9 18 2-16,0 1 1 0,-1 3-5 16,-2 2-2-16,0 3 1 0,2-1-5 0,-2 6 8 15,-1 0-5-15,2 0 6 16,0 0 2-16,1 7 1 0,9 7 1 0,-8-7-6 15,0 2 0-15,1-1-1 0,-1 0 4 16,-1 0-3-16,5 5 6 0,-6-7-8 16,-1-2 8-16,-1 0-6 0,-1-2-1 15,1 0 5-15,1-1-12 0,-2-1 13 16,-1 0-2-16,2 0 4 0,0 0-2 16,2-7-5-16,6-5-2 0,-4 4 3 15,1-1-4-15,-1-1 6 0,1-3-4 16,1 1 3-16,7-13-6 0,-8 13 2 0,-1 3 0 15,-1 1-1-15,-1 2 7 0,1 2-6 16,1 2 2-16,-5 2-1 0,2 0 3 16,-1 0-2-16,1 8 1 0,1 0 3 15,6 7-4-15,-5-7 2 0,1 1-2 16,1-1 3-16,1 1 0 0,-1-1 3 16,9 8-3-16,-8-9-1 0,0-1-6 15,0 0 3-15,1 0-1 0,8 2-179 16,-1-3-341-16,0-3-498 15</inkml:trace>
  <inkml:trace contextRef="#ctx0" brushRef="#br0" timeOffset="56244.87">16532 4503 1600 0,'3'0'64'0,"0"0"5"0,0 7 34 15,0-1 18-15,-1-1-61 0,4 5 19 16,-3-4-74-16,0-1 2 0,1 1-7 16,-1 0 7-16,0-2-2 0,4 6-5 15,-3-5 0-15,0-3-95 0,0 1-127 16,0 0-284-16,-1-1-25 0</inkml:trace>
  <inkml:trace contextRef="#ctx0" brushRef="#br0" timeOffset="56416.86">16524 4283 3348 0,'-8'-25'25'16,"5"16"-7"-16,0 0-1 0,0 3-7 16,2 2-12-16,-1 1-8 0,2 0-37 15,0 2-81-15,0 0-51 0,0 1-63 16,0 0-128-16,0 9-72 0,6 8-820 15</inkml:trace>
  <inkml:trace contextRef="#ctx0" brushRef="#br0" timeOffset="56761.93">16875 4451 2352 0,'-13'5'3'0,"-13"3"4"0,13-3-6 15,1 1 0-15,1 0 0 0,0 1-5 16,-6 5 6-16,10-7-2 0,1 2 0 16,2-2-2-16,3 1-4 0,1 0 1 15,0 5-7-15,0-7 8 0,8 2 3 16,1-2-1-16,0 1-2 0,9 4 2 15,-9-4 2-15,0-1 5 0,-1 0-9 16,0 0 8-16,-2 0-3 0,4 3 10 16,-6-4-5-16,-1 0 5 0,-2 1 0 15,0-2 3-15,-1 2-1 0,0-1-18 0,0 0-30 16,-7-1-31-16,2 1-48 16,5-1-78-16,-12 2-586 0,7-2 295 0,0-2 83 15</inkml:trace>
  <inkml:trace contextRef="#ctx0" brushRef="#br0" timeOffset="57573.65">16916 4162 1821 0,'0'-2'3'0,"0"2"59"0,0 0 29 0,0 6 42 16,0 3 28-16,0 16 64 0,5-9-151 16,-1 2-19-16,1 3-4 0,0 1 1 15,1 2-7-15,4 25 32 0,-5-25-54 16,0 0-3-16,0 1-10 0,-1-2 2 16,5 19 4-16,-6-26-12 0,1 1 0 15,-1-1-2-15,1-3 0 0,-1-2 3 16,1 5-8-16,-3-10 5 0,1-2-4 15,-1 0 5-15,0-3-9 0,-1 0 8 0,0-1 8 16,1 0 1-16,-1 0-5 16,0 0-8-16,0 0-8 0,0-14-20 0,0 7 17 15,0-2-22-15,0 0-3 0,5-3 0 16,6-14-48-16,-5 14 42 0,0-2-13 16,1 2 13-16,2-1 8 0,0 3 3 15,11-12-31-15,-10 13 10 0,0 0 4 16,2 2 9-16,1 0 12 0,14-4-23 15,-12 6-2-15,1 2-21 0,2-2-17 0,1 3-17 16,0-2 0-16,22 0-92 16,-21 2 127-16,-1 2 19 0,0 0 18 0,-2 0 17 15,-3 0 5-15,7 0 1 16,-13 0 13-16,-2 6 25 0,-3-6 30 0,-3 4 18 16,0 1 85-16,0-2-94 0,-9 1 1 15,1-1 4-15,-2 1 2 0,1 0-3 16,-12 4 35-16,10-4-63 0,0 1-2 15,1-1-5-15,-1 1 4 0,0-1-11 16,-9 5 8-16,12-5-25 0,0 1-5 16,1-1-6-16,0 2 3 0,-2 3-5 15,6-3 4-15,0 1-3 0,1-2-1 16,1 1 5-16,1-1-5 0,0 5 3 16,0-6-2-16,0-1 5 0,7 0-2 0,-2-1-3 15,1-1 3-15,7-1 4 0,-6 0 0 16,0 0-3-16,1 0-7 0,0-6-5 15,0-1-7-15,6-3-9 0,-7 5 21 16,-1 0 3-16,1 0-1 0,-2 0 3 16,4-4-4-16,-5 6-2 0,0 1-1 15,-1 1 3-15,0 1 2 0,0 0 5 16,2 0 0-16,-2 0-2 0,1 0 2 16,1 0 2-16,0 0-3 0,2 6 0 15,10 3 6-15,-7-5-7 0,0-1 5 16,1 0-6-16,0 1 0 0,13 1-95 0,-12-2-52 15,-1-1-118-15,0-2-206 0,0 1-4 16,-1-1 81-16</inkml:trace>
  <inkml:trace contextRef="#ctx0" brushRef="#br0" timeOffset="57936.56">17585 4119 2023 0,'0'-5'-3'15,"0"3"-2"-15,0-1-1 0,0 3 4 16,0 0 47-16,0 7 29 0,0 1 4 0,0 1 39 16,7 4-41-16,4 23 45 0,-7-15-75 15,0 2-1-15,-1 1 4 0,-3 1-1 16,0-1-13-16,0 21 19 0,0-25-44 15,0 0-6-15,0-4 0 0,0 1-1 16,0-5-3-16,-4 9 1 0,4-14 7 16,0-2 1-16,0-1 1 0,0-2-6 15,0-1 0-15,0-1-2 0,0 0 1 16,0 0 1-16,0 0 2 0,7-7 0 0,7-4-1 16,-5 4-9-16,2-1 2 0,0-1 2 15,2-1-7-15,0 0 7 0,12-10-11 16,-13 10-23-16,-1 2-44 0,-1 0-65 15,-1 1-82-15,-1 1-90 0,6-4-802 16,-9 5 632-16</inkml:trace>
  <inkml:trace contextRef="#ctx0" brushRef="#br0" timeOffset="58158.3">17763 4408 1885 0,'0'10'108'0,"0"-5"-33"0,0-2 13 16,0 2-16-16,6-1-24 0,0 0 3 16,5 5 23-16,-4-4-59 0,0 1-2 15,0-1-10-15,1-1 1 0,0 0 2 16,10 5 0-16,-8-5-7 0,0 0-1 16,-1 0-68-16,0-1-72 0,8 1-486 15,-9-2 84-15,-1-1 75 0</inkml:trace>
  <inkml:trace contextRef="#ctx0" brushRef="#br0" timeOffset="58582.13">18003 4377 2109 0,'0'0'2'16,"0"0"-3"-16,0 0 2 0,0 0 33 15,0 0 39-15,4 0 18 0,1 0 11 16,0 0-32-16,9 0-14 0,-5 0-46 0,0 0-2 16,1-5 0-16,2-1 3 0,11-6 2 15,-13 7-7-15,2-1-7 0,-2-2 0 16,0 2 3-16,-2 0 1 16,6-7 13-16,-9 8-4 0,-1-1-6 0,-2 1-3 15,0 0 8-15,-2 0-9 0,0-3-10 16,-6 3-9-16,-1 1-6 0,0 1-1 15,-1 2 3-15,-11 0 4 0,8 1 13 16,1 0 5-16,-1 9 0 0,-1 1 6 16,1 0 9-16,-9 14 40 0,11-10-33 15,0 1-2-15,2 0-12 0,2 0-7 0,0 1 2 16,4 12 0-16,1-15-2 16,0 0 1-16,0-1-7 0,8-3 3 0,0 1-5 15,12 3-25-15,-10-9-26 0,3-1-32 16,0 0-49-16,1-3-43 0,16 0-283 15,-15 0 121-15,2-8-121 0,1 1 71 16,-1-1 60-16</inkml:trace>
  <inkml:trace contextRef="#ctx0" brushRef="#br0" timeOffset="58854.03">18452 4211 2310 0,'-4'-4'21'0,"-3"1"22"0,-8 0 148 0,7 3-46 16,-1 0 16-16,-1 0 11 0,0 0-4 16,-8 0 34-16,10 0-162 0,1 5-29 15,2-5-10-15,1 5 4 0,1 0-5 16,0 3 0-16,3-5 5 0,0 2-8 16,0 2 1-16,0 0 6 0,7 0-9 15,12 9 15-15,-7-7-6 0,-2 0 0 16,3 1 0-16,-2 0-8 0,0-1 2 15,8 12 2-15,-11-10-4 0,-1-1-5 0,-4 2-50 16,1-1-28-16,-4 12-241 0,0-11 90 16,0 0-101-16,-9 1-289 0,1-1-43 15,-5 0 94-15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37:53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11973 4780 1753 0,'-3'-3'55'0,"1"1"26"0,0-1 15 0,1 0 5 16,-4-4 100-16,4 3 56 15,-2-1-7-15,3 4-142 16,-1 0-3-16,1 0-22 0,-1 0-5 0,0 1-31 15,0 0-6-15,1 0-40 0,0 0 1 16,0 0-5-16,0 0-3 0,0 0-9 16,0 0 6-16,0 0 4 0,0 0 1 15,7 0 4-15,0 0 4 0,17 0 20 16,-6 0 12-16,5 0 13 0,6 0 12 16,6 0 12-16,47-16 33 0,-37 7-73 15,5-1-19-15,0 0 1 0,1 1-14 16,0-1 12-16,42-5 10 0,-51 9-13 0,-4 3-6 15,-4 0-3-15,-3 3 4 0,17 0 5 16,-29 0-20-16,-2 0-25 0,1 0-39 16,-3 7-84-16,0-1-132 0,14 3-800 15,-16-9 320-15,-1 4 149 0</inkml:trace>
  <inkml:trace contextRef="#ctx0" brushRef="#br0" timeOffset="4960.18">15993 12648 1341 0,'7'2'175'0,"-2"0"-26"15,4 1 165-15,-3-1-186 0,1-2-32 0,0 2-11 16,0-1-14-16,4 0 8 15,0 1 4-15,2 0 1 0,19 1 81 0,-13-2-92 16,1 0 0-16,2 0 14 0,2-1-21 16,3 0 2-16,1 0-5 0,35 0 41 15,5 0-46-15,-33 0-50 16,40 0 42-16,4-4 53 16,-35-2-52-16,53-1 6 15,12 0-18-15,-51 3-18 0,63-2 5 16,-1 1-23-16,-62 4 6 15,52 1-1-15,-13 0-2 16,-52 0-3-16,38 10 2 0,-8 0 4 16,-40-4-9-16,34 5-7 15,1-1 4-15,-33-6 8 0,40 3 3 16,4-4-5-16,-39-3-1 16,44 0-1-16,-1 0-7 15,-44-5 5-15,40-1 6 16,-10 0 3-16,-40 2-5 0,24 1-9 15,-9 3 3-15,-26 0 8 16,15 0-1-16,-3 0-5 16,-17 0 2-16,12 0 0 15,-3 0-4-15,-12 3-2 0,-1-3 6 0,12 3 0 16,-12 1 4-16,-1-3-1 0,0 0-8 16,0 1 7-16,-1-1-7 0,1 0 1 15,8 3 0-15,-1-3-14 16,-9 0-6-16,7 1-69 15,-4-2-99-15,-6 0 50 0,4 0-242 16,-3 0-100-16,-4 0 204 16,3 0-600-16,-1 0-62 15</inkml:trace>
  <inkml:trace contextRef="#ctx0" brushRef="#br0" timeOffset="6483.97">13875 12723 1463 0,'-8'0'85'0,"4"0"2"0,-4 0 168 15,-2-3-19-15,6 0-123 0,-4 0 136 16,3 1-53-16,4 2-137 16,1-1 42-16,0-1-34 15,0 1-46-15,0 0 23 0,0 0 8 16,0 1-18-16,9-3 97 15,3-3 35-15,-2 1-116 16,21-7 40-16,14-3-31 0,-17 5-37 16,37-7 27-16,11 3 21 15,-36 9-39-15,46-3 39 16,5 5 3-16,-46 2-49 0,1 1-9 16,44 0 13-16,-46 0-16 0,-3 0 1 15,-1 0-4-15,-1 0-1 0,-4 7-5 16,0-7-7-16,29 3-25 15,-9 4-37-15,-32-7 17 0,17 2-113 16,-12-2-159-16,-18 0 69 16,4 0-467-16,-9 0-573 15,-5 0 757-15</inkml:trace>
  <inkml:trace contextRef="#ctx0" brushRef="#br0" timeOffset="37677.25">17640 6196 1608 0,'-5'0'22'15,"-3"0"71"-15,3 0-40 0,0 0-14 16,-1 0-15-16,1 0 25 0,-7 0 90 0,7 0-47 16,-1 0 0-16,2 0-1 0,0 0 10 15,1 0-7-15,1 0 92 0,2 0-89 16,0 0 11-16,0 0 0 0,0 0 11 15,5 0 113-15,-1 0-122 0,-4 0-6 16,4 0-12-16,-1 0-9 0,6 0 35 16,-3 0-87-16,3 0-1 0,1 0-11 15,3 0-8-15,2 0 9 0,23 0 7 16,-15 0-12-16,2 0-9 0,2 0-2 16,2 0 10-16,36 6 15 0,-28-1-15 0,3 1-15 15,3 1 11-15,3-1 1 0,55 8 26 16,-48-7-28-16,1 1-5 0,2-1 1 15,2 1-1-15,55 10-4 0,-58-8-4 16,0 0 2-16,0 1 3 0,-1 0 10 16,-2 0-5-16,46 14 6 0,-53-13-17 15,-2-1 0-15,-5 1 1 0,-2-1-1 16,26 8 10-16,-36-11-4 0,-2-2-6 16,0 0-6-16,-2 0-12 0,18 0-53 0,-21-5 19 15,-2-1-24-15,-1 0-57 16,1 0-97-16,-1 0-108 0,13-5-643 0,-18 5 227 15,-1-6 131-15</inkml:trace>
  <inkml:trace contextRef="#ctx0" brushRef="#br0" timeOffset="82974.06">14434 11666 1587 0,'-1'0'37'0,"1"0"100"16,0 0-40-16,0 0-22 0,0 0-9 15,0 0-6-15,0 0-16 0,0 0 4 16,0 0-37-16,0 0-4 0,0 0-5 0,0 0 3 16,0 0 3-16,0 0 3 0,0 0 13 15,0 0-17-15,0 0-4 0,0 0 3 16,0 0-3-16,0 0 1 0,0 0 7 16,0 0 0-16,0 0 5 0,0 0 0 15,0 0 0-15,0 0 0 0,0 0-3 16,0 0-1-16,0 0-7 0,0 0-3 15,0 0 3-15,0 0-2 0,0 0-3 0,0 0-6 16,0 0-50-16,0 0-10 0,0 0-36 16,0 0-32-16,0 0-65 0,-4 0-91 15,-4 6-561-15</inkml:trace>
  <inkml:trace contextRef="#ctx0" brushRef="#br0" timeOffset="83625.88">14247 11774 1609 0,'0'-3'4'0,"0"3"3"0,0-2-1 16,0 2-8-16,0 0-4 0,0 0 8 15,0 0-2-15,0 0 85 0,5 0 140 0,3 0-13 16,-2 0-132-1,10 10-13-15,-6-5-16 0,2 0-7 0,1 2 10 16,3-1 5-16,1 0-11 0,22 8 43 16,4 0-8-16,-20-5-45 15,23 4 63-15,-21-5-38 0,0-2-1 16,0 1-23-16,3-1-19 0,1-1-1 16,1 0-1-16,34 1 6 0,-32-4-15 15,-1 0-5-15,-1-1-2 0,-1 0 4 16,-1 0-4-16,21 2 9 0,-9 0-6 15,-23-1-5-15,13 2 4 0,-19-2-2 16,-2-1 0-16,-1 0-2 16,-1 1 0-16,-1 0-5 0,-2-1-26 0,3 1-208 15,-6-1-5-15,0 1-112 0,-1 0-277 16,0 0-10-16,0 1 105 16</inkml:trace>
  <inkml:trace contextRef="#ctx0" brushRef="#br0" timeOffset="84708.47">16404 11724 1189 0,'0'0'70'0,"0"0"23"16,0 0 13-16,0 0 3 0,0 0 8 0,6 0 173 16,-6 0-146-16,5 0-20 0,0 0-23 15,1 0-13-15,-1 0-7 0,8 0 65 16,2-3-27-16,-6 3-79 16,12-3 16-16,-10 3-34 0,2 0-2 15,1 0-5-15,-1 0 5 0,2 0-8 16,14 5 15-16,-14-1-18 0,0-4 4 15,1 4-4-15,-1-4-3 0,-1 0-4 16,0 0-25-16,14 0-372 0,-15 0-99 0,-1 0-241 16,-1 0 125-16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41:06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18454 579 2383 0,'-5'-4'117'0,"5"4"-34"16,0 0 48-16,0 0-39 15,0 0-57-15,0 11 40 0,0-3-40 16,0 0-9-16,0 4-5 0,0 2-5 15,0 1-4-15,0 2 1 0,-5 17 20 16,2-1-13-16,3-19-24 0,-4 10 6 16,4-6 5-1,0-12-5-15,0 5 3 0,0-4 1 16,0-6-3-16,-2 1 12 0,2-1 0 16,0-1 20-16,0 0 19 0,0 0 21 15,0 0 22-15,0 0-9 0,-2 0 4 16,-1-15-110-16,1 7 7 15,-1-15-12-15,0-9 1 16,3 13 12-16,0-23-2 0,0-2 0 16,6 23 12-16,0-21 23 15,-2 24 12-15,0 1-18 0,0 3 1 0,-1 1-14 16,0 3-7-16,1-6 9 16,-2 12-11-16,-1 0-14 0,1 2-1 0,0 1-12 15,4 1-34-15,-2 0 46 0,2 5 8 16,0 3 12-16,1 1 3 0,3 2-2 15,-2 3 3-15,9 20 4 0,-9-16-10 16,-1 1 6-16,-1 0-2 0,0-3 5 16,-2 1-3-16,-2-3-7 0,3 11-1 15,-3-6 8-15,-1-12 2 16,0 3-10-16,0-6 6 16,0-3 1-16,0 1 21 0,-1-2-6 15,0 0 23-15,0 0 5 0,0 0-8 16,2-9-8-16,-1 1-25 0,3-18-10 15,3-10-2-15,1 14-2 0,7-28 3 16,-6 26 4-16,0 2 0 0,1 2-9 16,-2 4 3-16,7-6-29 0,-11 16-4 15,0 3-10-15,0 3 0 0,-3 0 9 16,6 0 12-16,-3 6 31 0,1-1 2 16,2 1-1-16,0 4 2 0,-1 0-2 15,1 2 2-15,4 17-7 0,-1 3 4 16,-6-15 1-16,2 14 3 15,-3-17-7-15,-1 0 0 0,-1-1-22 0,0 0-59 16,0-2-56-16,2 0-85 16,-3 5-399-16,1-2-332 0,0-9 440 15</inkml:trace>
  <inkml:trace contextRef="#ctx0" brushRef="#br0" timeOffset="703.12">19068 600 1938 0,'-5'-5'11'0,"0"1"24"15,-9 0 87-15,-1 4 31 16,5 0-85-16,-9 7 13 0,3 4-63 15,9-6-15-15,-4 7 0 16,3-1-3-16,5-6-1 0,1 5-5 16,2-1 7-16,0-5 4 15,0 4 4-15,13-4 7 16,-7-2-9-16,5-2-1 0,3 0-5 16,-7 0-2-16,9-11 12 15,1-1 0-15,-10 7-3 16,7-7 19-16,-4 0 35 15,-5 6-22-15,3-2 39 0,-4 4-37 16,-3 2-34-16,1 2 13 16,-1 0-20-16,-1 0-6 0,3 0 4 15,-2 0 4-15,1 5-1 16,1-5 1-16,0 5 2 0,0-1-2 0,2-1 3 16,0 1-6-16,6 1 11 0,-5-3-29 15,1 2-40-15,0-3-69 0,0 1-104 16,0-2-115-16,-1 0-209 0,7 0-492 15</inkml:trace>
  <inkml:trace contextRef="#ctx0" brushRef="#br0" timeOffset="1032.7">19226 501 1772 0,'2'0'165'0,"0"0"-40"0,1 5 7 16,0 6 36-16,-1-6-115 0,1 2-17 16,0 0-19-16,0 1-2 0,-1 1-6 15,2 0-4-15,1 10 12 16,0-3-9-16,-3-8-10 0,1 4 6 16,-1-4-2-16,0-5-2 0,-1 0 22 15,1-3 56 1,-2 0-9-16,0 0 175 0,0 0 61 15,1-5-207-15,0 1-34 0,4-8-35 16,-1 5-21-16,2-2-10 0,-1-2-9 16,3-1-13-16,0 0-31 0,1-1-36 15,6-11-209-15,-1 5-138 16,-10 11 157-16,3-2-576 0,-4 8 316 16,0-2 104-16</inkml:trace>
  <inkml:trace contextRef="#ctx0" brushRef="#br0" timeOffset="1435.71">19416 304 2048 0,'0'-7'38'0,"0"2"31"16,0-1 123-16,0 5-107 0,0 0-19 0,0 0-17 16,0 1-17-16,0 0-32 0,0 0-8 15,4 7 13-15,-4-2 13 0,4 2 4 16,2 14 20-16,-3-9-22 0,-2 4-2 16,2 2 1-16,-2 1-4 0,1 18 1 15,-2-19-8-15,0-1-4 0,0-2 0 16,0-1 5-16,0-1-12 0,0-2 1 15,0-2 1-15,0 7-5 0,0-11 6 16,4-1 1-16,-4-2 6 0,0-1 7 16,4-1 12-16,-4 0 25 0,9 0 86 15,1-6-13-15,-5 1-95 16,12-7-1-16,0-4-27 16,-7 9-2-16,8-10-56 0,-9 9-1 15,-2 2-41-15,1-1-27 0,-3 1-52 0,3-4-304 16,-6 6 144-16,0-1-161 0,-1 1-3 15,-1 1 57-15</inkml:trace>
  <inkml:trace contextRef="#ctx0" brushRef="#br0" timeOffset="1653.4">19500 481 1698 0,'0'2'38'15,"0"-1"51"-15,6 3 144 16,-1 1-51-16,0-3-134 0,5 5 28 16,0 3-14-16,-6-4-50 15,9 5-1-15,-1 1-2 16,-6-6-19-16,8 5-161 0,0-2-274 16,-8-5 36-16,9 1-533 15</inkml:trace>
  <inkml:trace contextRef="#ctx0" brushRef="#br0" timeOffset="1999.21">19830 436 2263 0,'-11'6'68'0,"1"-1"35"16,-2 4 20-16,0-1-17 0,0 1-37 15,-7 8-19-15,12-7-44 0,0-1-4 16,2-1 3-16,3 0-3 0,0-2 0 16,2 1 3-16,0-2 1 0,7 4 7 15,0-7-5-15,1 2-1 0,-1-3 1 0,3-1 3 16,-2 0 7-16,3 0 25 0,-3 0 13 16,9-6 92-16,-11 6-79 0,0-6 19 15,-2 6-8-15,-2-6-4 0,-2 3-15 16,0-1-28-16,0-5 1 15,0 0-46-15,0 3-15 0,-13-3-152 16,3 0-214-16,3 5 137 16,-2-1-443-16,-1 1-465 15,7 3 721-15</inkml:trace>
  <inkml:trace contextRef="#ctx0" brushRef="#br0" timeOffset="2469.07">19959 400 1834 0,'-1'0'41'0,"1"0"33"0,-1 0 166 0,1 0-106 16,0 0 4-16,0 0-6 0,0 0-3 16,0 0 33-16,0 0-125 0,4 0-25 15,-4 0-15-15,4 3 0 0,0 4 7 16,1-4 7-16,-1 2 6 0,0 1-1 16,1 1-2-16,7 8 9 0,2 1-12 15,-6-8-12-15,7 8 4 16,0-3 9-16,-8-6-7 15,5 3-1-15,-4-1-1 0,-4-8 3 16,1 3 10-16,-3-4 56 16,-2 0 9-16,0 0 180 15,0 0 7-15,0 0-184 0,0-12 6 16,0 5-77-16,0 0-18 0,0-3-2 16,6-1-17-16,-6-1-22 0,10-14-80 15,-6 12 31-15,0 0-37 0,0 1-48 16,2 0-47-16,5-11-272 0,-5 15 229 15,1 0-35-15,-2 1-82 0,2 2-107 16,5-1-356-16</inkml:trace>
  <inkml:trace contextRef="#ctx0" brushRef="#br0" timeOffset="3084.93">21001 260 1825 0,'0'0'53'15,"0"0"47"-15,0 6 34 0,0 2 27 16,0 12 55-16,0-8-146 0,0 2-18 0,4 3-20 16,0 0-1-16,3 19-7 15,-3-19-17-15,-1 0 2 0,0-1-4 0,1-1 2 16,-2-1-4-16,1 0-4 0,2 12-28 15,-3-5-198-15,-2-12 5 16,0-2-97-16,0 3-691 0,0-7 551 16,0-3 124-16</inkml:trace>
  <inkml:trace contextRef="#ctx0" brushRef="#br0" timeOffset="3423.36">20940 299 2154 0,'-1'-11'44'0,"1"3"27"16,-2-3 115-16,2 11-107 0,0 0-18 0,0 0-11 16,0 0 5-16,7 0 2 0,0 0-40 15,1 0-11-15,1 0-3 0,4 0-4 16,18 0 3-16,-13 0-3 0,2 0 4 16,0 0-1-16,1 0 0 0,1 6 2 15,15 9 3-15,-19-6-4 0,-2 0-1 0,-3 3 2 16,-3 0 2-16,6 15 43 15,-13-12-8-15,0 1 6 0,-3 0 12 16,0 0 12-16,0 13 103 0,-12-1-16 16,8-14-94-16,-12 11 40 15,-3-2-47-15,7-12-49 0,-16 11 3 16,-2-2-5-16,16-11-8 16,-2-2-19-16,-12 6-109 0,15-8-34 15,1-2-74-15,0 1-72 0,1-3-86 16,0-1-165-16,2 0-94 0</inkml:trace>
  <inkml:trace contextRef="#ctx0" brushRef="#br0" timeOffset="3881.23">21427 554 2554 0,'3'0'12'0,"0"0"27"0,0 0 10 16,0 0 19-16,-1 0 17 0,3 0-18 0,5-13 25 15,-5 6-83-15,2-1-10 0,0 0 2 16,2-1-2-16,-1 1-4 0,7-7 4 15,-8 7 6-15,-1 0 0 0,0 0-8 16,-2 1 2-16,3-9-39 0,-6 8 13 16,-1-1-7-16,0 1-2 0,0 2 2 15,-9-4-15-15,0 6 34 0,-1 3 7 16,0 1 4-16,-2 0-2 0,-15 17 14 16,13-8-5-16,-2 1-2 0,3 2 7 0,-1 1 5 15,1-1 4-15,-7 17 21 0,11-15-27 16,4-1 2-16,1 3-9 0,4-3 4 15,0 0-5-15,0-1-1 0,8 9 10 16,9-4 1-16,-6-11-6 16,14 2-2-16,4-7-54 15,-12-1-3-15,16 0-202 0,-16-9 30 16,1 3-118-16,-2-1-172 0,1 0-45 16,-3 0 95-16</inkml:trace>
  <inkml:trace contextRef="#ctx0" brushRef="#br0" timeOffset="4270.52">21773 407 1970 0,'0'-3'101'0,"0"3"-8"0,0 0 35 16,0 0-7-16,0 0 20 0,-12 0 102 15,5 0-152-15,2 0-15 0,0 0-1 16,-2 6 1-16,-4 7 55 0,7-7-97 15,-1 2-8-15,1 0-21 0,-1-1 7 16,1 1-9-16,0 11 11 0,3-1-1 16,1-9-12-16,0 10-3 15,14-3-102-15,-8-9-35 16,12 4-233-16,4-4-161 16,-10-6 92-16,14-1-677 0</inkml:trace>
  <inkml:trace contextRef="#ctx0" brushRef="#br0" timeOffset="4507.53">21988 381 2331 0,'-5'0'3'0,"5"4"-1"0,-3 2 99 16,3 1-11-16,0-3 19 0,-3 1-16 15,3 8 25-15,0-6-82 0,0 2-18 0,0 0-4 16,0 0 0-16,0 0-9 16,0-1 4-16,0 10-5 0,0-4-11 15,5-8-58-15,0 6-301 0,-2-8 52 16,-3 0-135-16,2-1-134 0,-2-1 57 16</inkml:trace>
  <inkml:trace contextRef="#ctx0" brushRef="#br0" timeOffset="4668.96">21999 271 2338 0,'0'-11'1'16,"0"3"1"-16,-5 1-2 0,5 3 2 0,-4-4-10 16,4 6-53-16,-3-2-117 0,3 0-276 15,0 0-126-15</inkml:trace>
  <inkml:trace contextRef="#ctx0" brushRef="#br0" timeOffset="5052.47">22211 393 2171 0,'2'1'5'0,"-2"1"28"16,0 2 129-16,0-3-44 0,-7 1-12 15,2 1-30-15,-1 0-16 0,-7 4-12 16,6-2-39-16,0 0 1 0,2 0-5 0,-1-1 1 16,-2 6-1-16,5-5-2 15,1-1-2-15,2-1 4 0,0 0-2 0,0 3 9 16,0-4-11-16,0 0 8 0,5 2-6 15,0 0 2-15,1 1 3 0,0 0-5 16,1 1 1-16,7 6-3 0,-9-6-3 16,2 1 2-16,-3-1 2 0,-1 0 10 15,0-1 1-15,-1 0 7 0,-2 0 8 16,0 5 16-16,0 0-26 16,-5-5-19-16,-9 3-76 0,0 0-192 15,6-4 44-15,-8 0-434 16,2-1-376-16,9-3 638 0</inkml:trace>
  <inkml:trace contextRef="#ctx0" brushRef="#br0" timeOffset="5338.92">22356 400 2137 0,'0'0'6'0,"0"0"19"16,0 5 154-16,0 0-61 0,0-1 5 16,0 1-42-16,0 0-16 0,0 9 13 15,4 2-41-15,-4-10-32 16,3 12 8-16,2-3-8 15,-3-9-7-15,1 8 11 16,-1-2-152-16,0-7-64 0,0 4-599 16,-1-5-321-16</inkml:trace>
  <inkml:trace contextRef="#ctx0" brushRef="#br0" timeOffset="5526.15">22390 210 2587 0,'0'-8'16'16,"0"2"4"-16,0-2 36 0,0 8-40 15,0 0-2-15,0 0-10 0,-4 0-7 16,4 0-18-16,0 0-42 0,0 0-87 16,0 0-104-16,0 6-163 0,0 2-180 15,0 9-341-15</inkml:trace>
  <inkml:trace contextRef="#ctx0" brushRef="#br0" timeOffset="6146.53">22591 427 2432 0,'4'4'52'0,"-4"-2"8"0,0-1 36 16,0 3 11-16,0 0 25 0,-15 4 62 15,2 2-136-15,7-4-56 16,-4 7 4-16,6-1 0 0,2-6-8 16,2 1 2-16,0 6-7 15,0-8 3-15,0 1 6 0,0 0-3 0,6-2 3 16,0-1-3-16,1 0 0 0,1-1 3 16,8-1 2-16,0-1-2 15,-9 0 1-15,2 0-2 0,-4-5 2 16,-4-1-7-16,2-5-4 15,-2-2 5-15,-1 7 7 16,0-8-1-16,0 6-8 0,0 2 3 16,1-2-1-16,0 2-9 0,0 0 0 15,4-7-40-15,-1 5 19 0,0 2 2 16,1-1 12-16,1 0-1 0,9-4 8 16,-7 5 2-16,0 4 5 0,1-2 1 0,0 1-6 15,9 3 4-15,-8 0 6 0,0 0 3 16,0 0-3-16,2 5 4 0,13 6-5 15,-13-5 3-15,1 2-3 0,-1 2 1 16,0-2 0-16,-2 1 2 0,11 10 7 16,-14-8-8-16,1-1-1 0,-2 0 4 15,1-2-1-15,-4 2 2 0,1-1 2 16,-1-3-5-16,0 4 3 0,-1-7-4 16,-2 1 3-16,0-3 5 0,0 0 3 0,0-1-4 15,0 0 8-15,0 0 13 0,0 0 15 16,0-12-45-16,6 4-9 15,5-8-9-15,-5 8 10 0,1 0-3 16,0 0 2-16,1 2 6 0,-1 1-3 16,10-1-4-16,-8 6 0 0,-1-2-13 15,1 2-38-15,1 0-57 0,1 0-78 16,0 0-107-16,15 8-861 0,-12-2 621 16</inkml:trace>
  <inkml:trace contextRef="#ctx0" brushRef="#br0" timeOffset="8811.36">18885 1122 1769 0,'0'-2'16'0,"4"0"-1"16,-4 2 1-16,0 0-4 0,3 0 7 15,-3 9 6-15,2 0 16 0,0 3 6 0,1 2-15 16,-2 4-2-16,3 26 3 16,2 5-15-16,-3-24-13 0,1 21 2 15,2-9-3-15,-3-20 0 16,2 11 2-16,-3-19-2 0,-1 1 5 16,1-1 14-16,-1-3 5 0,-1-1 5 15,0 0 11-15,0 0 66 0,0-3-23 16,0-1 15-16,0-1-6 0,0 0-12 15,-4 0-16-15,4 0-1 0,-10 0 106 16,0-12-62-16,3 5-101 16,-3-10-9-16,-1-5-12 0,6 9 5 15,-1-18-3-15,3 15 7 0,1-3-3 16,2 1 6-16,0-2-5 0,0-1-6 16,8 1 4-16,9-22-7 15,5 3 12-15,-11 20 0 0,15-14-10 16,-2 5 0-16,-11 16 2 15,9-4-7-15,-4 3-26 16,-9 11 22-16,4 2-11 0,-7 0 17 16,-1 8 7-16,0-1 3 0,-1 3 6 0,-1 1 4 15,0 1-3-15,-2 17-3 16,-1 1 1-16,-7-14 4 0,-7 13 0 16,-5-1-79-16,7-14-16 15,-11 10-194-15,11-13 108 0,0-2-14 16,0-1-40-16,1-2-114 0,1-2-158 15,1 0 49-15</inkml:trace>
  <inkml:trace contextRef="#ctx0" brushRef="#br0" timeOffset="9303.52">19114 1400 2083 0,'-1'0'5'0,"1"0"5"0,0 0-4 0,0 0-7 16,0 0 3-16,0 0-7 0,0 0 2 15,0 0 0-15,0 0 8 16,5 0 25-16,-2 0 5 0,6 6 25 16,-4 4-9-16,-3-5-22 15,2 4 16-15,-1-5-28 0,-2 0-5 16,1-1 10-16,-2-1-4 0,1 0 3 15,-1-1-3-15,0 0 6 16,0-1 23-16,0 0-11 0,0 0 78 16,0 0 116-16,0 0-67 15,0 0 116-15,5-12-179 0,0 5-105 16,5-11 8-16,-4 6-6 0,2 0-15 16,0 0-35-16,1-2-52 0,1 2-53 15,-2 1-46-15,9-8-292 16,-3 3-117-16,-6 9 136 0,5-1-445 15</inkml:trace>
  <inkml:trace contextRef="#ctx0" brushRef="#br0" timeOffset="9701.23">19442 1323 1658 0,'-14'13'9'0,"7"-7"-1"15,-6 7-8-15,1-1 8 16,8-5-17-16,0 6 8 0,4-3 7 16,0-5-16-16,0 3 20 15,6-4 1-15,1-2 15 0,-2 0 5 16,2-1 13-16,1-1-2 0,1 0 2 0,9-6 33 15,2-5 4-15,-8 4-31 16,7-5 83-16,-5 1 85 16,-10 6-116-16,1-2 23 0,-5 1-104 15,0 2-18-15,-13-4-2 16,5 3-3-16,1 1 0 0,0 0-5 16,-2-1-46-16,3 3-55 0,-2-1-79 15,-5 2-440-15,4 1-384 16,7 6 634-16</inkml:trace>
  <inkml:trace contextRef="#ctx0" brushRef="#br0" timeOffset="10046.15">19734 1299 1732 0,'-6'0'10'0,"2"5"19"0,-2 1 12 0,1 0 30 16,-2 0 21-16,-3 7 113 15,-1 3-48-15,7-7-110 0,-2 10 11 16,3 0-23-16,3-10-23 16,0 9 2-16,6-4-3 15,0-8-10-15,8 3 6 0,-6-5-11 16,2-1-32-16,1-2-22 0,2-1-65 16,1 0-109-16,3 0-156 0,18-12-694 15</inkml:trace>
  <inkml:trace contextRef="#ctx0" brushRef="#br0" timeOffset="10404.2">19889 1354 2100 0,'-3'6'13'16,"2"-6"17"-16,1 3 72 0,0-3-33 15,0 0-19-15,0 0-9 0,0 0 19 16,4 0 3-16,2 0 5 0,5 0 56 15,3 0-40-15,-7-6-60 0,11-4 5 16,2-1-12-16,-11 6-12 16,4-6 50-16,-8 5 22 0,0 2 4 15,-3 0-9-15,-2 1-20 0,0-1-35 16,0 2-9-16,0-3-5 16,-14 0-23-16,6 4 9 0,-11 1 2 15,-1 0 4-15,10 7 0 16,-10 8-2-16,5 0 1 15,8-6 1-15,-4 10-12 0,9-10 10 16,0 0 3-16,2-1 7 0,0-1-4 16,0 2-10-16,8-3-14 0,8 5-74 15,7-4-29-15,-11-7 18 0,20 0-161 16,8 0-64-16,-19-7 114 16,26-6-485-16,0-1-110 15,-24 7 563-15</inkml:trace>
  <inkml:trace contextRef="#ctx0" brushRef="#br0" timeOffset="10705.95">20344 1220 2140 0,'-17'-9'58'0,"-3"4"75"16,9 5-62-16,-15 0 97 16,-4 0 45-16,15 0-130 0,-15 14 28 15,16-10-90-15,1 2-14 0,3 0-13 16,-1 1 7-16,4 1-3 0,3 0 3 15,4 12 1-15,6-1-5 16,3-9-1-16,15 7-1 0,7-4-1 16,-14-8 4-16,15 3-10 15,-16-4 4-15,-3 1-3 0,-3-2 2 16,0 1 4-16,-3 0-2 0,-1 1 0 16,0 4-2-16,-6 1 13 15,0-5-3-15,-12 7-2 16,-7 2-46-16,8-8-22 0,-15 7-159 15,1-2-107-15,11-6 91 0,-6 0-690 16,12-5 448-16,1 0 105 0</inkml:trace>
  <inkml:trace contextRef="#ctx0" brushRef="#br0" timeOffset="11077.09">20521 1202 1858 0,'2'0'62'15,"-2"0"188"-15,0 0-22 0,0 0-172 16,-7 0 67-16,-6 5 20 16,6-1-71-16,-10 6 45 0,10-4-84 15,-1 0-14-15,2-1-15 0,-1 1-2 16,3 0-1-16,-1 1-4 0,3 4-6 15,2 1 7-15,0-6 0 16,11 4-2-16,2 0-1 16,-5-5 1-16,13 3 1 0,-9-4 2 0,-1 0 1 15,1 0-5-15,2 1 3 16,-2 0-1-16,-1 0 5 0,9 5 19 16,-8-1 12-16,-9-4-17 0,-3 4-22 15,-8 5-172-15,-2-6-15 16,-15 11-420-16,-5 2-571 15,11-11 726-15</inkml:trace>
  <inkml:trace contextRef="#ctx0" brushRef="#br0" timeOffset="81879.71">12801 1691 1594 0,'-3'0'27'0,"0"0"27"0,1-2 31 0,-1 2 30 15,2 0 97-15,0 0-109 0,0 0-1 16,1 0 7-16,0 0 11 0,0 0-21 15,0 0 54-15,0 0-65 16,0 0-67-16,0 0-8 0,0 0-15 16,0 0 2-16,0 0-7 0,0 0 2 15,0 0-2-15,0 0-14 0,0 0 3 16,6 0 11-16,-1 0 16 0,2 0-7 0,3 0 3 16,3 0 2-16,19 0 4 15,12 0 67-15,-19 0-18 0,30 0 78 16,-23 0-76-16,0 0-2 0,3 0-12 15,0 0-9-15,5 0-2 0,2 0 4 16,48 8 16-16,-42-8-36 0,3 4-19 16,2-1 10-16,4-3 2 0,2 3-9 15,62-3 13-15,4 0-4 16,-64-8-2-16,61-8 33 0,-63 7-14 16,-1 0-10-16,1 0 7 0,0-2-5 15,2 0 5-15,-3 0 2 0,57-12-1 16,-59 12-22-16,-3-1 4 0,-1 2-1 0,-3 1-9 15,-1 1 5-15,42-5-8 16,-4 5 6-16,-45 4-3 0,37 2 9 16,-42 1-7-16,-2 1-3 0,1 0 0 15,-1 0 0-15,-2 0 3 0,1 0-1 16,29 11 4-16,-32-7-12 0,-1-4 13 16,-1 6-6-16,-1-1 2 0,-1 0 0 15,24 2-8-15,-3 0 7 16,-25-3-1-16,19 4 5 0,-23-6-4 15,-1 1-14-15,0-1 1 0,-1 1 16 16,-1-1-7-16,-1 0 4 0,12 3-7 16,-15-4 1-16,-2 0 6 0,0 0-4 0,-1 0 1 15,-1-1 9-15,7 2-4 16,-1-2-16-16,-6 0 7 0,6 0-12 16,-6 0 3-16,0 0-5 0,0 0-1 15,1 0-7-15,1-5-1 0,-2 5-2 16,11-10-60-16,-9 6 42 0,-1 0-10 15,-1 0 15-15,1 1-17 0,-1-1-9 16,-1 1-17-16,5-2-160 0,-6 3 89 16,-1 0-24-16,-1 1-9 0,-2 0-42 15,1 1-74-15,-2-1-220 0,0 1-479 16</inkml:trace>
  <inkml:trace contextRef="#ctx0" brushRef="#br0" timeOffset="94250.13">3491 4523 1182 0,'-3'0'66'0,"2"0"27"15,-1 0 39-15,-1 0 5 0,1 0 4 0,-5-4 126 16,3 3-152-16,0 0-3 0,1 0 1 15,-1 1 10-15,-3-2 90 0,4 1-115 16,1 0 12-16,-1 1 4 0,1 0 7 16,0 0-33-16,-4 0 92 0,5 0-96 15,-2 0 1-15,0 0-29 0,1 0-11 16,-3 0 61-16,2 0-71 0,1 0-6 16,0 0-19-16,0 0 3 0,0 0-4 15,2 0-1-15,0 0-4 0,0 0-7 0,0 0-1 16,0 0-5-16,0 0 0 0,0-3-1 15,6 3 9-15,0 0 3 0,3 0-6 16,1-3 13-16,18-1-4 0,-9 2 0 16,4 0-4-16,3 1 13 0,1-2 0 15,2 2 8-15,35-1 19 0,-32 2-24 16,0 0-3-16,1 0-2 0,-2 0-3 16,1 0-5-16,26 13 7 0,-31-9-9 15,-1 0 0-15,-1 1-7 0,-2-1-8 16,0 1 9-16,16 5-25 0,-20-5 6 15,-2 0-8-15,-3-1-4 0,-2 1-8 0,8 3-103 16,-12-5 49-16,-2 0-51 0,-1 1-52 16,-2-2-64-16,0 1-51 0,-1 2-401 15,-2-3 104-15,0 0 69 0,0 0 102 16</inkml:trace>
  <inkml:trace contextRef="#ctx0" brushRef="#br0" timeOffset="95764.4">4351 4067 1667 0,'0'0'23'16,"0"-2"48"-16,0 2-20 0,5-1-17 0,-5 1 19 16,4 0 19-16,-4-1 9 0,7 0 107 15,-4 0-119-15,3 0-8 0,1-2-22 16,1 1 2-16,5-1-2 0,19-6 11 16,-12 3-30-16,4-1-7 0,3-1 5 15,4-1 0-15,4-2 17 0,45-10 29 16,-35 10-13-16,5 0-17 0,4-1 1 15,4-1-4-15,68-12 21 0,10 0 32 16,11 1-24-16,4 2-28 16,6 2-24-16,-78 10 0 15,6-1-6-15,2 0 10 0,2 0-7 16,1-2-3-16,92-14-5 0,-91 13 7 0,-4 0 2 16,-1 1 3-16,-5 0-2 15,-5 1-3-15,63-11-11 0,-75 13 6 0,-5 1 2 16,-4-1-5-16,-6 2 0 0,-6 1 9 15,29-7-4-15,-43 9 4 0,-4 1-8 16,-5 0 9-16,-5 2-5 0,-2 1 2 16,2-1-1-16,-11 2-3 0,-1-1-1 15,-1 1-5-15,-1 0-1 0,-1 0-27 16,0 0-202-16,0 0 12 0,0 0-74 16,0 0-112-16,-6 0-230 0</inkml:trace>
  <inkml:trace contextRef="#ctx0" brushRef="#br0" timeOffset="96153.65">7086 3365 2443 0,'-7'-4'-4'0,"5"1"-1"16,0 0-3-16,2 2 12 0,0 0 33 15,6-4 58-15,0 4-57 0,1-1-25 16,4 0-10-16,2-1 0 0,4 1-3 15,27 0 15-15,30 10 47 16,-27 10 91-16,-28-7-28 16,-4 3-13-16,17 35 186 15,-28-30-244-15,-4 45 12 0,-7-41-60 16,-4 0 9-16,-15 27-10 16,8-25-45-16,-1 0-130 0,-3-1-147 0,-3 2-211 15,-25 18-1032-15</inkml:trace>
  <inkml:trace contextRef="#ctx0" brushRef="#br0" timeOffset="106187.86">7455 3451 1683 0,'-2'0'39'0,"1"0"15"15,1 0 6-15,-1 0 8 0,1 0-31 16,0 0-31-16,0 0-11 0,0 0 1 0,0 0 0 16,0 0-3-16,0 0-3 0,0 0 9 15,0 0-2-15,0 0-2 0,0 0 5 16,0 0-2-16,0 0 3 0,0 0-5 16,0 0 1-16,0 0 5 0,0 0 7 15,0 0 21-15,4-5 73 0,-4 5-35 16,0-4 1-16,3 1-3 0,-3 1 0 15,1 2-4-15,1-5 38 0,-2 5-69 16,0 0-17-16,0 0-10 0,2 0-4 0,0 0 45 16,1 0 84-16,-1 9-58 0,3-1-44 15,-1 1-11-15,1 3-2 0,1 0-5 16,7 17-1-16,-7-14-1 0,-1 1-4 16,1 1 9-16,-2-3-3 0,0-1-4 15,2 9 12-15,-4-13-17 0,0-1 3 16,-1-2 3-16,0-1-3 0,0-2 11 15,0-1 36-15,-1-2-19 0,0 0 2 16,0 0 1-16,0 0 18 0,0 0-9 16,0-12 18-16,0 4-60 0,0-2 2 15,0-2-8-15,0-3 2 0,0 0-2 0,0-22 4 16,0 19-5-16,0 0 3 16,0 2-2-16,0 3-5 0,0 1 6 15,10-4-7-15,-10 11 9 0,6 2 0 0,-1 2 2 16,-1 1-2-16,2 0 1 0,4 0 7 15,-3 4-6-15,-2 2 3 0,1 0-3 16,0-1-1-16,0 1-4 0,3 7 8 16,-4-7-7-16,-1 0 13 0,0 1-4 15,0-1-6-15,-1-2 3 0,1 4-12 16,-2-6 9-16,-1 0 4 0,1-1-2 16,-1-1-2-16,0 0 1 0,4-7-7 15,-4 1 11-15,2-3-4 0,0-1 3 0,-1-1-8 16,1-3-2-16,0-2 5 15,4-18-4-15,-4 17 6 0,0 2-4 0,0 1 2 16,1 3-1-16,-1 2 3 0,3-1-9 16,-3 8 9-16,1 2 0 0,0 0 1 15,0 0-1-15,0 9-2 0,7 10 2 16,-5-8 3-16,0 0 7 0,-1 2-50 16,1 0-21-16,1 2-39 0,5 14-201 15,-4-14 115-15,0 0-4 0,1 1-30 0,0-3-107 16,1-1-215-16</inkml:trace>
  <inkml:trace contextRef="#ctx0" brushRef="#br0" timeOffset="106615.71">8034 3162 2412 0,'-7'0'46'0,"1"0"21"0,0 0 41 16,-1 6 5-16,0 1 14 0,-8 8 78 16,6-8-126-16,1 2-31 0,0 1-12 15,1 0 1-15,1 1-21 0,-2 13 4 16,6-12-17-16,1-1 3 0,0 2 4 16,1-2-5-16,0 0-5 0,0 6-2 0,0-10 0 15,0-1 1-15,0-1-5 0,5-2-3 16,-5-1 3-16,12 1-8 0,-6-3 7 15,-1 0-10-15,0 0-7 0,-1 0-21 16,2 0-40-16,3-13-136 0,-4 7 108 16,-1-2 26-16,-1-2 36 0,0 0 14 15,0-1 23-15,-1-11-1 0,-1 12 11 16,0 0 0-16,0 2 7 0,-1 1-3 16,2 1 0-16,2 0-2 0,-1 3 6 0,1 3 0 15,0 0 20-15,2 0 22 0,-1 0 7 16,8 6 46-16,1 3-63 15,-7-9-33-15,8 10 20 0,-7-6-13 16,-1 0 4-16,1-2-9 0,0-1 2 16,1-1-9-16,6 2-84 0,-8-2-44 15,0 0-92-15,0 0-95 0,-1 0-247 16,-1-5-33-16</inkml:trace>
  <inkml:trace contextRef="#ctx0" brushRef="#br0" timeOffset="106881.65">8197 3072 1916 0,'7'0'89'16,"-2"0"-6"-16,4 6 116 0,-5 0-114 16,3-1-15-16,0 2-15 0,1-2-3 15,0 3-9-15,13 7 13 0,-11-8-44 16,4 0-5-16,-4 0-1 0,3 0-1 15,-1 0-2-15,12 4 13 0,-12-6-13 16,-2-1-10-16,-1-1-61 0,1 0-69 16,-3-1-77-16,5-1-515 0,-7 1 222 0,-2-2 49 15,-2 0 118-15</inkml:trace>
  <inkml:trace contextRef="#ctx0" brushRef="#br0" timeOffset="107081.69">8349 3016 2458 0,'-4'-2'41'0,"-2"1"141"0,3 1-47 16,1 0-18-16,-1 8-3 0,0-1-2 15,-1 2-14-15,-6 17 35 0,6-10-93 16,-2 2-20-16,2 2-13 0,-2 1 2 0,1 0-8 16,-4 18 0-16,5-21-5 0,1-2-68 15,0-1-114-15,1-3-126 0,2-3-118 16,-2 5-845-16,2-10 720 0,0-1 119 15</inkml:trace>
  <inkml:trace contextRef="#ctx0" brushRef="#br0" timeOffset="107301.57">8437 3004 2349 0,'6'0'36'0,"-1"8"28"0,0 0 35 16,0-1-3-16,0 1 3 0,4 11 16 15,-5-8-91-15,2 0-21 0,-1 1 1 16,0-1-4-16,0 0 5 0,5 7 1 16,-4-10-9-16,-2-1-43 0,0-1-90 15,0-1-91-15,-1 0-148 0,0 0-861 16,-3-3 741-16</inkml:trace>
  <inkml:trace contextRef="#ctx0" brushRef="#br0" timeOffset="107453.49">8401 2834 2819 0,'-7'-17'7'0,"1"2"2"0,2 4 2 15,0 2-8-15,1 5 1 0,0-4-4 16,2 5-11-16,0 2-61 0,0-1-64 15,0 2-49-15,1 0-72 0,0 0-509 16,6 7 241-16,1 0 81 0</inkml:trace>
  <inkml:trace contextRef="#ctx0" brushRef="#br0" timeOffset="108012.97">8580 2999 1230 0,'3'0'85'16,"2"0"71"-16,0 0 37 0,2 6-32 16,-3-6 31-16,10 11 76 0,-7-6-163 15,0 1-30-15,0-1-16 0,1 0 1 16,1 1-26-16,3 4 4 0,-7-5-36 0,0 0 5 16,-1-2-5-16,0-1 14 15,-3-1 13-15,2 1 50 0,-2-2-39 16,0 0-10-16,-1 0-2 0,0 0 28 0,0 0 25 15,0 0 68-15,0-8-109 0,0 0-33 16,0-1-3-16,0-2-7 0,0-2 5 16,0-16-9-16,0 14 7 0,0-1-5 15,0 2 6-15,0 2-4 0,0 0 4 16,0-4-9-16,0 11 2 0,0 1-2 16,4 2-1-16,0 2 12 0,-1 0-2 15,4 0 15-15,-3 0-18 0,2 0 8 0,0 6-9 16,-1 0 6-16,0 0-4 0,7 6 8 15,-5-5-9-15,-3-1 13 16,2 1-15-16,-1-1 3 0,0 0 7 0,5 3-9 16,-6-5 7-16,-1-2-9 0,1 0 4 15,-1-2-3-15,2 0-19 0,0 0-88 16,0-7 24-16,-4 0 0 0,2 0 24 16,0-1 16-16,0-1 28 0,-2-10 18 15,0 10 1-15,0 0 1 0,-1 1 0 16,1 1-5-16,-1 1-1 0,3-3-2 15,-2 6 9-15,1 2-2 0,1 1 0 0,-1 0 5 16,1 0 4-16,6 6 10 16,-4 0-12-16,2-1-8 0,-1 1 6 0,1-1-5 15,0 1-3-15,10 6 0 0,-9-7-29 16,-2 0-116-16,3 0-123 0,-2-1-348 16,-2 1-50-16</inkml:trace>
  <inkml:trace contextRef="#ctx0" brushRef="#br0" timeOffset="108218.85">8960 2747 2455 0,'0'-3'0'0,"0"3"6"0,0 0 22 15,7 0 8-15,-3 9-2 0,2 0-1 0,-1 0-24 16,5 12-11-16,-5-9 3 0,-1-2-37 15,1 0-93-15,-1 0-134 0,0-2-332 16,2 6-542-16</inkml:trace>
  <inkml:trace contextRef="#ctx0" brushRef="#br0" timeOffset="108372.76">8863 2551 2557 0,'-10'-11'-11'16,"-6"-6"-163"-16,10 11-10 0,1 1-142 15,1 3-240-15,-1 0 37 0,2-1 73 16</inkml:trace>
  <inkml:trace contextRef="#ctx0" brushRef="#br0" timeOffset="108768.54">9107 2696 2096 0,'3'0'2'0,"1"0"17"0,3-3 92 0,-4 3-38 15,1-3-4-15,0 1-7 0,1 0-12 0,-1 0-6 16,6-2 8-16,-5 3-30 16,-2-1-1-16,2 0 11 0,-3 1 5 0,3 1 32 15,0 0 176-15,-1 0-121 0,0 9-26 16,-1 1-54-16,1 1 1 0,2 17 45 16,-2-12-50-16,-1 1-17 0,0 0-11 15,1 0-17-15,0-1 10 0,8 11 3 16,-4-16 1-16,0-2-10 0,1-3 11 15,1-1 4-15,1-3 1 0,12-2 9 16,-12-7-20-16,1 0-13 0,1-3 4 16,0-1-27-16,-2-1-69 0,9-13-356 15,-11 12 97-15,-2 2-131 0,-2 0-202 16,-3 2 77-16</inkml:trace>
  <inkml:trace contextRef="#ctx0" brushRef="#br0" timeOffset="109223.09">9400 2661 2022 0,'5'-1'5'0,"0"-1"0"0,0-1 2 0,0 2 26 15,0-2 14-15,5-4 92 0,-4 2-85 16,-2-2-17-16,2 1-14 0,-1-2-8 16,5-10-2-16,-7 8-11 0,1 1-3 15,-3 0 1-15,2 0 3 0,-3 1-2 16,0-6 13-16,0 9-14 0,0 2-7 0,-6 0-23 15,2 2-22-15,-2 1-5 16,-8 0-42-16,7 7 77 0,1 0 16 16,-1 2 8-16,0 0 5 0,-2 13 54 0,6-10 20 15,3 2 56-15,0 3 50 0,0 0 32 16,0 2-20-16,7 20 26 0,-2-20-197 16,2-2-22-16,-2-1-3 0,2-2-3 15,1-1 4-15,9 2 2 0,-7-10-2 16,0-5-10-16,0 0-44 0,0 0-111 15,2 0-104-15,10-20-554 0,-13 9 159 16,0 0 97-16,-2 0 103 0</inkml:trace>
  <inkml:trace contextRef="#ctx0" brushRef="#br0" timeOffset="110005.15">7909 4062 1795 0,'-1'0'41'0,"1"0"147"0,0 0-58 16,0 0-12-16,0 0-24 0,0 0-7 15,0 0-11-15,0 0 7 0,0 0-66 16,0 0-5-16,0 0 18 0,6 0 8 0,-2 0 6 16,3-5 52-16,-4 2-61 15,3 0 5-15,0-2-16 0,1 1 2 0,9-8 11 16,-6 5-32-16,1-1 0 0,1-1-5 16,-1-3 3-16,0 0 6 0,7-11-8 15,-10 12-5-15,-2-1-15 0,0 0-18 16,-2 2-30-16,-1 0-24 0,0-6-127 15,-3 9 99-15,0 1 7 0,0 1 11 16,-7 3 15-16,-1 1 24 0,-8 1-1 16,6 0 61-16,-1 8 12 0,1 1 16 15,-1 0 1-15,-10 11 32 0,12-9-28 0,1 0 1 16,2 0-4-16,2 0 10 0,0 0-3 16,2 10 56-16,2-11-46 0,0 1 4 15,0-2-3-15,6 1-8 0,1-2 1 16,11 8 16-16,-8-9-34 0,1-1-10 15,2 0-5-15,0-2 4 0,1 1-1 16,14-2 7-16,-13-3-16 0,0 0-27 16,0 0-64-16,-1 0-96 0,13-17-674 15,-14 8 257-15,-2 0 98 0</inkml:trace>
  <inkml:trace contextRef="#ctx0" brushRef="#br0" timeOffset="110353.02">8186 3870 2250 0,'0'3'42'0,"-4"-3"-18"0,4 1 14 16,0-1-6-16,0 0 3 0,0 1 28 15,0 0 43-15,7 0-53 0,-1 0-25 16,1 1-4-16,2 1-2 0,0-1-16 15,12 5 10-15,-10-4-10 0,0 1-1 0,1 0-3 16,0 0-41-16,1 0-76 16,8 3-345-16,-10-4 9 0,-2 0-123 15,-2-1 82-15</inkml:trace>
  <inkml:trace contextRef="#ctx0" brushRef="#br0" timeOffset="110538.13">8291 3785 2160 0,'-7'9'-2'0,"-5"13"10"16,5-7-3-16,2 0 3 0,0 2-8 16,1 0 2-16,-1 1 0 0,0 18-26 15,3-20-79-15,2 0-150 0,-1-2-279 0,1-1 9 16</inkml:trace>
  <inkml:trace contextRef="#ctx0" brushRef="#br0" timeOffset="111101.13">8435 3796 1779 0,'2'0'-3'0,"2"0"10"0,-3 0 58 16,0 0 21-16,0 4 33 0,0-4 11 16,0 3-51-16,2 2 48 0,0-2-92 15,-2 2 5-15,3 1-2 0,1 1-5 16,-2 2-4-16,11 16-4 0,-7-9-23 15,2 1-1-15,0 3-2 0,1 1 4 16,11 23 8-16,-13-23-9 0,1 2 4 16,-2-3-4-16,-1 0-1 0,-1-2 5 0,5 12-3 15,-7-19 3-15,0 0 3 0,1-4 4 16,-4-1 19-16,2-2 23 0,0 1 172 16,-2-5-77-16,0 0-10 0,0 0-45 15,0 0-39-15,0-7-48 0,-6-1-7 16,1 1-2-16,0-4 6 0,-1-2-11 15,-1-3-1-15,-10-26-2 0,8 17 5 16,-2-4-14-16,0-2 10 0,1-2-2 16,0-1-4-16,-4-36 4 0,9 36 2 15,2 1 6-15,1 3 2 0,2 1-4 16,0 5-3-16,9-13-20 0,-3 23 11 0,0 5 7 16,2 1-2-16,-1 4 4 0,8 4 4 15,-8 0 7-15,1 6 0 0,-2 1-4 16,1 1-3-16,-1 3-17 0,2 16-129 15,-6-11 17-15,-2 0-21 0,0 3-31 16,0-2-41-16,0 1-57 0,0 16-808 16,-7-18 593-16</inkml:trace>
  <inkml:trace contextRef="#ctx0" brushRef="#br0" timeOffset="111527.89">8710 3720 2039 0,'4'0'-6'0,"-2"0"11"0,0-6 46 15,1 1 32-15,3-4 153 0,-5 4-153 16,2-2-22-16,-1 1-21 0,1-2-7 0,0-9 14 15,-1 8-36-15,0 0-8 0,-2 0-4 16,2 0 1-16,-2-1 0 0,0-4 11 16,0 8-9-16,0 1-1 0,0 1-14 15,-7 0-10-15,-5 1-66 0,7 3 44 16,-2 0 3-16,2 0 2 0,-1 10 15 16,0 1 6-16,-2 10 14 0,5-7 10 15,0 0-8-15,3 1 0 0,0 0 0 16,0 0-4-16,0 15-1 0,6-16 2 15,1 0 5-15,-3-2 5 0,2-1-3 16,5 5 1-16,-3-11 1 0,-2 0-6 16,1-2 5-16,1-3-3 0,11 0 2 15,-1-10-4-15,1-9-115 16,-10 8-26-16,-1-2-83 0,1-1-123 0,-2-2-161 16,1 1 61-16</inkml:trace>
  <inkml:trace contextRef="#ctx0" brushRef="#br0" timeOffset="111747.76">8931 3436 2180 0,'-6'6'23'0,"-5"5"82"0,7-3-8 15,-1-2-14-15,1 3-5 0,-1 1 18 0,-1 11 51 16,3-9-81-16,3 0-29 15,0 3-9-15,0-1-7 0,0 0-11 16,6 15 1-16,-1-16-14 0,1 0-1 0,0-3-5 16,-1-1-2-16,1-2-56 0,8-2-294 15,-8-5 39-15,0 0-203 0,-1 0-64 16,0 0 61-16</inkml:trace>
  <inkml:trace contextRef="#ctx0" brushRef="#br0" timeOffset="112198.82">8890 3161 2639 0,'-3'0'-8'0,"2"5"-5"15,0-5-15-15,1 5 21 0,0-2 35 16,0 0 8-16,8 3 15 0,0 1 5 16,8 12-5-16,-7-6-38 0,2 2 1 15,-1 1 7-15,0 1-12 0,0 1-6 0,9 20-6 16,-11-19 3-16,1 0 5 0,-1-1-8 16,0 1-1-16,-1-2 1 0,5 14-32 15,-7-17-47-15,0-2-46 0,-2-1-36 16,1-3-5-16,-3-2 26 0,1 3-37 15,-1-5 118-15,-1-2 6 0,0-2 9 16,0 0 6-16,0 0 36 0,0 0 105 16,0-8-28-16,-4 0 13 0,4-1-3 15,0 1 12-15,0-2 5 0,0-11 73 0,0 9-108 16,0 0-20-16,0-1-14 16,0 0-14-16,4 0-10 0,6-14-9 0,-3 14 1 15,-2 1-22-15,1 2-77 0,1-1-92 16,-1 1-210-16,6-4-778 0</inkml:trace>
  <inkml:trace contextRef="#ctx0" brushRef="#br0" timeOffset="112554.72">9234 3427 2447 0,'3'2'-4'0,"0"-2"2"0,2 0 10 16,-1 0-3-16,-1-9 3 0,-2 0-8 16,3-1 2-16,-1-3-2 0,4-12 1 15,-5 11-4-15,-1 1 5 0,1-1 2 16,-1 3-6-16,-1-11 8 0,0 14-3 16,0 1-13-16,0 1-16 0,-6 3-8 15,1-1-4-15,-5 3-10 0,2 1 37 16,2 0 1-16,0 5 13 0,0 2 0 15,1 1-3-15,-3 9 1 0,6-6-3 0,2 1 2 16,0 0 0-16,0 0 2 16,0 13 19-16,6-13-8 0,1-1-1 0,1 1-11 15,-2-2 3-15,5-1-3 0,9 8-1 16,-9-11 4-16,3 0-1 0,-1-2-2 16,3-3-59-16,0-1-78 0,18 0-499 15,-17-8 104-15,-3 1 75 0</inkml:trace>
  <inkml:trace contextRef="#ctx0" brushRef="#br0" timeOffset="113114.03">9428 2955 2502 0,'0'-3'-5'0,"0"1"0"0,0 2 34 16,11 7 93-16,-6 1-21 0,0 5-20 15,2 1-3-15,1 5-17 0,1 3-25 16,11 29-4-16,-9-24-5 0,-1 0 5 16,3 0 6-16,-2-2-3 0,1-1-22 15,10 15-1-15,-12-22-8 0,-2-3-4 16,1-2-1-16,-4-3-3 0,5 3 1 15,-5-8 3-15,-2-1-10 0,-1-3-15 0,-1 1-29 16,0-1-40-16,-1 0-226 16,0 0 143-16,0 0 7 0,-5 0 57 0,-2-5 15 15,2-1 29-15,-10 0-1 0,5 2 57 16,1 1 10-16,-3-1 23 0,1 1 34 16,-13 1 137-16,16 2-95 0,-1 0-38 15,1 0-31-15,2 0-11 0,2 0-16 16,2 16 1-16,2-7-5 0,0-2 2 0,0 2 4 15,6-2-4-15,1 1 7 16,10 5-8-16,-7-8-32 0,-1-2-77 16,3-3-120-16,-2 0-285 0,0 0-53 0</inkml:trace>
  <inkml:trace contextRef="#ctx0" brushRef="#br0" timeOffset="113614.89">9954 3053 2043 0,'7'-20'47'15,"-4"12"10"-15,1 1 22 0,1 3 3 0,-2 1-6 16,9-1 44-16,-5 3-74 0,1 1 4 15,-1 0 5-15,3 0 10 0,-2 0 12 16,13 15 73-16,-11-8-88 0,-2 0-12 16,-1 1-15-16,1-1-6 0,-3 0-6 15,4 3 8-15,-8-7-19 0,2-1 6 16,-2-2 4-16,-1 0 8 0,0 0 6 16,0 0 80-16,0 0-49 0,0-7 3 15,0-1-22-15,0 0-22 0,0-14-17 16,0 8-11-16,0-2-8 0,0 0-11 0,0 0-51 15,0 0-75-15,5-15-348 16,-5 17 197-16,3 2-23 0,-1 1-87 0,1 2-212 16,-1 1 83-16</inkml:trace>
  <inkml:trace contextRef="#ctx0" brushRef="#br0" timeOffset="113977.72">10252 3018 1725 0,'4'0'25'16,"-2"0"31"-16,6-13 121 0,-5 5-92 0,1-1-24 16,-1-1-21-16,-1-3-1 0,1 1-19 15,4-16 9-15,-4 13-25 0,-1 1-2 16,1 0 5-16,-2 3-2 0,2-11 0 15,-3 14-1-15,0 1 4 0,0 1 4 16,0 2-1-16,0 1-4 0,-12 3-13 16,5 0-2-16,2 0 3 0,-2 7 8 15,2-1 7-15,0 4 5 0,-6 13 10 16,7-9-5-16,1 1-9 0,-1 2 3 16,1-1 3-16,1 1 0 0,2 15 39 15,0-16-33-15,0-3-5 0,0-1-9 0,9-1-3 16,-5-1-9-16,10 6-9 0,-6-9 12 15,1-3-1-15,1-1 1 0,1-3-5 16,0 0-40-16,16-10-181 0,-15 0 18 16,3-2-104-16,-3-1-186 0,0 0 0 15,-1 0 79-15</inkml:trace>
  <inkml:trace contextRef="#ctx0" brushRef="#br0" timeOffset="114460.18">10407 2795 2024 0,'-3'7'10'16,"1"-2"7"-16,2 1 8 0,0 1 21 15,0 7 69-15,0-6-46 0,0 1-10 16,0 1-10-16,0 0-13 0,5-1-16 16,6 10-2-16,-6-10-16 0,1-1 2 15,0-1-6-15,0-1 0 0,-1-2-7 16,5 1 2-16,-4-4 5 0,-2-1 9 15,0 0-7-15,-2 0-5 0,2-17 4 16,-2 9 6-16,0-1-2 0,-1-1-17 0,0 0-14 16,0 0-15-16,1-9-66 15,-2 10 55-15,0 1-3 0,0 1 8 0,0 0 7 16,0 2 10-16,0-3 5 0,0 6 18 16,0 1 5-16,0 1 3 0,0 0 2 15,0 0 1-15,10 6-5 0,-5 1 0 16,0-1 0-16,0 0 3 0,0-1 3 15,1 0-6-15,7 5 22 0,-6-7 12 16,0-3 28-16,0 3 19 0,0-3 18 16,0 0 5-16,7 0 95 0,-8-8-106 15,-1 0-11-15,1 2-18 0,-3-3 6 0,2 0-7 16,2-10 56-16,-4 10-75 0,0-1-3 16,-3 2-14-16,2 0-1 0,-2 0-2 15,0-5-15-15,0 6-7 0,0 1-28 16,-7 0-37-16,-1 0-55 0,1 1-55 15,-6-5-256-15,5 6 204 0,1 0-78 16,0 2-191-16,0 0-26 0,0 2 75 16</inkml:trace>
  <inkml:trace contextRef="#ctx0" brushRef="#br0" timeOffset="114961.79">10752 2614 1954 0,'4'-5'58'15,"3"-1"179"-15,-5 3-65 0,-1 2 4 0,-1 1-39 16,0 0-7-16,0 0 21 0,-5 12-32 16,-11-1-40-16,9-3-57 15,1-1-5-15,-2 2-10 0,0 0-1 16,3 3-1-16,-7 11 6 0,8-11-14 15,1 0 1-15,1 0 3 0,2-2-5 0,0 0 2 16,0 5-6-16,0-9 2 0,6-2 0 16,1-2-2-16,-1 1-6 0,-1-3 7 15,7 0-3-15,-6 0 1 0,0-10-2 16,0 2-1-16,-2-1-8 0,2 0 5 16,3-10-10-16,-6 9 24 0,0 0 4 15,1 1-2-15,-2 0 0 0,3 0-4 16,-2-4 8-16,0 7-3 0,-3 2 2 15,2-1-5-15,0 1 1 0,-1 2 1 0,0-1 15 16,0 2 1-16,-1 1-1 16,0 0-4-16,0 0-6 0,2 0 20 0,0 0 48 15,1 0-12-15,0 0-16 0,1 0-8 16,1 0 9-16,1 0-30 0,11 0-6 16,-8 0-12-16,2 0 2 0,1 0 1 15,0 0 5-15,0 0-4 0,15 0 1 16,-14 0-50-16,1 0-93 0,0 0-84 15,-1 0-94-15,0-4-66 0,9 4-633 16,-14 0 452-16,-1-4 105 0</inkml:trace>
  <inkml:trace contextRef="#ctx0" brushRef="#br0" timeOffset="115292.61">10966 2535 1632 0,'4'0'57'15,"3"0"21"-15,-2 0 31 0,2 8 6 16,-1-2-17-16,7 7 91 0,-6-5-99 16,-1 0-9-16,1 2-20 0,-1 0-3 0,-1 0-18 15,4 9 17-15,-6-10-38 16,1-1 7-16,-2-2 3 0,0-1 3 0,1-2 4 15,-1 0 20-15,-1-3-12 0,0 0 24 16,-1 0 28-16,0 0 9 0,0 0-22 16,0-12-12-16,0 4-71 0,0-1 0 15,0-1-3-15,0-1-3 0,-7-3 1 16,7-14-17-16,-2 13-18 0,2 1-39 16,-2 0-54-16,2 1-57 0,0 0-30 15,0-8-268-15,0 12 206 0,0 2-171 16,0 2-52-16,0 1 58 0</inkml:trace>
  <inkml:trace contextRef="#ctx0" brushRef="#br0" timeOffset="115786.95">11157 2264 2561 0,'-3'-5'20'0,"3"0"10"0,0 3 7 15,0 2 26-15,0 0 41 0,0 0-22 16,0 0-9-16,0 0 5 0,0 9-21 0,5-1-23 16,5 14-5-16,-5-8-5 0,2 1-15 15,1 1 0-15,-1 1-7 0,1-1-3 16,11 12 5-16,-10-14-4 0,0-1 0 15,0-2 3-15,-1 0-3 0,0-1 8 16,5 6-9-16,-9-10 2 0,1 0-8 16,-1-1 4-16,-1-3 3 0,-1 1-5 15,0 0 18-15,-2-1-35 0,0-2 1 16,0 0-21-16,0 1-2 0,0 0 14 0,-13 2-7 16,7-2 34-16,-1 2 3 15,-1-1 3-15,-1 1 1 0,-1 1-6 0,-8 3 4 16,8-2-2-16,0-1 2 0,2 2-4 15,0 0 3-15,0 1-4 0,-2 8 4 16,8-8-3-16,0 2 1 0,2-3-2 16,0 2 0-16,6 4 20 0,1-7-9 15,0-1 8-15,2-1-2 0,2-3-3 16,0 0 3-16,11-5-7 0,-8-3-10 16,-1-1-4-16,-1 0-29 0,1-1-88 15,-1-2-107-15,9-11-673 0,-12 12 251 16,-1 1 108-16</inkml:trace>
  <inkml:trace contextRef="#ctx0" brushRef="#br0" timeOffset="129648.34">17901 5945 1350 0,'0'-8'23'0,"-5"4"-12"15,5 1 3-15,-4 0-14 0,4 0-7 16,-3-1-45-16,0 2-11 0,3 0-97 16,-2 0-103-16,0 0-53 0,0 0 32 15</inkml:trace>
  <inkml:trace contextRef="#ctx0" brushRef="#br0" timeOffset="130948.23">17799 5902 1888 0,'-1'-3'28'16,"0"1"22"-16,0 0 35 0,0 2 34 16,-1-1 137-16,1 1-119 0,1 0-7 0,0 0-7 15,0 0-26-15,0 0-37 0,0 10-4 16,0-2-39-16,0 0 3 0,0 4 4 15,5 0-3-15,5 21 26 0,-5-15-37 16,1 2 5-16,1 2-2 0,1 1-10 16,0 0 12-16,10 22-12 0,-9-22 0 15,0-2-7-15,-1 0 11 0,0-4-9 16,5 12-1-16,-6-17-3 0,-3-3 2 16,0-2-13-16,-1-2-24 0,0-2-16 15,0 0-92-15,-3-3 80 0,0 0 16 16,1 0 19-16,-1 0 21 0,0-16 18 15,0 7 1-15,0 0-4 0,0-2 0 0,0-2 6 16,-6-11-2-16,1 12-9 0,5 0-1 16,-4 2-3-16,4 1-5 0,0 1 5 15,0-1-7-15,0 5 18 0,0 4 3 16,0 0 5-16,9 0-6 0,13 9-5 16,-10 0 1-16,3 0-4 0,1 0 10 15,1 1-8-15,-1 1 3 0,17 8 8 16,-18-11-11-16,-1 0-2 0,-1-1-5 15,-2-2 4-15,7 2 1 0,-11-7 4 16,0 0 3-16,-2 0 12 0,0 0-8 16,-3-7 17-16,0-7 21 0,-2 2-14 0,0 0-10 15,0-4-9-15,-7-2 3 0,-7-23-1 16,7 19-1-16,0-1-11 0,0 0 1 16,0 0 0-16,3 3-13 0,-4-13 2 15,6 21 6-15,2 4-8 0,-3 1-22 16,3 4-28-16,0 3-194 0,0 0 79 15,0 0-31-15,0 0-34 0,0 0-107 16,0 0-170-16,0 9-380 0</inkml:trace>
  <inkml:trace contextRef="#ctx0" brushRef="#br0" timeOffset="131641.72">18376 5947 1918 0,'0'-3'34'0,"0"3"21"16,-4-3 19-16,4 3 0 0,-4 0 26 15,0 0 135-15,1 0-106 0,0 0-17 16,-1 0-5-16,1 0-12 0,-6 5 50 16,5 0-92-16,-1 0 9 0,-1-3 5 15,1 3 7-15,0 0-3 0,-5 6 6 16,6-5-63-16,0 2-7 0,1 0-3 0,0 1-1 15,1 10 7-15,2-8 3 16,0 0-6-16,0-2 1 0,0 1-16 0,0-1 6 16,13 8-10-16,-7-9 16 0,0-2-18 15,-1 0 8-15,-1-3 0 16,5 4-22-16,-5-6 9 0,-1-1-2 0,-2 0 0 16,1 0-6-16,0 0-3 0,0-11 3 15,-2 5 24-15,2 0 2 0,-2-1 3 16,0 0-6-16,0-9-3 0,0 8 4 15,0 2 1-15,-6-2-4 0,6 2 3 16,0 2-5-16,-3-3-7 0,3 6 2 0,0 0 0 16,0 1 3-16,0 0 11 15,0 0 5-15,7 0-4 0,-1 0-7 16,1 0 6-16,0 5-1 0,1 0 1 0,9 3 8 16,-8-4-10-16,-2-2 5 0,1 1-11 15,-2 1 4-15,6-2-4 0,-6-2 2 16,1 0 7-16,-4 0-7 0,2 0-9 15,0 0 3-15,2 0-62 0,-3 0 17 16,0-6-25-16,0 1-13 0,1 1-14 16,0-6-134-16,-3 4 99 0,2 0-13 15,-4-1-40-15,1-1-59 0,-1-8-466 16,0 7 292-16,0-1 90 0</inkml:trace>
  <inkml:trace contextRef="#ctx0" brushRef="#br0" timeOffset="131947.1">18430 5693 1738 0,'-1'-4'67'0,"1"1"27"0,0 2 31 0,0-1 10 15,0 2 132-15,0 0-131 0,0 0-9 16,0 0-15-16,0 0-7 0,0 5 2 16,9 9 63-16,-4-4-101 0,0 1-24 15,1 3-3-15,-1 0-15 0,11 18 6 16,-9-16-19-16,3 2-7 0,0 0 3 16,0-1-6-16,-1 2-9 0,10 13-1 15,-11-17-4-15,2-1-14 0,-3-3-57 16,2 0-53-16,3 7-304 0,-4-11 193 15,-3-1-13-15,0 0-25 0,0-1-174 16,-1-1-74-16</inkml:trace>
  <inkml:trace contextRef="#ctx0" brushRef="#br0" timeOffset="132391.22">18613 5606 2095 0,'0'-1'23'16,"0"0"16"-16,0 0 21 0,0 0 18 15,0 1 98-15,0 0-83 0,0 8-5 0,5 1-16 16,0 0-5-16,8 14 56 0,-5-10-65 15,0 2-11-15,2 1-19 16,1 2-5-16,0 0-10 0,11 21 1 0,-11-20-10 16,-1 1-4-16,2-2-3 0,-2-2-4 15,7 12-20-15,-9-16-39 0,0-2-65 16,-1-1-67-16,-2-1-79 0,6 5-503 16,-8-7 211-16,-2 0 88 0</inkml:trace>
  <inkml:trace contextRef="#ctx0" brushRef="#br0" timeOffset="209381.05">2395 6857 2620 0,'0'-3'19'0,"0"2"22"15,0-1 112-15,0 2-58 0,0 0 17 16,0 0 5-16,0 0-13 0,0 0 32 16,0 0-112-16,0 0-17 0,0 0 0 0,0 0-8 15,3 0-4-15,1 5 7 0,0-2 27 16,1 0 9-16,2 1 4 16,3-1 6-16,1 2-11 0,22 6 45 0,-12-6-54 15,1 0-17-15,2-1-3 0,3 1-1 16,29 3 16-16,-26-5-11 0,2 0-6 15,-1 1-3-15,2-2 2 0,1 2-1 16,33 1 14-16,-35-3-13 0,-1 1 2 16,0-1-1-16,-1 0-4 0,-2 0 3 15,21 1-21-15,-26 1-55 0,-3-2-134 16,-1 2-239-16,-3 2-497 0,-2 1 50 16</inkml:trace>
  <inkml:trace contextRef="#ctx0" brushRef="#br0" timeOffset="211917.15">20871 7486 2125 0,'-16'-6'53'0,"-4"0"10"16,-2 1 19-16,-2 3 1 0,-30-2 89 15,24 3-85-15,-2 0-1 0,-2 1-28 16,-3 0 8-16,-1 0-16 0,-38 15 31 0,35-4-50 16,1 1 6-16,0 3-5 0,-1 3 0 15,-40 26 25-15,42-20-40 0,1 2-6 16,0 3-3-16,3 2-6 0,-34 38 8 15,39-32 0-15,1 8 9 0,0 3 0 16,6 8 5-16,0 5-9 0,-13 77-4 16,22-63-5-16,2 4-8 0,5 3 10 15,3 1-8-15,4 79 11 0,10-85-11 16,3-1 10-16,6-4-4 0,6-3 6 16,38 51 6-16,-25-68-8 0,6-5 1 0,5-3 0 15,1-7-2-15,5-4-2 16,57 19 13-16,-55-33-13 0,1-4 0 0,-2-5-10 15,-1-3 12-15,46-7 52 0,-55 0-12 16,-1-9 4-16,-3-2 8 0,-2-3 5 16,-2-3-16-16,33-26 14 0,-37 17-51 15,1-4 11-15,-1-4 0 0,1 0-2 16,32-43 14-16,-34 36-32 0,0-2 3 16,-1-2-1-16,1-3-2 0,0-3 6 15,25-58 1-15,-29 51-11 0,-3-2-11 16,-1-2-3-16,-5-2 2 0,10-66 4 0,-23 64 3 15,-7-1-7-15,0-1-9 0,0 1 1 16,-15 1-5-16,-33-56-28 0,16 65 7 16,-8 4-12-16,-7 4-2 0,-6 4-8 15,-67-27-25-15,56 43 45 0,-2 6-10 16,-2 5-38-16,2 6-49 0,3 5-37 16,-52 7-213-16,65 8 184 0,5 4-20 15,5 1-66-15,7 3-214 0,-20 20-461 16</inkml:trace>
  <inkml:trace contextRef="#ctx0" brushRef="#br0" timeOffset="213881.96">21278 6076 2283 0,'0'-16'56'15,"0"0"55"-15,0-10 217 0,0 16-165 0,0 0 4 16,0 2-7-16,0 2 6 0,0 1-39 16,0-3 7-16,0 6-108 0,0 0 1 15,0 1-15-15,0 1-8 0,0 0-3 16,0 0-11-16,0 0-2 0,0 0 2 15,0 0-9-15,0 6 14 0,0 18 0 16,0-4 21-16,-5 7-9 0,0 8 2 16,1 8 0-16,-6 64 28 0,5-47-10 15,0 3-2-15,0 3-16 0,1 1 5 16,1 2-3-16,-3 61 17 0,3-66-23 0,0-3-1 16,2-2-4-16,-1-4 7 0,1 43-10 15,1-57-3-15,0-2-1 0,0-5 5 16,0-3 5-16,0 19 5 0,0-30-9 15,0-3 2-15,5-3-3 0,-5-3 1 16,4-2 3-16,-4 1-12 0,0-7-3 16,0-3-53-16,0 0-147 0,0 0-181 15,0-8-856-15,-6-3 493 0,0-3 182 16</inkml:trace>
  <inkml:trace contextRef="#ctx0" brushRef="#br0" timeOffset="214584.94">21239 5858 1603 0,'-12'-4'60'16,"7"4"18"-16,-1 0 33 0,-4 10 3 15,0 3-13-15,-18 23 42 0,11-13-92 16,-1 4-7-16,-1 4-3 0,-1 2 6 0,-2 0-10 16,-15 38 7-16,20-37-41 0,1-2-2 15,2-1 2-15,1-3-2 0,4-5-1 16,-6 14-3-16,11-24-1 0,1-3 0 15,1-3 3-15,0-2 4 0,2-3 27 16,0-2 0-16,0 0 11 0,6-6-3 16,1-2-12-16,1-4-10 0,14-24-9 15,-6 13-7-15,0-5-4 0,4-4-6 0,1-2 2 16,1-1-1-16,23-38-1 0,-21 34 2 16,0 3 2-16,-1 3 10 0,-1 0-2 15,17-18 80-15,-24 31-48 0,-1 3 1 16,-4 5-31-16,-2 3-11 0,-1 3 9 15,4 6 21-15,-5 0-1 0,1 9 5 16,0 1 7-16,2 6 3 0,2 3 18 16,13 31 39-16,-10-20-54 0,0 5-23 15,1 0 0-15,-1 3-2 0,3 3-5 16,14 36 19-16,-14-38-20 0,-3-2-5 16,1-1-3-16,-1-2-7 0,10 28-1 15,-14-34-72-15,-1-3-111 0,0-2-123 16,-2-1-220-16,-2-2-185 0</inkml:trace>
  <inkml:trace contextRef="#ctx0" brushRef="#br0" timeOffset="-212869.88">19886 5762 2118 0,'2'-11'24'15,"2"-9"152"-15,-4 10-37 0,0 1 16 16,0 1-46-16,0 2-8 0,-13-7-14 0,7 9-70 15,1 1-13-15,-2 0-5 0,-1 3-1 16,-1 0 2-16,-9 6-7 0,8 1 7 16,0 0-2-16,1 2 1 0,1-1-1 15,-4 8-8-15,8-7 4 0,2-2 0 16,2 2 2-16,0-2 0 0,0 1 4 16,18 7-6-16,-7-7 8 0,3-1-3 15,2 1 5-15,3 0 4 0,21 7 0 16,-19-8-4-16,-1 2-4 0,-2-1 4 15,-4 1 6-15,-1 0 4 0,4 10 58 0,-13-9-20 16,-4 1 14-16,0 1-13 16,-8 2-1-16,-13 14 15 0,6-14-37 15,0-2-2-15,-2 1 3 0,0-1 24 0,2-2 23 16,-8 2 82-16,14-8-91 0,2-2-16 16,4-2-12-16,3 0-6 0,-2-8-15 15,2-1-19-15,0-2-1 0,0-3-4 16,0-3 3-16,7-3-3 0,13-26-6 15,-10 21 3-15,2-1-13 0,0-2-2 16,1 1-27-16,11-22-111 0,-12 28 46 16,-2 1-19-16,-2 5-69 0,-2 1-64 15,-2 5-113-15,-4 0-858 0,0 9 644 0,-8 0 138 16</inkml:trace>
  <inkml:trace contextRef="#ctx0" brushRef="#br0" timeOffset="-212383.58">20289 5609 2125 0,'0'-7'3'16,"0"2"6"-16,-7 1 4 0,0 2 13 0,-7 2 21 15,4 0-24-15,1 5-13 0,-2 4 21 16,0 1 13-16,-14 21 80 0,13-11-76 16,0 0 4-16,0 3-14 0,2 1 4 15,1 0 2-15,-5 22 13 0,10-24-41 16,1-1-4-16,3-1-2 0,0-2-1 15,0 13-8-15,8-18 3 0,-1-2-4 0,1-1 7 16,1-3 1-16,-1-1 1 0,14 1 63 16,-11-7-21-16,2 0 5 0,0 0-20 15,2-11 22-15,0-1-12 0,18-15 24 16,-18 10-53-16,0 0 2 0,-2-4-2 16,-1 1 2-16,5-27-8 0,-12 22-14 15,-2-3-5-15,0-1 5 0,-3 0 7 16,0 0-1-16,-8-23-11 0,-1 30-23 15,-1 4-28-15,-1 4-42 0,-1 5-47 0,-2 5-37 16,-16 4-310-16,12 10 111 16,1 3-223-16,0 2 83 0,0 2 66 0</inkml:trace>
  <inkml:trace contextRef="#ctx0" brushRef="#br0" timeOffset="-212121.72">20762 5548 2311 0,'2'-4'-1'15,"-2"3"-6"-15,0 1 2 16,0 0 38-16,0 7 87 0,0 1-50 0,-6 2-37 15,-1 1-19-15,0 3 2 0,-5 22-1 16,5-16-10-16,0 2-3 0,-1-1 4 16,1 0-6-16,2-2-3 0,-8 19-4 15,8-22-54-15,-2 0-91 0,4-2-139 16,-3-1-265-16,0 7-533 0</inkml:trace>
  <inkml:trace contextRef="#ctx0" brushRef="#br0" timeOffset="-211898.85">20534 5615 3579 0,'-4'-5'42'0,"2"0"25"15,1 0 7-15,-2 1 20 0,3 1-35 16,0 0-1-16,0 3-57 0,0-3-7 15,0 3-4-15,0-1-46 0,0-1-195 0,0 2 37 16,6-1-90-16,-1 1-80 16,2 0-223-16,6 0-798 0</inkml:trace>
  <inkml:trace contextRef="#ctx0" brushRef="#br0" timeOffset="-211729.95">20887 5737 4005 0,'7'3'39'0,"-1"-2"24"0,-2-1 23 15,-1 0 88-15,-1 0-126 0,-1 0-24 16,-1 0-34-16,0 0-54 0,0 0-339 0,0 0-213 16,0 0-433-16,-6 0 67 0</inkml:trace>
  <inkml:trace contextRef="#ctx0" brushRef="#br0" timeOffset="-204089.78">22660 7986 3075 0,'1'-7'64'0,"-1"1"51"15,0 2 34-15,0 0 181 0,0 2-223 0,0 1-24 16,0 0-37-16,0 1-13 0,0 0-19 16,0 0-24-16,0 0 0 0,0 0 12 15,0 9 21-15,0 0 7 0,0 19 36 16,0-11-43-16,0 4-4 0,3 3-9 15,-3 3 1-15,4 0-4 0,-2 27-6 16,-2-26 3-16,2-2-4 0,-2-2 1 16,3-1 2-16,-1 19-3 0,-1-24 0 15,0-1 0-15,1-1 4 0,-2-1-22 16,2-2-15-16,-1 9-127 0,-1-11-5 16,1-3-103-16,-1 1-134 0,0-2-150 15,0 5-1002-15,0-8 969 0</inkml:trace>
  <inkml:trace contextRef="#ctx0" brushRef="#br0" timeOffset="-203693.84">22975 8098 2216 0,'-7'-1'2'0,"3"1"33"0,-1 0 47 16,-1 8 31-16,-7 18 139 0,6-9-171 0,-1 1-30 15,-1 4-22-15,1 1-10 16,0 2-10-16,-4 21-1 0,9-25-6 0,3 0 1 16,0-3 5-16,0-1 5 0,7 9 8 15,0-16-13-15,-1-3 6 0,1 0 14 16,0-3 20-16,2-2 14 0,10-2 75 15,-8 0-70-15,2-5-4 0,0-3 3 16,2-1 4-16,-1-1 4 0,14-14 83 16,-15 12-60-16,-2-1-22 0,-2 0-12 15,-2-1-7-15,0-18-23 0,-7 16-20 16,0-3-11-16,0-1 6 0,-10-1-11 0,0 0-15 16,-11-17-54-16,11 22-12 0,-2 1-98 15,2 4-107-15,-2 2-121 0,1 4-113 16,-9 3-929-16,11 2 887 0</inkml:trace>
  <inkml:trace contextRef="#ctx0" brushRef="#br0" timeOffset="-203349.81">23526 8046 2440 0,'9'-4'45'16,"-5"2"-7"-16,-3 2 15 0,1 0 29 16,-1 0 19-16,1 0 25 0,-1 15 119 15,0-6-151-15,0 2-13 0,0 1 2 16,-1 4-13-16,1 1 1 0,-1 22 42 15,0-18-70-15,0-1-13 0,0 1-17 16,-5 0-8-16,-1 17 16 0,0-20-16 0,1-1 6 16,0 0-14-16,0-2-38 0,-1 0-94 15,-7 10-563-15,7-13 72 0,-1-3-179 16,0-1 152-16</inkml:trace>
  <inkml:trace contextRef="#ctx0" brushRef="#br0" timeOffset="-203143.93">23355 8074 4012 0,'-3'-15'24'16,"0"2"52"-16,0 1 62 0,0 2 109 0,-1-3 244 15,1 8-334-15,0 1-115 0,2-1-68 16,-1 3-77-16,2 0-90 0,-1-1-367 15,1 3 220-15,0 0-100 0,0 0-44 16,0 0-77-16,6 7-822 0,-6 1 838 16</inkml:trace>
  <inkml:trace contextRef="#ctx0" brushRef="#br0" timeOffset="-202966.03">23657 8359 3872 0,'4'0'53'15,"-1"0"24"-15,0 0 19 0,-1 0-13 16,-1 0-30-16,0 0-10 0,-1 0-59 16,0 0-38-16,0 0-89 0,0 0-293 15,0 0-491-15,-8 0-1016 0</inkml:trace>
  <inkml:trace contextRef="#ctx0" brushRef="#br0" timeOffset="-200923.67">17689 8009 2326 0,'5'-5'105'0,"-5"3"-4"15,0 2 48-15,0 0 4 0,0 0 20 16,0 0 145-16,0 0-196 0,0 0-34 15,0 0-27-15,0 0 0 0,0 0-5 0,0 10 83 16,0-4-88-16,0 2-16 0,0 2-4 16,0 2-2-16,0 20 24 0,0-13-42 15,0 2-7-15,0 1-5 0,0 0 5 16,0 23 3-16,0-24-3 0,0-1-7 16,0 0-4-16,0-1 3 0,0 17 10 15,0-19-11-15,0-1-37 0,0-1-40 16,0-2-78-16,0 0-79 0,0 3-455 15,0-9 298-15,0-3-91 0,5-2-158 16,-1-2 69-16</inkml:trace>
  <inkml:trace contextRef="#ctx0" brushRef="#br0" timeOffset="-200548.9">17986 8132 2590 0,'3'-1'146'16,"-3"1"21"-16,0 0-51 0,0 12 189 15,0 3-237-15,-10 20-30 16,2-6-32 0,8-13 2-16,-3 14-10 0,3-16 8 15,0 0-2-15,0 0 8 0,0-3-2 0,11 9 2 16,-4-12 7-16,-1-2 29 0,2-2 20 15,2-1 1-15,24-10 116 16,-22 0-132-16,15-14 23 0,-14 8-48 16,23-29 88-16,-25 28-65 15,-3-2 8-15,-1 1 5 0,0-1 4 16,-6-18 28-16,-1 17-63 0,-7 0-16 16,-22-30-71-16,15 36 5 15,-3 2-4-15,-18-3-85 0,-35 12-270 16,55 0 185-1,-12 15-514-15,16-7 252 0,0 0-227 0,4-1 72 16,0 1 86-16</inkml:trace>
  <inkml:trace contextRef="#ctx0" brushRef="#br0" timeOffset="-200199.09">18561 8033 1659 0,'0'0'27'15,"0"5"138"-15,0 0-28 0,0-2 17 0,0 1 2 16,0 0 15-16,0 5 130 0,4-4-190 15,-4 1-35-15,0 2-18 0,0 2 3 16,0 15 59-16,0-11-68 0,0 1-3 16,0 3 13-16,0 1 2 0,0 2 2 15,-5 20 5-15,-1-21-60 0,2-1-9 16,-1 1-2-16,1-1 5 0,-3 15-3 16,3-20 4-16,1 1-11 0,-2-2-7 0,1-2-71 15,-5 7-394-15,5-12 96 16,0 0-91-16,0-2-216 0,0-2 67 0</inkml:trace>
  <inkml:trace contextRef="#ctx0" brushRef="#br0" timeOffset="-199991.02">18440 7953 3729 0,'0'-11'-4'0,"-7"-7"-4"0,2 10 23 16,5 1 14-16,-4 2 0 0,4 0-3 16,-4-1-23-16,1 3-46 0,3 1-125 15,0 0-111-15,0 2-70 0,0 0-378 16,0 0 273-16,0 10-151 0,6-2 79 16</inkml:trace>
  <inkml:trace contextRef="#ctx0" brushRef="#br0" timeOffset="-199757.16">18778 8273 2270 0,'10'5'104'0,"-2"1"64"15,1-1 57-15,-3-1 31 0,1 0 22 16,0 2 189-16,-4-3-295 0,-1-2-50 15,0 1-5-15,-1 0 36 0,1-1 119 16,-2-1-171-16,2 0-39 0,-2 0-30 16,0 0-25-16,0 0-334 0,-7 0-27 0,0-7-373 15,-3 0-342-15,-3 1 57 0</inkml:trace>
  <inkml:trace contextRef="#ctx0" brushRef="#br0" timeOffset="-166011.8">7301 9524 2246 0,'1'-3'56'0,"0"-1"-18"0,-1 4 10 15,1 0-27-15,-1 0 14 16,2 0 66-16,0 0-29 0,1 0 2 0,3 0 0 16,1 0-22-16,4 0 13 0,20 12 47 15,-10-7-38-15,4 1-15 0,2 0 8 16,4 1-4-16,2 0 12 0,36 7 29 15,-33-7-67-15,2 0-32 0,-1 0 10 16,3-1-3-16,37 5 11 0,-1-3-6 16,-38-5-52-16,35-1-357 0,-40-2-44 15,-1 0-415-15,-1 0 112 16</inkml:trace>
  <inkml:trace contextRef="#ctx0" brushRef="#br0" timeOffset="-148838.39">10478 11212 1513 0,'0'0'27'0,"0"-6"20"15,0 3 132-15,0 0-67 0,5 3-1 0,0-4 7 16,0 2-7-16,0 0-22 0,7-1 55 16,-5 1-83-16,0-1-8 0,0 1-4 15,2 1-1-15,10-2 32 0,-7-1-54 16,1 3-8-16,1 0-10 0,-1 0-4 15,4 1 0-15,15-1 6 0,-16 1-4 16,-2 0 2-16,3 0-1 0,-1 0-1 16,-1 0-2-16,10-2 2 0,-14 2-4 15,0-2-4-15,-3 1 2 0,3 0 2 0,-4-1-2 16,6-1 6-16,-8 1-12 0,0 0-8 16,0 1-38-16,-2 1-74 15,2 0-90-15,2 0-723 0,-3 0 348 0,0 5 97 16</inkml:trace>
  <inkml:trace contextRef="#ctx0" brushRef="#br0" timeOffset="-136251.09">7142 11805 2288 0,'-1'-4'0'16,"-1"-1"-2"-16,2 3-1 0,0 1 5 15,0 1 17-15,9 0 66 0,1 0-36 0,2 0-15 16,2 0-10-16,5 0-5 0,3 0 0 16,33 0 30-16,-24 0-19 0,3 0-8 15,1 0-5-15,2 0-3 0,0 0-7 16,36 0 18-16,-39 0-10 0,-1 0-3 15,-1 0-6-15,-2 0 3 0,-2 0-4 16,22 0 2-16,-8 0-12 16,-24 0-54-16,13 0-306 0,-17 0-95 15,-1 0-169-15,-3 0 83 0</inkml:trace>
  <inkml:trace contextRef="#ctx0" brushRef="#br0" timeOffset="-133858.67">22861 3462 1702 0,'0'-1'32'16,"0"-2"23"-16,0 1 26 15,0-1 7-15,0-2 40 0,-7 2-73 0,3 0 17 16,-1-1-13-16,1 0 16 0,0 0-13 16,-6-5 34-16,5 3-53 0,-1 2 4 15,0-2-7-15,-1 0 9 0,-1 1-17 16,0-2 6-16,-9-4 37 0,8 4-48 16,0 2-24-16,-1 0-11 0,0 1 1 15,-1-1 6-15,-1 2-6 0,-19-4 3 0,14 7 1 16,-4 0 1-16,-1 0 2 15,-4 0 0-15,-3 5-2 0,-37 11-1 16,-8 5 0-16,34-8 12 0,-43 19 40 16,41-15-14-16,0 2-5 15,0 2-6-15,-1 0 2 0,0 3-5 0,-39 25 15 16,8 3-20-16,40-27-12 16,-25 27 4-16,35-26-12 0,1 0 8 15,4 1-3-15,1 2 6 0,3 2-1 16,-7 35 2-16,10 8 1 15,12-35-5-15,0 45 18 0,10-39-9 16,4-1-2-16,5 2-7 0,5 2 10 16,5 0-6-16,8 1 5 0,53 43 5 15,-37-49-12-15,3-3-2 0,4-3 2 0,2-3 2 16,2-5 2-16,64 20 7 0,-1-15 8 16,-64-21-10-16,56-6 42 15,-64-7-31-15,0 0 1 0,0-9 0 16,0-3-3-16,-1-5 0 0,54-22 7 15,-1-10-23-15,-56 23-4 16,47-34 17-16,-53 28 3 0,-1-3 10 16,-2-3-3-16,-1-3-11 0,-3-4-12 0,-1-2-9 15,28-55 2-15,-36 50 8 16,-5-2-6-16,-3 2 0 0,-4-2-10 16,-5 1-3-16,-5-51 22 0,-14 1-14 15,-7 54-12-15,-32-43-19 0,15 51 11 16,-8 3-16-16,-8 2-34 0,-7 3-43 15,-10 3-39-15,-87-14-166 0,-26 21 94 16,81 23 138-16,-104 12-65 16,100 5 77-16,0 6-15 0,2 2-28 15,0 5-54-15,5 2-68 0,5 2-171 16,-62 34-488-16</inkml:trace>
  <inkml:trace contextRef="#ctx0" brushRef="#br0" timeOffset="-132556.08">23143 5443 1399 0,'-15'-2'36'0,"-1"-1"20"0,1 0 14 0,-1 0 20 16,1-2-24-16,-15-4 47 0,13 3-54 15,2 1-2-15,-1-1 2 0,-1 1-6 16,0 0-17-16,-14-4 10 0,14 6-34 16,1-1-2-16,-2 1-5 0,1 1 7 15,0 1 0-15,-19 1 7 0,19 0-11 16,0 0-2-16,-4 0-3 0,3 0 1 15,-2 8-2-15,-21 4-2 0,20-6-5 16,-1 2 2-16,-2 1 0 0,-2 3 2 0,0 0 2 16,-28 19 4-16,25-12-2 0,0 1-1 15,-2 4-2-15,0 4 2 16,0 1-2-16,-30 36 6 0,29-28-3 0,1 1 1 16,-1 3-6-16,2 1 8 0,0 1 21 15,-24 47 51-15,29-45-21 0,2 1-11 16,3 3-2-16,4 0 9 0,3 0-10 15,-3 51 18-15,12-49-46 0,4 0-10 16,0-2 1-16,8 2 4 0,2-1 0 16,5 0 6-16,25 50 2 0,-14-52-6 15,3 1-8-15,5-1 6 0,3-1 0 0,4-3-3 16,52 38 9-16,-43-45-8 0,5-3 0 16,4-3 2-16,2-3-6 15,2-3 0-15,64 14 9 0,-64-24-1 0,-3-3-7 16,-2-2 3-16,-1-3 0 0,-4-3-4 15,45-4 26-15,-52 0-9 0,0-11 28 16,-1-2 4-16,0-1 12 0,-1-5 2 16,41-25 22-16,-42 17-63 0,0-5-9 15,1-3 4-15,-1-5-7 0,2-3 1 16,43-54-7-16,-43 44-12 0,0-2 1 16,0-2 2-16,-1-3-8 0,-2-1 2 15,33-66 7-15,-13 0 13 0,-37 63-25 16,6-58-3-16,-23 65 3 15,-8 3 3-15,0 0 5 0,-12 1-7 0,-6 1 3 16,-37-47-13-16,19 53 11 0,-8 4-4 16,-6 2-11-16,-6 4-32 0,-6 4-26 15,-81-15-100-15,65 32 109 0,-7 4-2 16,-4 4-4-16,-4 7-9 0,-3 0-2 16,-94 25-63-16,10 7-34 15,99-16 43-15,-56 12-271 0,82-16 70 16,8-2-74-16,11 0 62 0,6-2 61 15</inkml:trace>
  <inkml:trace contextRef="#ctx0" brushRef="#br0" timeOffset="-130879.59">23483 3382 1928 0,'-2'1'107'16,"1"-1"-17"-16,1 0 135 16,0 0-83-16,0 0 5 0,0 0-11 15,0 0-17-15,0 0-27 0,0 0-19 0,0 0 29 16,0 0-62-16,0 0-5 0,0 0-1 15,0 0-6-15,0 0-1 0,4 0-3 16,-1-4 15-16,0 1-1 0,1-3 9 16,1-1 1-16,4-2-7 0,2-5-22 15,3-2-11-15,26-27-4 0,-16 17-1 16,2-1-2-16,4-2 1 0,0-1 0 16,0 1 4-16,0 1-5 0,28-20-13 15,-4 8-43-15,-31 24 12 0,18-9-93 16,-24 15 26-16,-2 2-35 15,-2-1-32-15,0 2-44 0,-1 0-14 0,0 1-31 16,10-6-417-16,-12 7 174 0,1 0 65 16,-1-1 109-16</inkml:trace>
  <inkml:trace contextRef="#ctx0" brushRef="#br0" timeOffset="-129773.03">24147 5498 1399 0,'-4'9'20'16,"1"0"9"-16,-1 0 2 0,-4 8 35 16,4-9-20-16,0-1 15 0,1-2 16 15,0 1 6-15,1-2-5 0,-1 1 86 16,2-1-78-16,0-4 5 0,0 1 4 16,1-1 8-16,0 0 1 0,0 0 105 0,0 0-100 15,0 0 7-15,0 0 5 0,0 0 15 16,0-6-28-16,0-5 42 0,0 4-112 15,6-3-1-15,-1-3-1 0,1-3 18 16,-1-4 0-16,12-27 35 0,-7 17-65 16,2-1-9-16,2-5-1 0,2-4-1 15,2-2-8-15,21-50-3 0,-16 43-7 16,1 0 4-16,-1 0-14 0,0 3 8 16,0 2-5-16,12-31-16 0,-9 20-12 15,-17 34 5-15,0-11-50 16,-8 21 11-16,1 3-32 0,-2 1-40 0,0 1-97 15,0 1-47-15,0-1-389 0,0 3 230 16,-7 1-116-16,2 2 85 0</inkml:trace>
  <inkml:trace contextRef="#ctx0" brushRef="#br0" timeOffset="-129199.5">24347 4689 1989 0,'0'0'27'16,"0"0"12"-16,0 0 89 0,0 0-50 16,0-5 8-16,5 2-2 0,0 0-1 15,1-1-25-15,8-6 14 0,-6 4-51 0,2 0-5 16,0-1 2-16,1 2 5 0,-1 0 2 15,11 1 42-15,-1 4 13 16,-9 0-23-16,8 14 100 0,-9-5-72 16,-1 4-12-16,-2 1-14 0,0 3-9 15,-2 2-10-15,3 22 0 0,-6-1-27 16,-2-21-14-16,0 14 1 16,0-18-36-16,0-2-72 0,0-2-114 15,0-1-116-15,0 0-146 0,-9 4-908 16,9-10 864-16</inkml:trace>
  <inkml:trace contextRef="#ctx0" brushRef="#br0" timeOffset="-128277.53">23885 2614 1990 0,'7'4'25'16,"3"-1"12"-16,2 0 11 0,1 0 10 15,16 2 29-15,-14-5-53 0,1 3-9 16,-1-2-12-16,0 1 1 0,-1 0 5 16,-2 0 2-16,7 5 34 15,-7 4 36-15,-8-3-35 0,-2 12 52 0,-2 9-52 16,-6-12-40-16,-9 18 8 16,5-16-16-16,1 0-3 0,-2-1-4 15,1 1 0-15,-1-2-1 0,1 1-5 16,-6 12-44-16,5-3-264 15,7-17 0-15,1 8-803 0</inkml:trace>
  <inkml:trace contextRef="#ctx0" brushRef="#br0" timeOffset="-127427.96">24236 3118 2290 0,'-4'-18'66'0,"1"10"8"0,3 2 33 16,0 1 2-16,0 0-15 0,0 1-23 0,0 2-39 15,0 0-22-15,0 2-19 0,0 0 1 16,0 0-5-16,0 0 2 0,0 0 4 16,0 6 9-16,0 11 11 0,0 7-6 15,0-10-7-15,0 20 6 16,0-17-5-16,0 1 6 0,0-1-3 15,-6 0-2-15,6-2 1 0,-5-1-3 16,-4 9 3-16,9-14-1 0,-4-1 1 16,4-3 0-16,-3-1-3 0,3-2 3 0,0 0-3 15,-1-2 6-15,1 0-3 16,0 0 4-16,0 0 1 0,0 0 7 16,0 0 13-16,0 0 1 0,-3-5 12 0,3 5-39 15,-1-6-4-15,-1 0 6 0,2 2-2 16,0-1 1-16,-1-1 1 0,-1-4 8 15,2 1-7-15,0 4-9 16,0-5-4-16,0 4-1 0,0 1 3 16,5-1-3-16,0 0 7 0,0-1 2 15,0 0-5-15,5-5-3 0,-4 6 3 16,-1 1 0-16,0 1-3 0,0 1-6 16,-1 2 0-16,1-1 2 0,4 2-12 15,-1 0 6-15,-4 0 15 16,4 10-6-16,-4-5 5 0,-1-1 2 0,1 2 7 15,0-1-7-15,0 2 4 0,-1-1-4 16,2 10 2-16,-3-7 3 0,-1 0 4 16,-1-1-6-16,0 0 3 0,0 1 4 15,0-1 3-15,-11 7 27 0,6-8-19 16,-1-1-2-16,0 0-8 0,-1 0 1 16,0 0-5-16,-1-2-2 0,-8 4 0 15,7-5-14-15,1 1-43 0,-1-2-59 16,2 0-75-16,-1-1-85 0,1 0-115 15,-5-1-725-15,8 0 646 0,1 0 158 16</inkml:trace>
  <inkml:trace contextRef="#ctx0" brushRef="#br0" timeOffset="-127106.02">24447 3118 1661 0,'0'0'7'16,"0"0"58"-16,0 11 114 0,0 4-28 15,0-7-102-15,0 11 17 0,0-9-43 16,0 1-17-16,0-1 0 0,0 1-1 16,0-1-1-16,0 1-5 0,0 9-5 15,0-3-52-15,0-9-99 16,0 4-728-16,0-7 385 0,0-2 104 0</inkml:trace>
  <inkml:trace contextRef="#ctx0" brushRef="#br0" timeOffset="-126962.02">24492 2853 1641 0,'0'-9'-207'0,"0"9"-8"0,0 0-477 15</inkml:trace>
  <inkml:trace contextRef="#ctx0" brushRef="#br0" timeOffset="-126447.86">24695 3174 2580 0,'-15'-8'1'16,"7"6"25"-16,-10-3 106 0,-1 2-27 15,8 3-104-15,-11 0 0 16,1 11-12-16,11-4 7 0,-7 7-5 16,3 3 2-16,9-9 3 15,-2 6-21-15,5-1-76 16,2-8 22-16,0 1-81 0,6-2 66 15,-1-4 77-15,2 0 6 16,-1 0 10-16,0 0-1 0,0-8-1 16,-1 2 4-16,2-1 2 0,0 1-2 15,7-7-2-15,0 2-3 0,-7 7 2 16,6-1-6-16,-2 5 3 16,-5 0 9-16,4 0 21 15,-1 14 27-15,-4-5-19 0,5 13 38 16,0 3 14-16,-6-10-44 15,4 13 54-15,-4 1 13 16,-2-16-52-16,-1 14 56 16,-1-3-4-16,0-12-68 0,-8 7 37 15,-3-2-34-15,6-10-31 16,-9 6-9-16,0-2-13 16,6-7 10-16,-8 2-25 0,1-1-261 15,7-5 14-15,-7 0-438 0,0 0-68 16,9-7 345-1</inkml:trace>
  <inkml:trace contextRef="#ctx0" brushRef="#br0" timeOffset="-125795.05">24218 3766 2235 0,'-2'-5'44'0,"2"5"-25"15,-1-1-22-15,1 1 0 0,0 0 0 16,0 0 1-16,0 0 38 0,0 6 5 16,0 1 20-16,0 11 51 0,4-7-69 0,-4 1-8 15,5 1-4-15,-5 0-4 0,5-1-3 16,-5 1-10-16,6 10 1 15,-6-13-11-15,1-3-2 0,-1 0 1 0,0-2 3 16,2-1-3-16,-2-2 9 0,1-1 31 16,0-1-1-16,-1 0 23 0,1 0 31 15,1 0 24-15,-2 0-11 0,2-6-19 16,1-5-26-16,0 4-57 0,0-2-11 16,2-2 4-16,0-2-14 0,1-2-32 15,2-1-30-15,8-17-163 0,1 1-57 16,-10 18 107-16,7-7-329 15,-10 14 119-15,1 1-144 0,1 2 82 0</inkml:trace>
  <inkml:trace contextRef="#ctx0" brushRef="#br0" timeOffset="-125378.9">24438 3880 1632 0,'0'0'134'16,"0"0"-7"-16,9 0 133 0,-4-6-179 16,0-1-44-16,1 0-25 0,2-2-3 15,1 0-3-15,0-2-3 0,11-11 1 16,-10 12-2-16,-2 0 1 0,0 1 7 15,-3 0-3-15,0 2-1 0,-3 0 6 16,-2-2-1-16,0 5-4 0,0 1-6 16,-5 0-12-16,-1 3-8 0,0 0-8 15,-1 0-8-15,-7 0-16 0,6 8 27 16,-1 2 4-16,2 1 4 0,-2 2 4 0,1-1 6 16,1 2 4-16,-7 16 1 15,9-17 1-15,1 0-2 0,1-1 1 0,1-2 3 16,0 0-4-16,2-2-1 0,0 6-8 15,9-4 8-15,-2-5-4 16,12-1-66-16,-9-3-27 0,2-1-116 16,2 0-230-16,0 0-34 0,1 0 49 15</inkml:trace>
  <inkml:trace contextRef="#ctx0" brushRef="#br0" timeOffset="-124849.61">24654 3787 1346 0,'-2'0'5'0,"2"0"11"0,-2 6 121 15,1 9 34-15,-1-7-117 16,0 12 47-16,0-10-66 0,2-2-12 0,-1 1-7 16,1 0-5-16,-2-1-10 0,2-1-1 15,0 4 2-15,0-5 1 16,0-3 19-16,6-1 104 0,2-2 28 16,-5 0-104-16,7 0 7 15,-4-8-45-15,0 1-9 0,0 1-2 16,2 0-2-16,0-1 4 0,-1 1-1 15,5-7-4-15,-3 5-1 16,-5 5 4-16,-1 0-2 0,0 3-9 16,-3 0 7-16,1 0-2 15,0 8 5-15,1-2 0 0,-2-2 3 0,1 1-4 16,1 0 3-16,-1 0-1 0,2 2-1 16,1-1 11-16,-2-4 9 15,2 1 66-15,3-3 49 16,-4 0-67-16,3 0 94 0,-2 0-71 15,-1-6 9-15,1 1 7 0,-1 1 8 16,0-1-10-16,0 0-18 0,2-6-10 16,-2 0-68-16,-3 4-21 15,0-7-152-15,0 7-16 0,0-1-71 16,0 1-37-16,-6 0-78 0,1 0-194 0,5 1-52 16</inkml:trace>
  <inkml:trace contextRef="#ctx0" brushRef="#br0" timeOffset="-124391.97">24932 3774 1963 0,'-7'0'1'0,"-6"6"5"16,7 0 13-16,-7 8 28 0,-1 5-15 16,7-9-30-16,-5 9-3 15,6-9 0-15,2-1 0 0,1-1 2 16,1-1-3-16,0-1 3 0,2-1-2 16,0 4 5-16,0-5 2 15,0-3 2-15,10-1 52 0,-2 0 21 16,-4 0-53-16,4-5 17 15,0-9-6-15,-4 8-29 0,2-8 5 16,-2 6-10-16,-1-1 16 16,0 0 5-16,0-1-1 0,0 1-3 15,-1-1-11-15,3-4-2 0,-2 5-5 16,-2 7-3-16,0 2 0 0,0 0-11 16,1 6 5-16,1 4 2 15,2 2 15-15,-2-5-9 16,5 6 6-16,-3-7-8 0,-1 1 3 15,0-1-2-15,0-1-13 0,0 0-31 16,0-1-49-16,3 4-229 16,-2-2-246-16,-2-5 91 0,2 3-296 15</inkml:trace>
  <inkml:trace contextRef="#ctx0" brushRef="#br0" timeOffset="-124025.1">25009 3735 1545 0,'4'16'147'0,"-2"-9"-29"0,-1 8 53 16,0 1-41-16,-1-9-91 0,1 7 61 15,-1-1-21-15,0-8-60 16,0 4-3-16,0-6-15 15,0 0 2-15,0 0-1 0,0-1 1 0,0-1-2 16,0 0 0-16,0-1 7 16,0 0 4-16,0 0-15 0,0 0-11 15,0-11 0-15,0 4 11 16,6-6-12-16,-1 4 9 0,-1-1 6 16,1 0 10-16,0 0 10 0,1-1 8 15,0 1 7-15,5-9 15 0,-6 12-37 16,-1-1-14-16,-1 3 1 0,0 0 0 15,1-3-47-15,-2 6-14 0,-1-1-31 0,1 0-48 16,0 2-61-16,3-1-630 0,-2 2 362 16,-1-1 78-16</inkml:trace>
  <inkml:trace contextRef="#ctx0" brushRef="#br0" timeOffset="-123460.17">25222 3470 2259 0,'-1'-3'-4'15,"0"3"2"-15,0 0-4 0,1 0 10 16,0 0 31-16,0 8 14 0,0 1 4 16,0 2 5-16,0 20 23 0,0-12-31 15,0 1-8-15,0 3-1 0,0 0-1 16,4 21 9-16,-4-23-37 0,3 0-3 16,-3-1-3-16,0-2 1 0,3 18 9 0,-1-22-19 15,-2 1 0-15,2-4 0 0,-2 1 0 16,3 3 8-16,-1-9-2 0,0-1-7 15,-2-2-5-15,2 2 1 0,-2-4 7 16,1-1 4-16,-1 0-7 0,1 0 5 16,0 0-5-16,-1 0 0 0,0 0-7 15,0-7-6-15,0 2-1 0,0-7-13 16,-5 5 26-16,0 0 0 0,0 0-2 16,0 1 4-16,-6-5-11 0,5 7 9 0,-1 2-1 15,0 2-3-15,0 0 2 16,-8 6-2-16,8 1 7 0,0 0-2 0,0 2 0 15,2 1 4-15,-5 9 0 0,7-10 0 16,2 0-5-16,1 0 0 0,0-2-2 16,0 7-23-16,8-8-14 0,-2-2-40 15,0-1-52-15,0 0-64 0,10-1-513 16,-9-2 210-16,2 0 72 0</inkml:trace>
  <inkml:trace contextRef="#ctx0" brushRef="#br0" timeOffset="-102974.14">8586 4325 1996 0,'-2'4'41'0,"1"-4"16"0,0 3 23 16,1-3 115-16,0 0-82 0,0 0 17 16,8 0-3-16,-3 0 13 0,2 0-7 15,13-7 114-15,-7 1-143 0,3-1-8 16,2 0-20-16,4-1 1 0,33-10 24 0,-22 7-70 16,3-1-15-16,4-3 18 15,5-2-10-15,54-24 24 0,-45 17-47 0,5-3 3 16,3-2-7-16,2-2-1 0,1-2 9 15,60-29-3-15,-66 32 4 0,-1 3-4 16,-7 1-5-16,-1 5-6 0,34-13-45 16,-48 21 3-16,-3 2-40 0,-4 2-40 15,-2 3-56-15,-6 0-88 0,14 3-466 16,-22 3 55-16,-3 0 47 0,-2 8 112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49:0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15756 3368 1747 0,'-4'0'46'0,"1"0"28"16,0 0 25-16,1 0 26 0,-1 0-21 15,0 0 69-15,0 0-101 0,2 0-19 0,1 0-6 16,-1 0 5-16,0 0-15 0,0 0 22 16,1 0-35-16,0 0-20 15,0 0 6-15,0 0-10 0,0 0-2 16,0 0 4-16,0 0-4 0,0 0 2 15,0 0 39-15,0 0-14 0,0 0 4 16,0 0-8-16,0 0-4 0,0 0-5 16,0 0-2-16,4 0-10 0,-4 0 2 15,3 0 32-15,3 0 20 0,0 5 8 16,14 2 50-16,12 5-73 16,-11-4-28-16,28 10 23 0,-21-11-22 15,0 3-4-15,5 0 1 0,0 0-7 16,3-1 7-16,39 11 3 0,-36-11-17 0,1-2 7 15,0 1-1-15,-1-1-2 0,0 1 10 16,34 2 0-16,-38-5-4 0,-2-2-3 16,-2-1-8-16,-2 0 8 0,-2-2 0 15,-2 0-2-15,19 0 6 0,-23 0-3 16,-2 0-2-16,0 0 3 0,-2 0-3 16,-2 0 3-16,13 0-5 0,-15 0 0 0,-2 0-2 15,1 0 6-15,-3 0 0 16,0 0-12-16,5 0-63 0,-4 0-147 15,-6 0 25-15,2 0-415 0,-5 0 39 16,-1 0-38-16,0 0 103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47:54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7103 5816 234 0,'-5'-3'-1'15,"1"1"-2"-15,-1-1-16 0,-1 1-22 16,0-2-17-16</inkml:trace>
  <inkml:trace contextRef="#ctx0" brushRef="#br0" timeOffset="969.01">6948 5796 1309 0,'5'0'18'0,"1"0"105"0,0 0-17 16,0 0 10-16,0 0-6 0,0-4 2 15,1 4-15-15,8 0 57 0,-5 0-86 16,0 0-9-16,2 0-11 0,2 0-10 15,17 0 5-15,-14 0-28 0,2 0-2 16,1-6-7-16,0 6 1 0,2 0 1 16,19-3 26-16,-20 3-8 0,-2-4 4 15,0 4 5-15,-2 0 2 0,-1-2 2 0,13 0 29 16,-16 0-30-16,-2 1 11 0,1-1 5 16,-1 2 8-16,8-3 27 15,-2 0-45-15,2 0-23 0,-11 2-16 16,1 0 7-16,0 0-9 0,1-1 2 15,-1 2 2-15,12-2-7 0,-11 1 4 16,1 0-3-16,0 0 6 0,0 0 0 16,1-1-4-16,12 0-1 0,-13 0 3 15,0 1-2-15,1 0 1 0,-1 0-7 16,8 1-79-16,-10 0-64 0,-1 0-95 16,-2 0-106-16,-1 0-214 0,0 0-80 15</inkml:trace>
  <inkml:trace contextRef="#ctx0" brushRef="#br0" timeOffset="6018.24">11417 5742 1901 0,'-2'0'111'0,"2"0"-13"0,0 0 34 16,0 0-9-16,0 0 16 0,0 0 5 16,0 0 113-16,0 0-161 0,0 0-10 0,0 0-5 15,0 0-2-15,0 0 2 0,0 0 65 16,0 0-70-16,0 0 7 0,0 0 7 16,0 0 2-16,0 0 1 0,0-5 26 15,0-2-90-15,0-1-22 0,3-4 6 16,-3-3 3-16,6-4 7 0,3-30 8 15,-5 18-18-15,3-2-15 0,0-3 2 16,1-1 1-16,2-2-7 0,8-40 16 16,-5 40-6-16,-2-1-7 0,-1 2 0 15,1 3-1-15,-1 3 0 0,7-22 2 16,-11 33 1-16,2 2-3 0,-4 4 4 0,2 3-8 16,-2 1-7-16,6-4-69 0,-6 8 17 15,2 2-33-15,-1 1-29 0,0 0-50 16,0 1-57-16,7-1-343 0,-7 3 229 15,0 1-54-15,0 0-232 0,0 0 62 16</inkml:trace>
  <inkml:trace contextRef="#ctx0" brushRef="#br0" timeOffset="7072.4">11459 5037 1928 0,'0'0'43'0,"0"-2"240"16,0 1-180-16,0 0 6 15,0 1 7-15,0-2 112 0,0 2-130 0,0 0-14 16,0 0-15-16,0 0-9 0,0 0-15 16,0-2-4-16,0 2-36 0,0 0-9 15,0 0 3-15,0 0-6 0,5 0 5 16,0-5 2-16,2-3-4 0,-2 0 2 16,4-2 2-16,1-2 5 15,18-13-1-15,-13 11-1 0,2 0-8 0,0 2 4 16,-1 3 1-16,1 2-3 0,14 2 2 15,-17 5 31-15,0 0 22 0,-3 11 10 16,-1 3 14-16,0 5-28 0,1 24 3 16,-8-17-41-16,-3 0-4 0,0 2-16 15,0 0-35-15,-7-1-119 0,2 21-557 0,-3-26-19 16,4-2 19-16,4-2 152 16</inkml:trace>
  <inkml:trace contextRef="#ctx0" brushRef="#br0" timeOffset="7712.86">11817 4706 2374 0,'-3'-5'25'0,"-1"5"0"0,1 0 1 16,3 0-21-16,0 0-4 0,0 0-7 0,0 0 5 15,0 0 4-15,0 0 26 0,0 8 5 16,10 13 37-16,-10-9-56 0,5 4 4 16,0 1-3-16,-1-1-4 0,-1 1 6 15,2 11-11-15,-2-16 4 0,0 0-10 16,-2-3 0-16,1-2 3 0,2 4 6 15,-4-7-8-15,1-3 2 0,0 1-5 16,0-1 6-16,-1-1 29 0,0 0 29 16,0 0 19-16,0 0 2 0,0-8-16 0,1 0-43 15,1-14-28-15,-1 6-1 16,2-2-2-16,0-3 0 0,1-2 3 0,5-27 5 16,-4 28 0-16,2 1 3 0,-2 2-7 15,0 4-1-15,-1 2-7 0,3-1-1 16,-4 10 3-16,0 4 15 0,0 0-9 15,1 0 0-15,8 10 3 0,-3-1 8 16,-1 2-3-16,2 0-3 0,1 1 3 16,-1 0-5-16,10 11 13 0,-11-12-21 15,0-1 9-15,0-1-22 0,-2 0-72 16,0-1-80-16,2 2-436 0,-5-6 150 16,-2-1-123-16,0-1 92 0,0-2 73 0</inkml:trace>
  <inkml:trace contextRef="#ctx0" brushRef="#br0" timeOffset="8117.77">12111 4620 1811 0,'3'5'60'0,"-3"-5"9"15,1 4 31-15,0-4 13 0,0 0 14 16,1 0 3-16,3 0 77 0,-1 0-144 0,0-7-27 15,1 0-24-15,1-1-2 0,1-1-4 16,8-12 1-16,-8 9 5 0,0 1 1 16,-3-1 10-16,0 1 1 0,-2-1 2 15,-2-9 43-15,0 11-42 0,0 1-6 16,0 1-8-16,-6 1 13 0,-5-4 21 16,7 8-32-16,-1 1-19 0,1 2-1 15,-1 0 1-15,0 0 1 0,-5 17 24 16,6-6-19-16,-1 1 3 0,1 2 2 15,1 1-1-15,1 0 8 0,2 15 2 16,0-16-11-16,0-1-4 0,5-2-1 16,1-1 9-16,7 5 0 0,-5-9-8 0,0-2-3 15,1-1-6-15,1-3-29 0,1 0-69 16,12-7-312-16,-12 1 123 0,0-1-91 16,1-2-211-16,-2 0 47 0,-2 0 98 15</inkml:trace>
  <inkml:trace contextRef="#ctx0" brushRef="#br0" timeOffset="8333.24">12310 4359 2306 0,'2'4'-5'0,"0"-4"0"0,-1 4 58 0,2-4 9 16,1 4 27-16,6 6 46 0,-3-6-98 15,0 1-23-15,2 2-3 0,-1 0-8 16,12 7 6-16,-10-7-6 0,0 1 6 16,0-2-3-16,1 1-2 0,-1-1-6 15,6 4-8-15,-9-6-60 0,-1 0-83 16,-1-1-93-16,-1-1-144 0,-2 2-212 0,0-2-356 16</inkml:trace>
  <inkml:trace contextRef="#ctx0" brushRef="#br0" timeOffset="8511.25">12433 4291 2555 0,'-5'0'-3'16,"-1"7"4"-16,0 2 23 0,-1 3 11 16,-2 1 3-16,-9 22 17 0,8-15-50 15,0 3-5-15,0 1-5 0,0 0-11 16,-8 21-326-16,10-25-121 0,2-1-200 15,0-3 115-15</inkml:trace>
  <inkml:trace contextRef="#ctx0" brushRef="#br0" timeOffset="9186.14">12391 4054 2584 0,'-3'-6'0'15,"-1"-2"-5"-15,3 6 0 0,1 2-3 16,0 0 46-16,0 16 309 16,5-3-266-16,0 3-63 0,9 26 12 15,-7-17-15-15,3 2 1 0,-2 0-5 16,2 3 0-16,9 24-1 0,-11-28-8 16,2-2 5-16,-2-1 0 0,-1-2-1 15,0-3-4-15,4 15-2 0,-6-20-8 0,-1-3 5 16,-2-1-7-16,0-2 8 15,1 1 12-15,-2-6-3 0,-1-1 7 0,0-1-18 16,0 0-38-16,0 0-9 0,0-13-64 16,0 5 96-16,0-3 5 0,0-3 2 15,0-3 5-15,0-21 14 0,0 17 1 16,0 0 20-16,0 0 2 0,0 2 12 16,0 1 13-16,0-9-1 0,5 16-46 15,-1 2-15-15,0 1 6 0,0 3 4 16,8-5-11-16,-5 5 1 0,2 1-21 15,3 0-52-15,0-1-75 0,2-1-96 0,19-5-626 16,-18 4 255-16,1 2 94 16</inkml:trace>
  <inkml:trace contextRef="#ctx0" brushRef="#br0" timeOffset="9638.87">13090 3985 2723 0,'0'-3'38'0,"0"3"8"0,0 0 32 16,0 0 21-16,-17 5 158 16,10 0-198-16,-7 5 12 0,7-2-46 0,0 1-2 15,0 0-6-15,2 0-7 0,0 1-4 16,0 10-9-16,5-10-1 0,0-2 1 15,0-1-1-15,0-1 1 0,0 5 2 16,8-7-3-16,-1 0 3 0,2-1-1 16,0 0 1-16,24 3 5 15,-24-4-3-15,7 3 9 0,-10-3 16 16,-2 2-1-16,0 1 13 0,-1 0-5 16,-2 0-14-16,1 11 1 0,-2-7-16 15,0 1-31-15,-7 2-69 0,0 1-99 16,-9 11-510-16,7-12 201 0,-1-2-201 15,-1-2 125-15</inkml:trace>
  <inkml:trace contextRef="#ctx0" brushRef="#br0" timeOffset="10016.66">13207 3601 2500 0,'0'-7'-7'0,"0"4"47"16,0 3 39-16,0 6 38 0,0 3 10 0,0 3-31 15,0 5-28-15,0 27 4 16,0-18-45-16,0 2-14 0,0 1-4 0,7 0 4 16,0 26 3-16,-3-31-8 0,-1 0-4 15,0-1 2-15,-3-2 4 0,3-2-2 16,1 13 1-16,-4-19-6 0,0-2-3 15,0-2-1-15,0-2 0 0,0 3-1 16,0-8 10-16,0-1 6 0,0 0 7 16,0-1 32-16,0 0 16 0,0 0 51 15,0-7-100-15,0 0-20 0,0-1-10 16,4-2-1-16,6-16-84 0,-5 10 22 16,1 0-40-16,3-1-1 0,-1-1-21 0,3 1-12 15,11-15-149-15,-10 17 125 0,0 2-28 16,0 1-40-16,-1 2-176 0,11-4-554 15</inkml:trace>
  <inkml:trace contextRef="#ctx0" brushRef="#br0" timeOffset="10407.44">13559 3780 2312 0,'0'-3'10'0,"-8"3"17"0,1 0 23 15,-10 0 102-15,7 0-80 16,0 8-9-16,-1 1-21 0,-1 0-7 0,0 2-2 16,-12 16 14-16,12-12-32 0,1-1-7 15,0 2-4-15,2 0-2 0,-3 11 3 16,8-16-5-16,1-2-5 0,3-2 1 16,0-1-4-16,0-2 1 0,0 0 5 15,7-4 6-15,0 0-6 0,0 0 0 16,0-7-2-16,3 0-4 0,9-13 6 0,-8 9 4 15,0-1-2-15,-1 0 0 16,0 1-2-16,8-10 4 0,-11 12 0 0,0 2-4 16,-2 2-2-16,1 0 2 0,0 2-2 15,2 1 4-15,-4 2 2 16,1 0 0-16,-1 0 4 0,1 6-2 0,1 0-4 16,6 4 6-16,-5-5-8 0,1 0 2 15,1 0-14-15,0 0-49 0,9 0-209 16,-8-5 55-16,-1 0-42 0,-1 0-98 15,1 0-193-15,-2 0 69 0</inkml:trace>
  <inkml:trace contextRef="#ctx0" brushRef="#br0" timeOffset="10745.24">13700 3375 2314 0,'0'-5'-2'0,"0"5"14"16,0 0 111-16,0 8-34 0,0 1 2 16,0 4-31-16,0 2-9 0,0 5-7 15,10 29 33-15,-5-24-46 0,-1 3-5 16,-1 0-12-16,2-1-3 0,2 23 6 16,-4-26-8-16,-1-2-8 0,-2-3-4 0,2-1 1 15,-2 0 6-15,0 9 8 0,0-17-8 16,0-2-7-16,0-1 8 15,0-2 0-15,0-2 9 0,0-1 19 0,0-2-19 16,0 0-13-16,0 0 0 0,0 0-2 16,-4-8 16-16,1-7 64 0,3 5-31 15,0-1-12-15,0-1-12 0,0-3-3 16,14-16-1-16,-7 16-31 0,3-2-5 16,-1 1-20-16,2 0-37 0,0 1-50 15,11-11-297-15,-11 14 136 0,0 2-65 16,-2 3-209-16,0 1-5 0,-2 2 93 15</inkml:trace>
  <inkml:trace contextRef="#ctx0" brushRef="#br0" timeOffset="11156.01">13886 3719 1549 0,'0'5'-3'15,"0"0"8"-15,0-3 68 0,0 0 30 16,0-2 21-16,12 0 73 0,-5-8-156 0,1 0-19 16,0-2-4-16,1 1-6 0,2-2 1 15,10-13 7-15,-11 10-9 0,1 0 7 16,-2 0 4-16,-1-1 2 0,8-13 0 16,-11 12-22-16,0 2 3 0,-3 0 5 15,0 1 15-15,-2 1 2 0,0-9 8 16,-6 13-33-16,0 3-4 0,-1 2 7 15,0 3-9-15,0 0 12 0,-10 12 73 16,9-1 1-16,-2 3 16 0,1 5 11 16,0 0 1-16,-1 3-13 0,-4 25 13 15,7-23-91-15,2-1-9 0,3-2 26 0,2 0 5 16,7 14 65-16,2-21-86 16,2-1 2-16,3-2-9 0,3-2-1 0,3-4-4 15,30-5-14-15,-20 0-59 0,2-7-119 16,3-1-134-16,0 0-203 0,2-2-257 15</inkml:trace>
  <inkml:trace contextRef="#ctx0" brushRef="#br0" timeOffset="12192.42">12120 6419 1452 0,'-3'0'29'0,"1"-2"18"0,0 2 13 16,0 0 29-16,0 0-11 0,-2-1 79 15,3 1-74-15,-2-1 6 0,2 0 18 16,0-1 6-16,-1 1 106 0,2 1-109 0,0-1 2 15,0 1-15-15,0 0-5 16,0 0-27-16,0 0-3 0,0 0-52 0,0 0-7 16,0 0-5-16,0 0-4 0,0 0 14 15,0 0 25-15,5 6 8 0,-2-2 8 16,1 3-1-16,0 1-13 0,4 14 30 16,-3-9-49-16,0 0-1 0,0 4 3 15,0-2-6-15,5 17 7 0,-5-17-21 16,0 0 3-16,0-1-3 0,1 0 6 15,-2 0-3-15,6 10-1 0,-5-14-2 16,0-1-7-16,-1-1-32 0,-1 0-71 16,3 3-378-16,-5-7 139 0,1-1-103 15,0 0-191-15,-2-1 80 0,0-2 101 16</inkml:trace>
  <inkml:trace contextRef="#ctx0" brushRef="#br0" timeOffset="12657.16">12134 6709 1861 0,'-6'-8'22'0,"0"0"37"0,-4-7 121 16,5 7-89-16,0 1-13 0,0 0 4 16,1 1 0-16,1 1-22 0,-1-3-19 15,2 5-43-15,1 2 1 0,1 1-6 0,0 0-3 16,0 0 6-16,0 0-3 0,7 6 8 15,-1 2 4-15,1 0 47 0,0 3 0 16,13 17 63-16,-10-13-95 0,1 1-4 16,0-2-2-16,-1 0 0 0,1-2-3 15,9 9 22-15,-10-13-9 0,1-2 8 16,-2-3 13-16,1-3 29 0,13 0 143 16,-13-7-108-16,4-2-26 0,-2-1-30 15,1-3-11-15,1-1-15 0,10-17-7 16,-12 15-18-16,-3-2-2 0,1 3-35 15,-3-1-54-15,5-11-356 0,-8 15 104 16,-1 2-164-16,-3 3-208 0,0 0 74 0</inkml:trace>
  <inkml:trace contextRef="#ctx0" brushRef="#br0" timeOffset="13836">12238 7061 2129 0,'0'-1'33'0,"0"0"34"0,0 0 54 0,0 0 28 15,0 0 102-15,-4 1-167 0,4 0-20 16,-6 0 0-16,0 0-21 0,-4 0-2 16,5 0-40-16,-2 5 1 0,0 1-2 15,-2 0 5-15,1 1-4 0,-9 10-2 16,7-7-2-16,2 0 0 0,1 3 8 15,1-2 0-15,-4 11 16 0,7-13-18 0,2 1 6 16,1-3-3-16,0-1-4 16,13 9 8-16,-5-12-12 0,12-2 10 15,-8-1-9-15,2 0-45 16,1 0-87-16,1-9-80 0,3 1-89 0,19-8-528 16,-21 7 262-16,1 2 93 0</inkml:trace>
  <inkml:trace contextRef="#ctx0" brushRef="#br0" timeOffset="14492.93">12400 7036 2071 0,'-2'-4'40'16,"1"1"33"-16,1 0 33 0,-1 1 31 15,1 0 75-15,-1 1-143 0,0 1-25 16,0 0-23-16,1 0-10 0,0 0-13 16,0 0-4-16,0 0 28 0,0 6 15 15,0 0 1-15,0 11 27 0,0-7-55 16,0 1 8-16,0 1-2 0,0 0-1 0,0-1-4 15,0 8-5-15,4-11 0 0,-4-2-1 16,6 0-5-16,7 2 0 16,-2-3 10-16,3-5 10 0,-7 0-14 15,18-11-5-15,-16 4 1 16,-1 1 0-16,0-2 1 0,1-1 3 16,5-9-6-16,-10 8 5 0,1 0-4 15,-1 0 5-15,-1-1 0 0,0-10-9 16,-2 12 8-16,-1 0-10 0,0 2 10 15,0 1-3-15,0 2-5 0,0-2-7 16,0 6 0-16,0 0-3 0,0 0 5 16,0 0 0-16,0 12 8 0,0-6-3 15,5 0 3-15,0 0-5 0,-1 1 0 16,7 7-64-16,-5-7 20 0,-1-2-79 0,2 0-59 16,2-1-75-16,0-1-159 0,10 0-749 15,-9-1 720-15</inkml:trace>
  <inkml:trace contextRef="#ctx0" brushRef="#br0" timeOffset="14804.99">12692 6951 2054 0,'0'-2'-4'0,"0"0"0"0,5 2 59 16,-2 0 114-16,0 8 12 0,-1-2-136 15,1 0 13-15,-1 2-25 0,0 0 4 16,2 10 24-16,-3-9-39 0,0 1 4 16,1-1 1-16,-1 0 6 0,-1 6 6 15,0-9-24-15,0 5 0 16,0-9-4-16,0-1 16 0,0-1 20 16,0 0 34-16,0 0 117 0,0 0-90 15,0 0 9-15,0 0-27 0,0-5-20 0,0-2-35 16,4-7-49-16,1 5 10 15,-1-1-18-15,0-2-17 0,1-1-40 16,14-26-395-16,-13 26 258 0,6-11-276 16,-6 12 167-16,-1 3-211 0,1 1 2 15,0 0 55-15</inkml:trace>
  <inkml:trace contextRef="#ctx0" brushRef="#br0" timeOffset="15143.2">12903 6885 1810 0,'0'0'-3'0,"2"0"-13"0,-1 4 93 16,0-4 22-16,0 6 20 0,0 0 23 16,1 6-36-16,1 3-58 15,0 1 9-15,0-7-20 0,-2-1-3 16,0 1-13-16,1-3-15 0,-1 2 3 15,2 5 12-15,-2-7-8 0,1-3 12 16,-1 0 23-16,1 0 8 0,-2-1 91 16,1-2-58-16,-1 0 30 0,1 0 31 15,-1 0 30-15,0 0-11 0,2-6 36 0,-1 0-163 16,3-1-35-16,1-2-4 0,-1-3-3 16,10-15-21-16,-6 11 6 0,1-1-24 15,-1 0-24-15,1 2-54 0,-2 1-61 16,4-10-338-16,-5 14 217 0,-2 2-49 15,-1 2-148-15,1 1-120 0</inkml:trace>
  <inkml:trace contextRef="#ctx0" brushRef="#br0" timeOffset="15475.29">13079 6938 2184 0,'0'1'60'0,"6"1"325"16,0-2-275-16,0 0-35 0,0-7-12 16,0 0-9-16,8-7-5 0,-6 6-38 15,-1 0 1-15,1-1 2 0,-1 1-2 16,4-7 15-16,-8 8-13 0,0 0 23 16,-1 1-5-16,-2 1-1 0,0 1-3 15,0-2-34-15,-7 4-3 0,1 0 1 16,-1 2 0-16,0 0-4 0,-10 9 10 15,9-1 2-15,-1 1 1 0,1 1-4 0,0 4 2 16,2-1 0-16,-4 16-1 0,7-15-7 16,0-2 1-16,2 0 2 0,1-1-12 15,0 7-8-15,8-11 5 0,-1-1-9 16,3-1-50-16,-1-3-63 0,2-2-53 16,11 0-327-16,-9 0 177 0,-2 0-178 15,0-6 38-15,-2 2 70 0</inkml:trace>
  <inkml:trace contextRef="#ctx0" brushRef="#br0" timeOffset="15863.89">13228 6819 2271 0,'0'-4'-1'0,"0"2"0"16,0 1-1-16,0 0 1 0,0 1 34 0,4 0 89 15,-1 0-41-15,0 5-22 0,1 1 0 16,-1 0-11-16,5 9 51 0,-3-7-69 15,0 2 2-15,-1 0-11 0,1 0-4 16,3 10 9-16,-5-12-19 0,0 1 1 16,0-3-4-16,-2 0 1 0,0-1-2 15,0 2 4-15,0-5-7 0,-1-1 3 16,0 0-1-16,0-1 14 16,0 0-6-16,0 0-2 0,0-5-5 0,0-1-7 15,0-1-3-15,0-1 2 16,5-3-4-16,4-13 6 0,-3 9 6 0,-1 1-1 15,1-2-10-15,-1 4 8 0,5-9-11 16,-4 15 13-16,-2 1-7 0,0 2 2 16,1 3 6-16,-1 0-8 0,6 6 5 15,-4-6-2-15,-1 8 7 0,2-1-8 16,-1 0 13-16,8 8-18 0,-8-8-17 16,1-1-69-16,-1 1-55 0,0-1-82 15,4 6-436-15,-5-7 110 0,-1-2 61 16</inkml:trace>
  <inkml:trace contextRef="#ctx0" brushRef="#br0" timeOffset="16182.79">13449 6641 1689 0,'0'0'85'16,"5"0"26"-16,-5 10 33 0,6 15 122 15,1 21-73 1,-2-13-158-16,3 7-16 16,-5-30-14-16,-1-1-3 0,0-1 3 15,1 0-7-15,3 2 2 0,-4-4 2 0,0-2 0 16,-1 0-3-16,1-2 1 0,-2 0 0 16,2-1-27-16,-2-1-27 0,0 0-34 15,0 0-1-15,0 0 10 0,0-12 14 16,0 6 58-16,0 1 4 0,0-2 11 15,5-2 5-15,5-7 11 0,-6 8-16 16,2-1-8-16,0 0 2 0,2 0-1 0,0 1-3 16,12-6-44-16,-9 8-50 15,1 2-133-15,0 1-283 0,-1 3-4 16</inkml:trace>
  <inkml:trace contextRef="#ctx0" brushRef="#br0" timeOffset="16707.47">12668 7410 1845 0,'0'-4'36'0,"0"2"15"0,0 2 20 15,-15 0 137-15,0 7-111 16,5 0-50-16,-1 0 11 0,1 1 9 0,-1-1-7 16,-2 1-15-16,-10 8-13 0,14-9-31 15,1 0-3-15,1 0 1 0,2-2-2 16,-1 4-5-16,6-4 9 0,0-1-3 16,0-1 3-16,0 1-2 0,17 3 8 15,-7-5-3-15,0 2 6 0,2-3-10 16,1 1 0-16,1-1 2 0,13 3-4 15,-14-2 4-15,-2-1 1 0,-1 3-4 16,-3-1 8-16,3 6-6 0,-9-3 1 0,-1 0-3 16,0 1 0-16,0 0-9 15,0 1-42-15,-14 9-193 0,7-9 39 0,0 0-95 16,0-1-211-16,0-1-6 0</inkml:trace>
  <inkml:trace contextRef="#ctx0" brushRef="#br0" timeOffset="17106.91">12787 7316 2011 0,'7'0'13'15,"-1"0"49"-15,-2 0 40 0,3 18 164 0,-4-9-155 16,-1 1-15-16,-1 2-17 0,1 1-11 15,0 1-22-15,0 14 19 0,-1-15-57 16,0 1 5-16,1 0-14 0,-1-1-4 16,0 11 16-16,0-12-11 0,0-2 4 15,-1-1-7-15,0 0 7 0,0-2-4 16,0 5-10-16,0-8 3 0,0-2-3 16,0-1-6-16,0 0-18 0,0-1-135 15,0 0 83-15,0 0 2 0,-3 0 43 0,3-8 11 16,-4 2 6-16,4-7 12 15,0 5 33-15,0 0 11 0,0-1 3 0,0 1 7 16,0-8 10-16,7 9-39 0,-2 1-6 16,1-1-9-16,0 1 6 0,1 0 0 15,8-5-6-15,-7 5-8 0,0 0-19 16,2 0-11-16,0 0-19 0,13-5-199 16,-11 5 54-16,2 2-103 0,-2 0-171 15,2 2-8-15,-2 1 73 0</inkml:trace>
  <inkml:trace contextRef="#ctx0" brushRef="#br0" timeOffset="17449.09">13155 7385 2439 0,'0'0'16'0,"-6"0"8"16,0 0 19-16,0 0 21 0,-7 0 87 0,6 0-77 15,-2 6-3-15,0-1-23 0,0 2-9 16,-2 1-14-16,-8 11-1 0,11-11-10 15,-1 2-5-15,2-1-15 0,2 0 5 16,-3 3-11-16,6-8 18 0,0 0-6 16,2-1-1-16,0 0-2 0,0-2-9 0,0 0 7 15,0-1 6-15,0 0 8 0,0 0-3 16,5 0-5-16,6-7 4 0,-5 2-7 16,1 1-4-16,0-1 3 0,1 0-1 15,1 0-3-15,7-2 3 0,-7 4 6 16,-2 0-2-16,1 2 0 0,1-1 0 15,7 2-3-15,-8 0 6 0,2 0-3 16,17 0 3-16,-18 0-4 16,2 0 0-16,1 0 1 0,11 0-112 15,-11 0-27-15,1-5-63 0,0 5-45 0,-1-4-41 16,1 4-153-16,9-4-576 16</inkml:trace>
  <inkml:trace contextRef="#ctx0" brushRef="#br0" timeOffset="17872.5">13345 7143 2055 0,'0'0'43'16,"0"10"30"-16,0 0 29 0,0 3 21 15,0 20 64-15,0-14-125 0,0 0-10 16,0 4-30-16,6-3-7 0,-6 1-3 16,4 17-4-16,0-21-2 0,-4 0-5 0,3-2 0 15,0-1 3-15,-1 10-2 0,0-15-7 16,-2-2-22-16,0-2-37 0,0-1-38 16,0-1-20-16,0-1-126 0,0-2 122 15,0 0-11-15,0 0 34 0,0 0 42 16,0-13 76-16,0-1 64 0,-5-3 46 15,1 7-57-15,4 1 27 16,0-1 2-16,0-1 15 0,0-10 64 16,0 11-118-16,0 1-16 0,0 1-18 0,5 0 1 15,2 0-15-15,4-6-8 0,-4 8-13 16,1-1-15-16,1 1-30 0,1-1-11 16,12-5-136-16,-10 7 100 0,1 0-6 15,1 0-28-15,1 1-101 0,0 0-210 16,15 2-479-16</inkml:trace>
  <inkml:trace contextRef="#ctx0" brushRef="#br0" timeOffset="18196.3">13638 7293 2293 0,'0'1'31'0,"0"1"25"0,0-2 25 15,0 1 28-15,0-1 58 0,0 0-109 0,0 0-21 16,0 0-13-16,5-5-11 0,5-7-2 15,-6 4-4-15,1 0-5 0,1-1 5 16,-1-1-5-16,1 1 0 0,5-10-2 16,-7 10 5-16,0 0-3 0,-2 0-6 15,-2 1-5-15,0-7-23 0,0 10 17 16,-9-1 2-16,2 3 4 0,0 1-1 16,-7 2-3-16,8 0 5 0,0 11 3 15,-1-1 5-15,0 1 4 0,0 2-6 16,-7 18-8-16,8-14 5 0,0 1 13 0,2 0-4 15,0 1 0-15,1 16 2 0,3-6 7 16,19-4-2-16,-8-17-11 16,3-1 2-16,3-3-29 0,3-4-82 15,3 0-135-15,32-15-1060 0,-24 4 705 16</inkml:trace>
  <inkml:trace contextRef="#ctx0" brushRef="#br0" timeOffset="19389.31">12476 5966 787 0,'-1'-1'101'0,"0"-2"45"0,0 1 27 15,0 0-32-15,-2-2 43 0,3 2-127 16,-2-1-8-16,1 1-1 0,-1 1 2 15,1-2 17-15,-2-1 75 0,2 2-76 16,0-1-16-16,-1 1-13 0,2-1 14 16,-1-2 47-16,0 2-55 0,-1 1-15 15,2-1-16-15,0-1-5 0,-2 0-2 0,2-5 38 16,0 3 4-16,0 0 18 0,0-2-7 16,0 0 3-16,10-14 41 15,-4 8-45-15,-2 0-8 0,2-2-6 0,2-4-2 16,1-1-13-16,13-24 1 15,-9 21-24-15,0-2-6 0,1 2 1 0,1-1-3 16,1 3 4-16,15-18-1 0,-15 21 2 16,0 4-6-16,-1 1 0 0,0 3-4 15,14-7 5-15,-16 11 1 0,0 2 1 16,1 1-66-16,-2-1-33 0,1 2-43 16,10 0-191-16,-12 2 150 0,-3 1-35 15,1 0-55-15,-2 0-216 0,3 7-341 16</inkml:trace>
  <inkml:trace contextRef="#ctx0" brushRef="#br0" timeOffset="19804.93">12789 5392 2090 0,'-3'0'13'16,"0"0"18"-16,2 0 10 0,0 0 2 15,1-4 15-15,0 4-46 0,0-5-2 16,0 5-4-16,0-4 8 0,5-3 39 16,-5 5-17-16,7-1-6 0,-3-1-6 0,2 1-9 15,-2 0-11-15,10-3-3 16,-8 4-3-16,0 2 9 0,1 0 3 16,0 0 24-16,-1 0 14 0,7 14 58 0,-7-6-60 15,-1 2-8-15,0 3-11 0,-2 1-6 16,-1 19-11-16,-2-16-8 0,0 3 3 15,-6-2-8-15,0 2 3 0,0-1-9 16,-7 18-189-16,6-20 11 0,1-3-77 16,1-2-52-16,1 0-166 0,1-4-36 15</inkml:trace>
  <inkml:trace contextRef="#ctx0" brushRef="#br0" timeOffset="20357.36">13291 5279 1952 0,'-4'0'41'0,"-6"0"33"0,1 0-4 15,3 0-33-15,0 0-9 0,-2 0-11 16,-1 0-2-16,-9 8-4 0,8-1-7 16,-1-1-4-16,1 2 1 0,1 0 1 15,0 1 4-15,-6 10-4 0,9-9-1 16,0-1-5-16,2 0 6 0,1 0-4 15,2 0 3-15,1 4-5 0,0-8 5 16,0 0-6-16,0 0 7 0,6-2 7 16,4 0 16-16,0-3 1 15,1 0-7-15,-5 0-12 0,0-6-2 16,1 0-3-16,0-1-1 0,15-16 10 16,-15 16-9-16,-1-2-1 0,5-6 8 15,-7 8 8-15,-1 2 7 0,0 2 7 16,0 0-2-16,1 1 7 0,2 2-18 15,0 0-9-15,-2 0-6 16,1 0-3-16,1 0-1 0,0 0 5 16,1 5 1-16,10-5 1 0,-8 3-9 15,18-3-57-15,-18 3-38 16,-2-3-74-16,1 0-113 0,-1 0-242 0,-1 0-9 16</inkml:trace>
  <inkml:trace contextRef="#ctx0" brushRef="#br0" timeOffset="20635.03">13535 5154 2478 0,'0'0'-1'16,"-7"0"-2"-16,-9 10-2 15,11-6 11-15,-1 3 4 0,1-1 2 16,-2 2-7-16,-4 11 4 0,6-10 0 0,2 1-7 16,-2 18 3-1,5-19-8-15,0-2 1 0,0 13-2 16,7-16 4-16,-2 1-2 0,5 2-47 16,-4-4-68-16,1-3-113 0,0 0-280 15,0 0-78-15,1 0 76 0</inkml:trace>
  <inkml:trace contextRef="#ctx0" brushRef="#br0" timeOffset="21205.01">13599 4745 2209 0,'-8'0'5'0,"2"0"3"0,1 0-8 15,3 0-6-15,2 0-6 0,0 0 6 16,0 0 37-16,0 0 37 0,0 16 109 16,6-4-101-16,0 3-19 0,-1 0 13 0,1 5 0 15,1 2-7-15,7 22 13 0,-7-20-61 16,-1 1-8-16,0-2-5 0,3 22 16 15,-3-5-10-15,-2-5-6 16,-2-18 5-16,-1-3-3 0,1 0 3 16,-2-3-7-16,0 2-2 0,0 6-3 15,0-11 5-15,0-1 0 0,0-2-4 16,0-2 4-16,-4 2 5 0,4-4-19 16,-4-1-38-16,4 0-36 0,0 0-27 15,0 0-14-15,0-19-166 0,0 4 205 16,0 5 66-16,0 0 3 15,0-1 5-15,8 1 4 0,-2-1 5 0,6-10 6 16,-6 11 1-16,-1 2 1 0,-1 1 2 16,1 1 1-16,0-2-2 0,-3 7-5 15,0 1-1-15,0 0 2 0,-1 0 2 16,2 0 3-16,4 0 4 0,-3 5-3 16,1-5 3-16,0 4 16 0,1 1 5 15,5-1 28-15,-5 0-46 0,-2-1-10 16,2 1-2-16,-2-1 4 0,0-1-5 15,6 3 12-15,-7-3-10 0,1 1 11 16,8 3-6-16,-8-4-11 16,-1-1 7-16,0 1-53 0,3 0-331 0,-4-2-118 15,-1 0-5-15,0 0 93 0</inkml:trace>
  <inkml:trace contextRef="#ctx0" brushRef="#br0" timeOffset="21414.11">13767 4661 3076 0,'5'-7'10'0,"-5"1"9"16,0 3-11-16,0 3-4 0,0 0-3 15,0 0-16-15,0 0-9 0,0 0-283 16,0 0 21-16,0 0-147 0,0 0-153 16,0 0-5-16</inkml:trace>
  <inkml:trace contextRef="#ctx0" brushRef="#br0" timeOffset="22088.77">13965 5057 2062 0,'-6'5'0'0,"6"-1"-6"16,-6 7 73-16,6-8-24 15,0 1-9-15,0-2-9 0,0 2-1 16,0 1-2-16,0-4-14 0,0 1 2 0,6-2 6 15,-2 0 2-15,7 0 31 16,-7 0-40-16,2-5 6 0,-3-2-13 16,0 2 8-16,-2 1-4 0,-1 0 4 15,0-4 1-15,0 5-12 0,0-2 0 16,-5 0 5-16,5 2-5 0,-7-2 4 16,-2-3 5-16,5 5-4 0,4-1-2 15,-4 0-9-15,4 0-1 0,0 0-5 16,0-3-13-16,0 1 15 0,0 0 6 15,0 1 4-15,7-2-1 0,5-5 8 16,-6 4-6-16,16-9 4 16,-14 11 3-16,0 1-2 0,1 0-4 0,1 2-9 15,9-2 4-15,-9 3 2 0,0 1 5 16,0 1-3-16,0 0-6 0,7 0 3 16,-3 11 2-16,-9-5-1 15,5 4 5-15,-6-5-3 0,-1 0 1 16,0 0 0-16,-1-1 2 0,1 5 3 15,-2-6-7-15,-1-1 2 0,1 0-3 16,-1 0 0-16,0-1 4 0,0-1 5 16,0 0 0-16,0 0 4 0,0 0 15 15,0 0 6-15,0-7 12 0,0 1-48 16,0-2 0-16,6 1 4 0,-1-1 5 0,1-1 15 16,5-11 39-16,-5 10-16 0,1 2-9 15,-1 0-4-15,1 0-3 0,7-4-2 16,-7 7-18-16,0 3-1 0,0-1-3 15,0 2-1-15,0 1 5 0,8 0-5 16,-7 0 0-16,1 0-7 0,0 0 10 16,1 0-4-16,11 0 13 0,0 4-89 15,-3-2-272-15,-9 1-8 16,-3 0-287-16,-1-1 76 0</inkml:trace>
  <inkml:trace contextRef="#ctx0" brushRef="#br0" timeOffset="22901.49">13750 5675 1486 0,'0'-5'33'15,"0"-3"105"-15,0 3-31 0,0 0-10 16,0 0 2-16,0 1 12 0,0-6 144 16,-6 1-10-16,-4 4-112 15,7 4-108-15,-1 1-8 0,-2 0-13 0,-1 0 15 16,-2 7 7-16,-11 7 39 0,8-5-33 15,1 3-4-15,-1 1-5 0,1 1 5 16,-9 17 1-16,12-16-19 0,1 2-4 16,0-3-3-16,3 1-6 0,1-2-2 15,3 11-2-15,0-15 7 0,0-1 2 16,7-2-10-16,0-2 11 0,10-2-9 16,-7-2 14-16,0 0-5 0,2-9 0 15,0 0-1-15,1-1-1 0,12-14 1 16,-13 11-4-16,0 0 3 0,-2 0 3 0,-2 0-8 15,5-14 5-15,-9 15-3 16,-1 1 2-16,-2 1 6 0,0 0 0 0,1 3-3 16,-2-4 0-16,0 7-8 0,0 3 2 15,1-1 5-15,0 2-7 0,4 0 25 16,-2 0 19-16,1 0 4 0,2 6 12 16,1-1 9-16,12 7 23 0,-8-6-61 15,1 0-11-15,1 1-7 0,0-2 3 16,2 0 0-16,13 3-2 0,-14-5-10 15,0-1-29-15,-1 0-114 0,1-2-138 16,10 0-868-16,-12-5 440 0,1-3 139 0</inkml:trace>
  <inkml:trace contextRef="#ctx0" brushRef="#br0" timeOffset="34713.71">6367 6888 2067 0,'-1'-1'38'16,"0"0"28"-16,0 0 25 0,0-1 31 16,1 1-23-16,0 1 65 0,-1 0-74 15,1 0-63-15,0 0 1 16,0 0-20-16,0 0-5 0,0 0 6 16,0 0-1-16,0 0-2 0,0 0 5 0,0 0-17 15,0 0 6-15,0 0-11 0,0 0 5 16,0 0 6-16,5 0 26 0,0-3 1 15,2 3 6-15,0-3 0 16,3 0 11-16,2 1-1 0,20-4 86 0,11 0 7 16,-18 3-75-16,33-4-8 15,-26 5-39-15,2 0-2 0,3 0 1 16,0 2-2-16,1-2-2 0,34 1 7 16,-37 1-14-16,-2 0-5 0,-2 0 1 0,0 0-3 15,-1 0 3-15,24 0 7 16,-28 0-5-16,-1 0 6 0,-1 0-11 0,-1-5 3 15,0 5 0-15,18-5 14 0,-3 5 13 16,-22 0-16-16,14 0 2 16,-18 0-13-16,-2-4-11 0,0 4-37 15,-3-2-83-15,-1 2-119 0,5 0-608 16,-9 0 115-16,0 0 118 0,0 0 141 16</inkml:trace>
  <inkml:trace contextRef="#ctx0" brushRef="#br0" timeOffset="23000.51">6298 8163 1792 0,'0'0'51'0,"0"0"27"0,0 0 28 15,0 0 89-15,0 0-130 0,0-6-11 16,0 6 16-16,0-3 8 0,0 3-1 16,0-3 44-16,0 3-89 0,0 0 9 15,0 0-11-15,0 0 4 0,0 0 0 16,5 0-16-16,0 0-6 15,3 0 12-15,-2 0-12 0,3 0-15 16,1 0 12-16,2 0 10 0,4 0-1 16,22 0 19-16,7 0-6 0,-20 6-25 15,27 1 18-15,-25-7-23 16,-2 3 8-16,1 0-6 0,-1-1-3 0,0-2-13 16,22 2-279-16,-26-2-54 0,0 0-394 15,-2 3 72-15,0 0 86 0</inkml:trace>
  <inkml:trace contextRef="#ctx0" brushRef="#br0" timeOffset="24069.94">7794 8182 1496 0,'-4'0'0'0,"4"0"-5"0,0 0 7 15,0 0-14-15,0 0 14 0,0 0-3 16,0 0 41-16,6 0 18 0,6 0 131 0,-3 0-61 16,2 0 5-16,3 0 18 0,3 0-62 15,3 0-16-15,26 0 33 0,-19 0-63 16,1 0-10-16,2 0 4 0,-1 0-5 16,30 0-10-16,-31 0-21 0,-2 0-1 15,-1 0 7-15,-1 0-2 0,-3-6 0 16,15 1-2-16,-20 5 0 0,-1-6-17 15,-2 6-69-15,-1-4-106 0,9 4-854 16,-14 0 467-16</inkml:trace>
  <inkml:trace contextRef="#ctx0" brushRef="#br0" timeOffset="139847.2">17383 10822 1432 0,'0'-5'23'0,"-4"-2"43"16,1 3 28-16,-5-7 151 0,2 5-150 15,0 2 6-15,1 2-22 0,-4-3 23 16,1 3-6-16,-11 1 47 0,7 1-110 16,-1 0-4-16,-1 0-5 0,-1 8-6 0,-2-2 6 15,-22 16 3-15,18-8-21 0,-2 1-9 16,-1 4 2-16,-1 1 1 0,-1 3 2 15,-29 28 5-15,27-24-8 0,-2 3 5 16,1 1-5-16,3 1 2 0,1 1 10 16,-20 33 7-16,11 5-12 15,23-37-7-15,-1 39-1 0,12-38 10 16,0 2-6-16,9 2 0 0,3 1 2 16,4 2-7-16,29 39 13 0,-16-39-8 15,3-3 1-15,3-2-5 0,4-1 4 16,1-7 2-16,45 19 4 0,5-17-7 15,-45-24 2-15,48-7-2 0,-46-8 8 16,0-5-3-16,1-4-7 0,0-5 7 16,-3-5-3-16,42-34 11 15,-10-8-16-15,-44 34-1 0,25-39 10 16,-34 37 0-16,-2-2 2 0,-2 0 5 16,-3 1 8-16,-1-1 15 0,-4 0 32 15,5-35 143-15,-14 41-88 0,-3 0-18 16,0 2-21-16,-9 1-13 0,-3-1-15 0,-24-28 12 15,-14-1-54-15,19 31-16 16,-46-27 2-16,32 30 1 16,-5 3-3-16,-5 1 3 0,-6 3-12 0,-2 4-27 15,-68-2-166-15,3 17-189 16,69 8 156-16,-43 22-291 0,60-13 194 16,8 3-178-16,7 3-10 0,8-2 56 15</inkml:trace>
  <inkml:trace contextRef="#ctx0" brushRef="#br0" timeOffset="142379.55">17527 10778 1554 0,'-3'1'38'16,"2"1"26"-16,0 0 15 0,0-2 94 16,1 0-99-16,0 0 0 0,0 0-6 15,0 0-15-15,0 0-19 0,0-6-4 16,0 2-23-16,0-1 16 0,4-2 14 16,-4 1 20-16,5-4 12 0,0-11 48 15,-2 8-66-15,0-1-11 0,0-2-5 16,0-1-2-16,1 0-4 0,3-25 45 0,-3 18-32 15,1-3-5-15,0-3-4 0,2-3-10 16,0-4-4-16,10-42 37 0,-8 35 15 16,0 0 1-16,1-2 7 0,0 1-6 15,0-1-34-15,11-39 20 0,-12 43-47 16,0 2 0-16,0 2-8 0,1 2 6 16,-2 0-5-16,9-36 4 0,1 2-2 15,-8 36-4-15,10-36-8 16,-10 35 3-16,0 0 3 0,0 0 11 15,0 2-7-15,0 1 3 0,8-23-2 0,-10 32-3 16,-2 4-8-16,-1 3 3 0,-1 6 6 16,-1 1-10-16,0 1 12 15,-2 6-4-15,0 2 6 0,-1-1-11 0,0 1-1 16,0 0 4-16,1 0-1 0,-1 0-5 16,0 0 6-16,0 0-5 0,0 0 5 15,0 0 12-15,0 0-5 0,0 0-5 16,0 0-2-16,0 0 0 0,0 0 4 15,0 0 3-15,0 0-16 0,0 0 5 16,0 0 12-16,0 0-8 0,0 0 15 16,0 0-4-16,0 0-15 0,0 0-3 15,0 0-3-15,0 0 14 0,0 0-6 0,0 0 2 16,0 0-6-16,0 0 4 0,0 0 2 16,0 0 2-16,0 0 10 0,0 0-12 15,0 0 9-15,0 0-7 0,0 0-4 16,0 0-5-16,0 0 19 0,0 0-8 15,0-6 19-15,0 0-29 0,0 1 14 16,5-1-1-16,0-2 1 0,0 0-1 16,4-8-14-16,-5 8 3 0,0 1 8 0,0-1 0 15,1 0 3-15,-1 1 5 16,5-6 3-16,-6 7-8 0,0 2-7 16,-1 0-4-16,1 1-1 0,-2 1 1 0,0 1 6 15,-1 1 9-15,0 0-13 16,0 0 2-16,0 0 7 15,0 0 7-15,0-7-18 0,5 2 4 16,-5 0-7-16,6 1-4 0,-2 0 16 16,0-3-7-16,0 3 7 0,-1 0-7 15,1 0 7-15,0-2 8 0,0 0-13 16,7-9-2-16,-5 7-7 0,0 2 12 16,0-2-5-16,-1 2 6 0,0 0-2 15,3-3-11-15,-4 6 7 0,-1-1 2 16,0 1 2-16,0 0 1 0,-1 2-3 0,1-3-3 15,-1 3 3-15,-2 0 0 0,1 0 2 16,0 1 1-16,-1 0-5 16,0 0-3-16,0 0-2 0,0 0 1 0,0 0-1 15,0 0-5-15,0 0 0 0,0 0-11 16,0 0 18-16,0 0 0 0,0 0-5 16,0 3-6-16,0-3-4 0,0 0-16 15,0 2-10-15,0-2 20 16,0 0-16-16,0 3 36 0,0-2 1 0,0 0 10 15,5 1-7-15,2 0-5 16,3 3-3-16,-3-3 1 0,0 1 16 16,3 1-2-16,-1-1-6 0,3 0 5 0,14 6-6 15,-10-5 6-15,2 2-2 0,1-2-2 16,2 1-2-16,1-1 3 0,27 5 1 16,-22-6 0-16,2 0-1 0,0 0 2 15,1 0-2-15,1-1-1 0,34 3 2 16,-31-2 2-16,2-1 1 0,0 2-4 15,3-1-1-15,0 2 1 0,42 5 5 16,-39-4 0-16,0-1-4 0,1 2 3 16,1 0-5-16,0 0 0 0,46 8 9 0,-44-6-4 15,1-2 8-15,2 2-14 16,0-1 5-16,1 1-3 0,48 11 0 0,-48-10-4 16,-2 2 8-16,0-1-4 0,-2 1-1 15,0 1 4-15,39 12 0 0,-44-12-3 16,1 0 2-16,-1 1-2 0,0-1 3 15,1 2-3-15,40 14 10 0,-41-13-11 16,1-1 1-16,0 2-3 0,-2-2 5 16,1 1 0-16,38 15-4 0,-39-15 0 15,1-1 1-15,-1 0 0 0,0 0 0 16,2-1 2-16,38 14 0 0,-40-15 4 0,1-2-4 16,-1 1-4-16,-1-3 2 0,-1-1-3 15,38 6-2-15,-7-3 3 16,-35-8 1-16,27 3 1 15,-33-3-1-15,-1-3 2 0,-1 1-2 0,0 0 3 16,-1-1-2-16,21 0-4 0,-24 0 3 16,-3 0 0-16,1 0 4 0,-3 0 2 15,0 0-2-15,17-5 1 0,-19 5-8 16,2 0 4-16,-3 0 4 0,0 0-10 16,1 0 8-16,12 0-4 0,-14 0 10 15,0 0-8-15,0 0 7 0,0 0-7 16,0 0 1-16,13 0-5 0,-13 0 3 15,1 0-5-15,-2 0 10 0,2-6-3 0,0 6-2 16,13-10 3-16,-13 10 1 0,0-5-2 16,0 1-3-16,0 0 4 0,-1 0-4 15,14-3 6-15,1-1 0 16,-15 4-7-16,16-4 3 0,-15 5 3 16,-1-1-4-16,1 1 1 0,0 1 2 15,-1-1-2-15,11-2 1 0,-13 3 4 16,0-1-5-16,1 0 7 0,0 1-7 15,0 0-3-15,12-5-3 0,-12 4 8 16,2 0 0-16,0-1-1 0,-2 1 2 16,1 0-5-16,12-4 6 0,-13 3-8 0,0 1 2 15,-1-1-2-15,0 1 0 0,-1 1 6 16,4-2 3-16,-7 3-6 0,-3 0-1 16,-1 0-2-16,0 1 2 0,-2 0 10 15,4-1 9-15,-4 1-8 0,1 0-9 16,0-1 2-16,1 1-2 0,-1 0 4 15,3 0 3-15,-2 0-2 0,0 0-6 16,0 0 6-16,-1 0-8 0,1 0 3 16,1 0 3-16,-2 0-2 0,-1 0 0 15,-1 0-1-15,2-1 1 0,-2 1-1 16,0 0 0-16,0 0-2 0,0 0 5 0,0-1-5 16,0 1-11-16,0 0 0 15,0 0-113-15,0 0-37 0,0 0-94 0,0 0-76 16,-5 0-79-16,1 0-154 0,-6 4-559 15</inkml:trace>
  <inkml:trace contextRef="#ctx0" brushRef="#br0" timeOffset="142784.55">21906 9204 2901 0,'-10'0'30'0,"-1"0"7"16,2 0 2-16,-7 0 7 0,10 0-44 16,1 0 13-16,2 0 2 0,1 0 6 15,2 0-7-15,0 0-10 0,6 0 8 16,3 8 1-16,3-1 1 0,24 11-6 15,-12-6-4-15,5-1-5 0,3 3 0 0,2-1 0 16,38 10 6-16,-38-12-9 0,0-1 4 16,-3 1-3-16,-2-1 0 0,-3 1 8 15,14 12 3-15,-24-12 1 0,-5 1 39 16,-2 2 37-16,-4 2 27 0,-5 18 136 16,-9-15-154-16,-3 1-17 0,-2 4-14 15,-6 0-22-15,-28 28 17 0,19-26-50 16,-4 0 0-16,-6 1-20 0,-2-1-8 15,-7-1-44-15,-57 23-363 0,48-25 17 0,-3-2-123 16,1-4-282-16,1-2 60 16</inkml:trace>
  <inkml:trace contextRef="#ctx0" brushRef="#br0" timeOffset="145469.07">18477 11145 2032 0,'-4'-4'45'16,"-1"4"130"-16,3 0-43 0,0-3-4 16,1 3 8-16,1 0 9 0,-1 0-11 0,1-3 38 15,0 0-124-15,0 2-16 0,0 0-10 16,0-1 2-16,0 1-3 0,0 0 3 15,0 0 17-15,0 0-30 0,4-2-4 16,-4 1-7-16,5-1 1 0,-1-2-4 16,7-7-6-16,-5 6 9 0,1 0 4 15,1-2-2-15,2 2 2 0,0-1 4 16,1 1-10-16,11-4 12 0,-11 6-13 16,-1 2 11-16,-1-1-3 0,-1 3-6 15,-2 0 4-15,4 0 6 0,-6 0-3 16,-1 8 2-16,-1-1 3 0,-1 2-2 0,-1 1 5 15,0 3-1-15,-6 20-11 0,1-15-6 16,-4 2 0-16,1 2 6 0,0-3-4 16,-1-1-2-16,-6 12-66 0,7-19-23 15,2-1-56-15,0-3-39 0,0-1-54 16,2 1-27-16,-2-1-50 0,-2 3-637 16,4-4 465-16,1 0 108 0</inkml:trace>
  <inkml:trace contextRef="#ctx0" brushRef="#br0" timeOffset="145817.03">18534 11448 1559 0,'-6'3'19'0,"-1"4"37"16,5-4-15-16,0 0-7 0,2-3 5 0,-1 4 19 15,1-4 18-15,0 1 86 16,0-1-86-16,0 0-14 0,0 0 5 0,5 0 17 16,-5 0 7-16,4 0 12 0,0-7 78 15,-1 3-123-15,-3 1-24 0,4-1-17 16,-2 1-6-16,1-1-3 0,1 1-4 15,1-5-6-15,-3 4 0 0,1 0-29 16,0-2-90-16,1 1-84 0,-1-1-128 16,4-8-820-16</inkml:trace>
  <inkml:trace contextRef="#ctx0" brushRef="#br0" timeOffset="146617.2">20242 10493 1639 0,'3'-4'28'16,"0"2"34"-16,0-1 34 0,0 2 40 16,-2 0 10-16,2-1 113 0,0 0-144 15,0 0-11-15,0-2 4 0,1-1-2 16,2 0-14-16,8-6 44 0,1-2-55 16,-8 7-62-16,4-2 14 15,-5 5-22-15,-2 0 9 0,1 2-2 0,-1 0 3 16,0 1 1-16,5 0 25 0,-5 0-23 15,0 0 3-15,0 6-3 0,1-1 4 16,0 0 13-16,0 8 24 0,-3-5-40 16,-2 1-16-16,0 3-1 0,0 2-7 15,0 2-10-15,-18 21-116 0,9-18-32 16,1 1-87-16,-2-2-72 0,1-1-88 16,2-1-167-16,-4 10-591 0</inkml:trace>
  <inkml:trace contextRef="#ctx0" brushRef="#br0" timeOffset="146844.04">20409 10881 2730 0,'0'0'0'15,"0"0"4"-15,0-5 109 0,0 5 66 16,0 0-128-16,0-4-20 16,0 4-31-16,0 0-4 0,0-3-3 15,0 1 8-15,4-1-7 0,2-2-41 0,-3 2-77 16,2 0-77-16,-3 0-126 0,1 0-255 16,0-1-70-16</inkml:trace>
  <inkml:trace contextRef="#ctx0" brushRef="#br0" timeOffset="147531.11">20248 11595 1919 0,'-3'-7'89'0,"0"2"90"0,3 3-93 16,0 0 84-16,0 1-96 0,0 0-11 15,0 0-11-15,0 0-7 0,0 0 6 16,0-1 66-16,0 1 7 15,0 1-75-15,0-3 53 0,3 1-56 16,2-3-8-16,-1 1-11 0,0-2-6 16,3-2-10-16,0 0 5 0,13-10-8 15,-10 11-1-15,1-1-6 0,-3 2-1 16,1 2 7-16,-1 0-4 0,4 3-1 16,-4 1 6-16,-6 0-1 0,1 8 6 15,-3-1-6-15,0 2-7 0,0 1-17 16,0 4-43-16,-5 0-66 0,-3 4-84 15,-11 20-408-15,11-16 190 0,-2-3-161 16,-1 1 64-16,3-2 72 0</inkml:trace>
  <inkml:trace contextRef="#ctx0" brushRef="#br0" timeOffset="147765.12">20317 12078 3681 0,'0'-6'28'0,"0"6"53"0,0-7 85 16,0 7 370-16,0 0-284 0,0 0-84 16,0 0-86-16,-4 0-57 0,4-5-28 15,0 5-4-15,-3 0-128 16,3 0-48-16,0 0-65 0,0 0-88 0,0-5-159 15,0 5-130-15,0 0-1211 0</inkml:trace>
  <inkml:trace contextRef="#ctx0" brushRef="#br0" timeOffset="148490.37">21434 12161 2255 0,'-4'-5'14'0,"0"2"22"16,-2-2 156-16,3 2 66 15,1 1-158-15,0 0 24 0,1 0-105 16,1 2-17-16,0-2-3 0,0 1-3 16,0 0 3-16,0 1 4 0,0-2 1 15,0 1-5-15,0-1 14 16,9-3 23-16,-4 0-13 0,0 1-17 15,1-1-1-15,1-1-1 0,0 2-5 16,1-2 8-16,4-1-2 0,1 4-6 16,-8 2 2-16,4 1 2 0,-7 0-6 15,3 0-2-15,-2 0 4 0,-1 7 4 16,1-1 4-16,-1-1 0 0,-2 9-15 16,0 7-109-16,0-9-27 15,-17 19-327-15,1 0-331 16,8-14 252-16</inkml:trace>
  <inkml:trace contextRef="#ctx0" brushRef="#br0" timeOffset="148844.28">21455 12484 2706 0,'-2'0'20'0,"2"0"33"0,-2 0 68 0,0-4 269 16,2 4-197-16,0 0-65 0,0 0-65 16,0 0-32-16,0 0-21 0,0 0-4 15,0 0 1-15,0 0-24 0,0 0-63 16,0 0-121-16,0-4-140 0,0 4-164 16,0-5-299-16,0 2-518 0</inkml:trace>
  <inkml:trace contextRef="#ctx0" brushRef="#br0" timeOffset="173818.52">9420 12399 1427 0,'0'0'38'15,"0"0"183"-15,5 0-172 16,-5 0-25-16,0 0-10 0,0 0 7 0,0 0 1 16,0 0 5-16,3 5 18 0,-3-5-31 15,0 0-3-15,0 0-4 0,0 0 8 16,0 0-3-16,0 0 14 0,0 0-18 15,0 0 0-15,0 0-5 0,0 3-4 16,0-3-1-16,0 3-9 0,0-1-53 16,0-1-22-16,0 1-42 0,0 0-81 15,0 1-154-15,0 1-48 0</inkml:trace>
  <inkml:trace contextRef="#ctx0" brushRef="#br0" timeOffset="174225.74">9628 12474 1337 0,'-2'0'38'0,"1"0"26"0,0 0 14 0,1 0 7 16,0 0-25-16,0 0 6 0,0 0-38 15,0 0-9-15,7 0 25 0,0 0 35 16,3 0 30-16,3-5 23 0,27 3 88 0,-14 2-143 15,6 0-8-15,3-3-6 16,6 3-6-16,3 0-8 0,46 0-10 16,7 0-30-16,-52 0-16 15,41 0-47-15,-48 0-23 0,-4 4-56 16,1 0-78-16,-4 0-131 0,0-4-231 0,-3 5 30 16</inkml:trace>
  <inkml:trace contextRef="#ctx0" brushRef="#br0" timeOffset="-200342.74">17871 3424 1767 0,'0'-2'28'0,"0"-2"126"0,0 1-31 0,0 1 5 15,0 0 15-15,0 0 11 0,-6 1 22 16,0-3 191-16,2 2-193 0,-1 1-28 15,0-1-24-15,0 2-22 0,-3 0-21 16,-9 0 24-16,7 0-70 0,-2 7-6 16,1 2-11-16,-2-1 1 0,1 3-2 15,-11 15 6-15,12-12-24 0,1 2-5 16,3 1 2-16,1 0-4 0,2 1 12 16,4 2 0-16,0 17-7 0,0-19-11 15,8 1-7-15,1-2-11 0,-1-2-19 0,1-2 0 16,9 8-72-16,-8-13 82 15,-2-2 9-15,1-2 21 0,0-2 7 0,-1-2 15 16,10-7-1-16,-11-1 2 0,2-3-4 16,-1-3 0-16,0-1 6 0,-2-4-3 15,0-2-21-15,3-23 24 0,-6 22-2 16,-1 1 27-16,-2 0-2 0,0 5 17 16,0 0 12-16,0-6 68 0,0 14-85 15,0 2-14-15,0 3-13 0,-5 1-4 16,5 2-8-16,0 0-16 0,-4 0 4 15,4 0 6-15,0 15-23 16,0-9 13-16,0 4-2 0,0 1 6 0,0 1-4 16,7 2-7-16,6 18-18 15,-5-17 14-15,1-1-1 0,1 1-9 0,2-1-9 16,0-3-7-16,11 9-42 0,1-7 16 16,-12-8 40-16,13-1-20 15,-13-4 29-15,0 0 2 0,1 0-8 16,0-9-7-16,0-1-8 0,10-14-50 15,-12 9 47-15,0-1 8 0,-1 0 8 16,-1-1 6-16,1-1 8 0,4-16 3 16,-1 0 16-16,-9 19 4 15,3-14 17-15,-6 17-14 0,-1 0 0 0,0 1 14 16,0 0 0-16,0 0 12 0,-14-8 109 16,9 10-41-16,-1 1 0 0,-1 2-23 15,0 1-19-15,0 2-26 0,-8 1 0 16,6 2-23-16,2 0-4 0,-3 6 17 15,0-1 2-15,0 3-7 0,-10 7-1 16,2 2-22-16,10-8 1 16,-6 9 9-16,9-8-8 0,1 0 0 15,2 1-11-15,1 1 4 0,1 2 4 16,0 17-10-16,10-13-1 0,0 2-13 16,1 1-12-16,1 2-2 0,2-1 3 0,15 23-1 15,-13-23 27-15,0-1 5 0,-1 1 10 16,-1-2 8-16,0 0 8 0,-2-2 9 15,8 17 51-15,-13-19-28 0,-2-1-3 16,-1-1-9-16,-3-1-11 0,-1 1 1 16,0 14 20-16,-6-13-29 0,-2 2-13 15,0 0-3-15,-3 0-1 0,-1 2-8 16,-15 16 6-16,12-19-7 0,-1-1-17 16,0-2-25-16,-1-2-28 0,0-3-40 15,1-1-45-15,-15-3-395 0,17-4 182 16,0 0-88-16,3-9-212 0,1-3 37 15,3-2 117-15</inkml:trace>
  <inkml:trace contextRef="#ctx0" brushRef="#br0" timeOffset="-199950.1">18308 3490 1767 0,'5'5'35'0,"-1"-5"17"15,1 2 22-15,3-2 108 0,-4 0-90 0,-1 0 9 16,0 0-3-16,0 0-12 0,0-9-7 16,1 1-19-16,0-10 34 0,-1 7-58 15,0 1-3-15,-2-2-3 0,0 1 2 16,1-1-11-16,-1-9 17 0,-1 11-13 15,0 1 13-15,0 1 10 0,0 1 7 16,-7 1 11-16,-3-1 40 0,4 5-62 16,1 2-22-16,-1 0 1 0,2 7-2 0,-2 3-8 15,-4 13 11-15,7-8-27 16,1 3 10-16,2 1 2 0,0 1-3 16,0 1 6-16,5 22-7 0,8-1-12 15,-6-23 7-15,8 14-22 0,-7-19-4 16,-1-4-33-16,1-3-27 0,0-2-20 15,0-1-28-15,6-2-176 0,-6-2 138 16,-2 0-13-16,1-8-39 0,0 0-118 16,-1-2-180-16,3-14-407 0</inkml:trace>
  <inkml:trace contextRef="#ctx0" brushRef="#br0" timeOffset="-199533.32">18452 3324 2079 0,'0'-4'13'0,"0"-1"21"16,0 5-8-16,0 0 9 0,0 0 34 0,0 0 22 16,0 0 11-16,6 6 84 0,-3-1-109 15,2 0 6-15,2 2 3 0,-1 0 10 16,1 3 5-16,7 13 82 0,-8-9-108 16,1 0-7-16,-1 1-23 0,0 0-4 15,-3 0-12-15,1-2-13 0,2 11 4 16,-3-16-19-16,-2-1-4 0,1-1 4 0,-1-2 12 15,0-2-13-15,0-2 4 16,-1 0-25-16,1 0 8 0,-1 0-5 16,0-9-9-16,0-1-3 0,1-14-40 0,-1 8 43 15,1-1 5-15,-1-2 2 16,1-1 10-16,-1 0-6 0,3-17 3 0,-3 20 7 16,1 3 1-16,2 2-7 0,-1 2 1 15,0 2 5-15,5 0-1 0,-2 8 8 16,0 0 4-16,1 0 1 0,1 7 2 15,4 0 3-15,-3 1-2 0,15 13 18 16,-12-9-19-16,1 1 4 0,1-1-2 16,-3 1-3-16,2 0 4 0,7 9-9 0,-10-11-25 15,-2-2-54-15,-1-2-67 16,0-2-83-16,-4 0-56 0,6 0-366 0,-7-5 149 16,1 0-32-16,-2 0 90 0</inkml:trace>
  <inkml:trace contextRef="#ctx0" brushRef="#br0" timeOffset="-199254.27">18677 2894 2001 0,'0'0'17'16,"0"13"125"-16,5-5-31 0,2 2 9 0,-4 1-14 15,4 4-6-15,-3 3-16 0,8 28 21 16,-5-20-79-16,1 2-11 0,-1 1-1 16,1 0-12-16,0-1 8 0,8 26-1 15,-7-29-4-15,-1-3-17 0,-2 0-30 16,1-5-27-16,0-1-29 0,5 9-181 16,-7-14 123-16,0-3-38 0,-1-1-50 15,-1-1-150-15,-1-2-94 0,0 3-258 16</inkml:trace>
  <inkml:trace contextRef="#ctx0" brushRef="#br0" timeOffset="-199087.22">18756 3240 2454 0,'0'-13'83'0,"0"10"-40"16,0 0-13-16,0 3-4 0,5 0 9 15,0 0 0-15,1 0 0 0,1 0-23 16,12-6 8-16,-9-1-13 0,1 2-5 15,1-1-25-15,1 0-106 0,-2 0-131 16,13-4-1019-16,-14 6 706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58:38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12938 3945 2362 0,'-3'-3'17'0,"0"-2"80"0,3 3-20 0,0 1 10 16,0 0-7-16,0 1-10 0,0-1-16 16,0 0-13-16,0 1-39 0,0 0-7 15,0 0 11-15,0 0 50 0,6-1 23 16,8-1 107-16,-6 1-138 0,4 0 11 16,2-1-4-16,4 0 4 0,2 0 12 15,31-2 48-15,-22 2-58 0,3 1-18 16,4 0 6-16,2 1 5 0,4 0 0 15,49 0 32-15,-40 5-78 0,3-5-2 0,2 7-4 16,5-2 10-16,63 4 4 16,-2 0 15-16,-6-2 6 0,-11-2-14 15,-13-5-12-15,-50 0-5 16,-1 0-1-16,-2 0-2 0,-1 0-8 16,-1 0 1-16,28 0 13 0,-36 0-6 15,-3 0-12-15,-4 0-26 0,-2 0-23 16,-4 5-34-16,7 0-417 0,-14-5 18 15,-5 4-384-15,-4-4 56 0,0 4 130 16</inkml:trace>
  <inkml:trace contextRef="#ctx0" brushRef="#br0" timeOffset="2394.16">2324 4865 1904 0,'-11'-11'24'0,"3"2"28"0,1 1 12 15,0 2-1-15,2 1 5 0,-2-4 64 16,5 6-43-16,1 1 9 0,-1 1-14 16,2-2 5-16,-1 1-23 0,1 1-17 15,0-1 12-15,0 0-51 0,0 2-8 16,0-2 3-16,0 2-2 0,0 0 2 15,13-3 20-15,-4 2 23 0,3 0 16 16,3 0 14-16,4 0-4 0,4 0-27 16,37 0 0-16,-26 0-30 0,3 0 13 0,1 1 8 15,3-2 1-15,1 1-2 16,42-2 13-16,-41 2-31 0,-1 0-6 0,-1 0 1 16,0-1-14-16,-3 0 6 0,0 0 3 15,30-2-11-15,-37 1-5 0,-3 1-34 16,0-1-36-16,-4 2-72 0,-1-1-90 15,19 0-406-15,-24 2 189 0,-1 0-179 16,-1 0 97-16</inkml:trace>
  <inkml:trace contextRef="#ctx0" brushRef="#br0" timeOffset="3282.84">5803 4902 2074 0,'0'-3'13'0,"0"0"4"0,0 1 1 16,0 0 33-16,0 1 20 0,0-1 134 0,0 1-123 15,0 0-27-15,0 0-21 0,0 1 4 16,0-1 13-16,9-4 62 0,-1 2-47 16,2-1 4-16,4 0 24 0,5-2 21 15,7 0 4-15,42-7 71 0,-27 6-131 16,4 1-18-16,4-1-12 0,1 0-3 16,1 0-11-16,45-9 3 0,-51 8-11 0,-2-1 6 15,-3 1-10-15,-1-2-1 0,-1 1-4 16,28-8 1-16,-35 10-51 15,-1 3-124-15,-2 0-191 0,-2 4-280 0,-3 0-223 16</inkml:trace>
  <inkml:trace contextRef="#ctx0" brushRef="#br0" timeOffset="72516.8">7208 10338 2134 0,'-3'-1'88'0,"1"-1"68"0,-1 2 59 16,0-2 24-16,0 2 10 0,-1-4 167 15,1 3-261-15,2 0-34 0,-1 0-26 16,2 1 3-16,-2-2 41 0,1 2-54 16,1 0-63-16,0 0-8 15,0 0-17-15,0 0 9 0,0 0-6 16,0 0-5-16,6 0 34 0,9 0 67 15,11 0 18-15,-9 0-51 16,6 0 3-16,4 0-7 0,4 0 15 0,3 0-14 16,41 0 30-16,-35 0-63 0,0 0-6 15,0 6-4-15,-3-6-21 0,-1 0 4 16,26 0 9-16,-34 0 1 0,-4 0-2 16,-1 0 5-16,-5 0-13 0,-2 0 8 15,7 0-106-15,-14 0-80 0,-3 0-58 16,-1-4-17-16,-3 4-10 0,-2 0-38 15,0 0-626-15,0-3 23 0,0 3 135 16</inkml:trace>
  <inkml:trace contextRef="#ctx0" brushRef="#br0" timeOffset="73986.89">9382 10418 1985 0,'-2'0'40'15,"2"1"28"-15,0 1 38 0,0-1 44 16,-2 1 144-16,2-2-144 0,0 0-4 16,0 0-10-16,0 0-3 0,0 0-23 0,0 0 52 15,0 0-92-15,0 0-13 16,0 0-12-16,0-3 2 0,0 3 2 16,0 0-34-16,0 0-9 0,0 0-5 0,0-4 1 15,0 4 4-15,9 0 28 0,-4 0-6 16,2-3 8-16,4 1-11 0,3 2 5 15,1 0 1-15,27 0 8 0,-20 0-28 16,2 0-9-16,1 0 3 0,-1 0-8 16,0 6 7-16,24-1 0 0,-27-5-2 15,1 4-4-15,-2-4 5 0,-1 0 5 16,0 0-10-16,11 0 4 0,-18 0-5 16,-2 0 6-16,0 0-7 0,-3-5 4 0,0 5-23 15,-1-4-139-15,-4 4-72 16,0 0-145-16,-2 0-177 0,0 0-345 0,0 0 125 15</inkml:trace>
  <inkml:trace contextRef="#ctx0" brushRef="#br0" timeOffset="76363.75">5646 9452 1712 0,'-1'0'3'0,"-2"0"31"15,3 0 3-15,-1 0 8 0,1 0 11 16,-1 0 8-16,0 0 4 0,0 0 44 16,1 0-77-16,-1 0-10 0,0 0-3 0,0 0 4 15,1 0 2-15,0 0-1 16,-1 0 37-16,1 0-26 0,0 0 3 0,0 0-1 15,0 0 7-15,0 0-6 0,0 0 38 16,0 0-52-16,0 0-9 0,0 0-10 16,0 0-2-16,0 0-4 0,0 0 5 15,0 0-12-15,0 0 3 0,0 0-10 16,0 0-48-16,0 0-27 0,0 0-236 16,0-5 100-16,0 5-118 0,0-6-174 15,0 1 26-15,0-1 92 0</inkml:trace>
  <inkml:trace contextRef="#ctx0" brushRef="#br0" timeOffset="76817.97">5629 9419 1860 0,'-1'1'32'0,"-1"-1"17"0,1 0 109 16,0 0-83-16,1 0 1 0,0 0-2 15,0 0 1-15,0 0 4 0,0 0 47 16,0 0-87-16,0-5-21 0,0 5 28 0,0-5 18 16,5 1 4-16,5-7 76 15,-4 3-105-15,2-3 1 0,2-2-19 16,3-2-15-16,1-3 15 0,1-1-10 16,22-23 40-16,-16 22-34 0,0 1 12 15,0 0-17-15,2 2 11 0,-2 2-4 0,21-8-4 16,-22 14-15-16,-2 2 2 0,-1 1 1 15,0 1 1-15,-3 2 0 0,10-1 4 16,-15 3-7-16,-1 1 4 0,-1 0-2 16,-1 0-6-16,-2 0 3 0,3 0-160 15,-3 5-25-15,-1-5-99 0,-2 4-76 16,1-4-281-16,-2 6 1 0</inkml:trace>
  <inkml:trace contextRef="#ctx0" brushRef="#br0" timeOffset="77241.99">5946 9008 2336 0,'-5'0'51'16,"5"0"8"-16,0 0 19 15,0 0-9-15,0 0-17 0,0 0-28 0,0 0 19 16,5 0-23-16,2-5 17 0,2 0-4 16,1 1-9-16,0-2 11 0,16-3 76 15,-12 5-42-15,2 2 6 0,-1 2 5 16,0 0 1-16,0 0-6 0,13 5 75 15,-15 1-87-15,-1 1 6 0,0 1-21 16,-2 0-8-16,5 15 14 0,-8-11-36 16,-2 2 0-16,-1 2-17 0,-2 2 4 15,-2 0-12-15,0 20-10 0,0-19 14 0,-7 0 2 16,1 0-38-16,-1-1-84 0,-1-2-108 16,-9 14-464-16,7-18 257 0,-1 0-225 15,1-3 45-15,-1-3 80 0</inkml:trace>
  <inkml:trace contextRef="#ctx0" brushRef="#br0" timeOffset="77812.17">6349 9007 2073 0,'-7'-15'93'15,"4"9"9"-15,1-1 44 0,0 1-10 16,1 0-9-16,1 1-31 0,0-3 7 15,0 4-78-15,0 4-3 0,0-3 8 0,5 3 15 16,6 0 99-16,2 0 32 16,1 12-53-16,2 5-58 15,-2 6-14-15,-2 5-18 16,-3 1-17-16,-5-15-6 0,-1 0-6 16,1-2 0-16,-1-1 0 0,-2-1 8 15,2 3-10-15,-1-9 0 0,-1-1-14 16,-1-2 6-16,0-1 0 0,0 0 4 15,0 0 16-15,0-5-4 0,0-2-5 16,0-2-3-16,0-3-10 0,0-2 4 16,0-21-1-16,0 15 11 0,0-1-10 0,0 0 8 15,6 1-5-15,-2 1-5 0,7-10-11 16,-6 18 11-16,0 3 2 0,2 2 6 16,-2 3 7-16,1 3-1 0,7 0 4 15,-6 5-18-15,-1 3 7 0,1 0 5 16,-1 1 0-16,1 3 10 0,5 13-8 15,-8-11-9-15,2-1-7 0,-1 2 6 16,0-1-53-16,-1-1-99 0,4 11-503 16,-4-13 152-16,0 0-244 0,0-3 118 15,0 0 95-15</inkml:trace>
  <inkml:trace contextRef="#ctx0" brushRef="#br0" timeOffset="78239.11">6749 8950 2562 0,'1'9'-1'16,"0"-1"9"-16,-1 1 42 0,2 4 104 16,-2-8-76-16,2-2-28 0,0 0-18 15,1 0 0-15,1-3-2 0,5 0 12 16,-3 0-26-16,0 0-1 0,0-9 4 0,0 0-8 15,1-2-5-15,3-10-4 0,-7 8-2 16,1 0 7-16,-2 0-2 0,-1 0-2 16,-1 1-5-16,0-12-6 0,0 14 9 15,0 0 6-15,-7 1-9 0,1 2 8 16,-1 1-3-16,-8-1 4 0,6 5-18 16,0 2 0-16,0 0 2 0,-2 7 5 15,-9 12 6-15,3 8-14 16,4 4 37-16,9 3 60 0,4-2 20 15,0-17-69-15,6 0-12 16,-1-1-18-16,4-1 1 0,-1 0-6 16,10 8 12-16,-8-13-8 0,2 0 7 0,-1-3-2 15,0-1-9-15,0-2 0 0,11-2-92 16,-12 0-56-16,-1 0-104 0,1-9-98 16,-3 0-164-16,0 0-194 0</inkml:trace>
  <inkml:trace contextRef="#ctx0" brushRef="#br0" timeOffset="78478.99">6906 8834 2620 0,'0'-2'2'0,"0"2"105"15,0 0-7-15,5 0 21 0,-1 0-8 16,1 0-12-16,0 5-19 0,8 6 52 16,-5-5-80-16,0 0-13 0,1 1-17 15,0 1 7-15,1-2-14 0,9 11 10 16,-10-8-27-16,0 0-4 0,0 0-4 0,1-1 12 16,-2 0-14-16,9 7-237 0,-10-8-15 15,0-3-95-15,-1 2-46 0,-1-3-206 16,-2 0-20-16</inkml:trace>
  <inkml:trace contextRef="#ctx0" brushRef="#br0" timeOffset="78706.95">7028 8756 2474 0,'-3'-6'27'0,"0"2"31"0,1 4 41 16,0 0 40-16,-2 8 181 0,1 4-183 15,1-1-19-15,0 5-50 0,0 0-15 0,0 4-21 16,-2 20 0-16,2-20-26 16,1-1-7-16,-1 0-3 0,1-2-38 0,1-2-135 15,-2 9-549-15,1-15 1 0,1-1 8 16,-1-2 145-16</inkml:trace>
  <inkml:trace contextRef="#ctx0" brushRef="#br0" timeOffset="78991.78">7100 8467 3077 0,'-4'-6'2'0,"4"-1"26"0,0 5 14 16,0 2 35-16,0 0 38 0,0 0-3 16,0 7-3-16,12 14-7 0,-3-7-80 15,-1 4-19-15,2 2 4 0,1 3 2 16,12 26 4-16,-12-22-4 0,-1-2-15 16,1 0-23-16,-1 0-75 0,-3-2-114 15,7 18-480-15,-9-23 269 0,-1-2-180 0,-1-1 8 16,-1-2 75-16</inkml:trace>
  <inkml:trace contextRef="#ctx0" brushRef="#br0" timeOffset="79171.99">7179 8784 2956 0,'0'-10'44'0,"5"-7"98"0,1 8-52 15,-1 1-45-15,1 0-20 0,0-1-18 0,1-1-9 16,8-11 3-16,-6 10-28 15,-1-1-94-15,2 1-82 0,0-1-101 0,14-9-466 16,-11 12 143-16,2 1 103 16</inkml:trace>
  <inkml:trace contextRef="#ctx0" brushRef="#br0" timeOffset="79711.84">7697 8666 2446 0,'-2'-6'121'16,"0"1"74"-16,-1 2 68 0,1 0-13 15,0 1-26-15,-5 1 48 0,2 1-199 16,0 0-28-16,-1 8-16 0,-1 1 6 16,-5 10-6-16,6-9-20 0,0 2-2 0,1-1-9 15,1 1 8-15,1-2-8 0,1 5-7 16,2-8 2-16,0-2 1 16,0-1-7-16,7-1-4 0,0-1-8 0,10-1-40 15,-8-1 32-15,1 0-17 0,1 0 20 16,0 0-2-16,0 0 9 15,10 0-1-15,-11 0 12 0,-2 0-9 0,0 7 14 16,-2 0-7-16,4 14-2 0,-7-7 10 16,-1-1 6-16,-1 2 4 0,-1-1-6 15,0 0-11-15,0 10-75 0,-5-14-4 16,5-1-49-16,-6-1-77 0,-1-4-77 16,3 0-90-16,-6-2-811 0,4-2 650 15,1 0 127-15</inkml:trace>
  <inkml:trace contextRef="#ctx0" brushRef="#br0" timeOffset="80473.8">7711 8399 1989 0,'7'0'54'0,"0"0"36"0,0 10 46 15,2 1 7-15,0 2 7 0,11 20 104 0,-10-13-161 16,2 2-31-16,0 1-13 16,-1 1-8-16,1 1-7 0,9 28 22 15,-11-26-39-15,0 1-9 0,-1-1-1 0,-2-2 1 16,6 21 0-16,-8-26-6 0,-1-1-2 16,-1-3 6-16,-1-2-3 0,0-4-6 15,-1 6 7-15,-1-10-1 0,0-2 2 16,0-2-6-16,0-1-3 0,0-1-6 15,0 0-15-15,-6 0 13 0,1-5 0 16,5-2 1-16,-6 0-11 0,2-1-21 16,4-13-77-16,0 9 57 0,0-1-8 15,0 0-26-15,0 0-36 0,7-12-181 16,0 14 161-16,0 0 28 0,0-1 42 0,1 1-3 16,2 1-10-16,11-9-98 0,-8 10 118 15,1 0 57-15,1 0 14 0,1 3-2 16,0-2 6-16,16-4-3 0,-17 7 4 15,-2 0 9-15,0-1-14 0,-2 2 15 16,8-4 112-16,-12 4-7 0,-2 1 61 16,0 1 22-16,-3 0 21 0,1 0-16 15,-3 1 106-15,0 1-175 0,0 0 17 16,-7 0-21-16,0 0 3 0,1 6-29 16,-10 6 58-16,7-5-95 0,0 2-15 15,0 2-5-15,-1 3-13 0,1 1 0 16,-7 18-8-16,10-16-16 0,2 2-14 0,0-1 13 15,4 1-5-15,0 13-13 16,0-18 1-16,8-2 13 0,-1-2-6 0,-1-2 5 16,1-3-7-16,5 1-16 0,-5-6 7 15,-1 0 3-15,1 0 6 0,-2-7-23 16,1 0-13-16,4-15-70 0,-6 9 72 16,0-1 4-16,-1-1 9 0,0 1-7 15,-1-1 15-15,0-13 2 0,-1 14 19 16,0 2-11-16,0 1-3 0,-1 1 6 15,3-4 2-15,-2 9 5 0,1 2-5 16,1 2 1-16,0 1-6 0,-1 0 15 0,6 6 0 16,-3 1-5-16,-1-1-7 0,0 2 7 15,2 0 5-15,-1 0-7 0,8 10 1 16,-7-10-9-16,0 0 4 0,1-2-9 16,-2 1-69-16,7 2-351 0,-7-5 83 15,-2-2-53-15,1-2-200 0,-1 2-24 16,0-2 101-16</inkml:trace>
  <inkml:trace contextRef="#ctx0" brushRef="#br0" timeOffset="80884.08">8125 8359 2527 0,'-4'-10'29'0,"4"3"35"0,0 7 45 16,11 0 158-16,-1 8-141 0,-1 5-26 15,3 1-16-15,1 4-8 0,15 21-3 16,-15-17-57-16,0 2-13 0,1 1 9 16,-2-1-10-16,0 0 1 0,10 22-5 15,-11-24-4-15,-1-1 5 0,0-4-7 16,-1-2 0-16,-1-2-48 0,5 7-225 0,-8-14 81 16,-2-1 13-16,-1-3 24 0,-2-1 5 15,0-1 8-15,0 0-82 0,0 0 171 16,-5-9 34-16,-2 1 18 0,2 0 27 15,-6-10 93-15,6 9-15 0,0-1 20 16,1 0 7-16,0-1 11 0,4 0-19 16,-2-12 48-16,2 13-102 0,0-1 3 15,0-1-16-15,0 2 0 0,5-1-20 16,2-8-13-16,-1 9-15 0,-2 1 0 16,2 0 4-16,-2 1-8 0,7-6-194 15,-5 8-16-15,-2 1-66 0,3 0-30 0,-3 1-96 16,3 1-120-16,3 0-347 15</inkml:trace>
  <inkml:trace contextRef="#ctx0" brushRef="#br0" timeOffset="81252.85">8470 8613 2520 0,'3'10'4'0,"0"0"15"0,1-2 22 16,-1-1 29-16,8 2 112 0,-6-7-98 15,1-2-5-15,1 0 10 0,-1 0 31 16,8-9 95-16,-7 1-134 0,0-2-29 0,-1-1-11 16,0-3-12-16,-2 1-27 0,2-15 9 15,-4 14-4-15,-2-1 0 0,1 2-11 16,-1-1 1-16,0 3-15 16,0-8-71-16,0 10 2 0,-6 1-12 0,-1 1-5 15,0 2-5-15,-11-3-78 0,9 6 121 16,-1 2 20-16,1 0 35 0,1 0 11 15,1 11-3-15,-1 14 9 0,8-11-3 16,0 3 38-16,0 3 35 0,0 2 23 16,8 1 12-16,10 25 32 0,-9-24-118 15,1-3-25-15,-1-1 0 0,0-3-6 0,1-3 1 16,13 3 21-16,-11-14-10 0,2-3-34 16,0 0-92-16,2-9-128 0,17-22-878 15,-18 10 412-15,1-5 123 0</inkml:trace>
  <inkml:trace contextRef="#ctx0" brushRef="#br0" timeOffset="82487.6">7629 10594 1381 0,'-7'0'14'0,"1"0"4"15,1 0-2-15,1 0-16 0,0 0-2 16,-2 0-1-16,5 0-1 0,0 0 6 15,0 0-7-15,1 0-3 0,0 0 12 16,0 0 32-16,0 0-9 0,0 0 5 16,0 0-3-16,0 0-2 0,0 0 2 0,0 0 16 15,3 0-15-15,-3 0 14 16,3 0 13-16,-3 0 6 0,3 0 10 0,1 0 66 16,0 0 40-16,-2 0-87 15,3 0 101-15,-3 5-93 0,2 0 2 16,0 0-4-16,0 1-4 0,1 2-2 15,7 8 32-15,-5-4-79 0,0-1-25 16,0 4-4-16,2 0 8 0,0 1-12 16,10 17 13-16,-9-18-23 0,0-1 2 15,0 0 3-15,-1-1-8 0,1-3 7 16,6 8 0-16,-9-12-28 0,-1-1-55 0,0 0-66 16,0-1-82-16,-2 0-77 15,3 1-634-15,-1 0-153 0</inkml:trace>
  <inkml:trace contextRef="#ctx0" brushRef="#br0" timeOffset="82942">7673 10886 1929 0,'-5'-5'42'0,"0"0"32"0,1 1 35 15,1 1 23-15,1 1-28 0,0-1 28 16,2 2-87-16,0 0 10 0,0 1 15 0,0 0 0 16,6 0-8-16,8 0 7 0,3 15-32 15,-7-8-25-15,13 9-9 16,-11-7-6-16,0-1 3 0,-1 0-2 16,1 0 2-16,-1-2 2 0,8 2-4 15,-11-5 7-15,0-3 7 0,-1 0 3 16,0 0 8-16,-1-7 4 0,5-16 13 15,-5 9-20-15,0-1-16 0,-1-5-1 16,2 0 1-16,-1-1-14 0,6-18-158 16,-6 21-37-16,1 1-114 0,-1 4-175 15,0 2-170-15,-1 2 94 0</inkml:trace>
  <inkml:trace contextRef="#ctx0" brushRef="#br0" timeOffset="83533.03">7783 11191 2235 0,'-6'-4'55'0,"2"1"45"16,0 1 32-16,-5 2 163 0,5 0-197 16,0 0 14-16,-1 7-13 0,0 0 3 0,1 0 1 15,0 3-31-15,-3 12 24 0,4-9-70 16,1 3-17-16,2 1-4 16,0-1-1-16,0 1-7 0,7 16 5 0,0-17-9 15,0-1 10-15,1-1-1 0,0-3-6 16,1-2 4-16,10 4-48 0,2-7-86 15,-11-6 19-15,11 0-230 16,-11 0 125-16,0-10-19 0,1 1-27 16,-2-2-114-16,0-1-160 0,7-15-395 15</inkml:trace>
  <inkml:trace contextRef="#ctx0" brushRef="#br0" timeOffset="83937.06">7952 11151 2383 0,'0'-5'117'16,"0"5"72"-16,0 0-129 16,0 5 73-16,0 1-56 0,0 0 5 15,0 3-19-15,0 1-15 0,0 1-21 16,10 14-7-16,-4-14-19 0,0 3-2 16,1-4 3-16,0 1 4 0,0-2-5 15,6 6 5-15,-7-10-9 0,0-1 1 16,-1-1-11-16,0-2-3 0,-1-1-2 0,0 0-7 15,3 0-99-15,-3-8 10 0,-1 0-21 16,-2-1 4-16,2-1-5 16,-2-3 29-16,0-12-27 0,-1 11 110 0,0 1 8 15,0-1 9-15,1 3 4 0,-1 0-5 16,2-4 0-16,0 10 2 0,0 0 11 16,0 3 50-16,1-1 29 0,0 3 39 15,6 0 109-15,2 0-79 16,-6 6-93-16,8 4 23 0,-7-6-57 15,1 0-17-15,1 2 2 0,-2-1-10 0,1-1-1 16,6 6 2-16,-7-5-5 16,0 0-66-16,1-1-64 0,-1-1-67 0,-1-1-94 15,4 0-659-15,-2-2-64 16</inkml:trace>
  <inkml:trace contextRef="#ctx0" brushRef="#br0" timeOffset="84335.57">8239 11016 2278 0,'0'-2'37'16,"0"2"33"-16,0 0 34 0,0 0 38 0,0 0 107 15,0 0-146-15,0 0-37 0,0 0-23 16,0 0 16-16,0 0 5 0,7 0 81 16,0 13-61-16,-2-8-66 15,3 9 18-15,-2-5-19 0,-2 1-2 16,0 0-4-16,0 1 5 0,1-1-13 0,3 10-1 16,-7-11-6-16,2-2 6 0,-1 0 2 15,-1-1-1-15,-1-3-4 16,1 1-3-16,-1-4 4 0,0 0 7 0,0 0-7 15,0 0 0-15,0 0-4 0,0 0-8 16,0-7 16-16,0 0-7 16,0-12 1-16,0 6-1 0,0 0 3 15,0-4-9-15,0 1-25 0,0-2-33 16,0-13-196-16,0 16 84 0,0 2-38 16,0 2-28-16,0 2-72 0,0 3-131 15,0-3-675-15</inkml:trace>
  <inkml:trace contextRef="#ctx0" brushRef="#br0" timeOffset="84690.08">8453 10969 2352 0,'0'3'38'16,"0"0"10"-16,0-3 24 0,0 1-10 15,0-1-8-15,0 0 48 0,0 0 4 16,0 6-44-16,5 7 75 16,0-7-76-16,-1 1-11 0,1 3-11 0,-2-4-7 15,-1 3-2-15,3 5 12 16,-3-7-27-16,0-3-5 0,-1 0 2 0,0-3-3 16,0-1 6-16,-1 0 27 0,0 0-11 15,1 0-24-15,-1-12 15 16,0 4-14-16,2-1 2 0,-2-1-5 15,0-2-3-15,0-1-10 0,0-15-68 16,0 15-45-16,0 0-71 0,0 1-67 16,0 2-64-16,0-1-40 0,0-4-771 15,-5 5 254-15</inkml:trace>
  <inkml:trace contextRef="#ctx0" brushRef="#br0" timeOffset="85029.59">8572 10953 1807 0,'1'4'-2'0,"-1"-3"-2"15,2 1 30-15,1-2 24 0,-1 0 21 16,2 0 107-16,0 0-116 0,-1-8-12 16,0 0-23-16,0 1 1 0,0-2-5 15,-2 0-4-15,5-13 0 0,-4 11-10 0,0 1-12 16,1-2 8-16,-2 2-4 15,2 0-1-15,-1-7 16 0,-2 10-4 16,0 1-3-16,0 2 0 0,0 0-13 0,-6 3 3 16,-5 1-5-16,6 0 8 0,1 5-1 15,0 2-3-15,-2 2 5 0,2 1-2 16,4 14 6-16,0 4 30 16,0-13-14-16,7 15 16 0,-2-18-35 15,1 1-2-15,0-1-6 0,1-2 4 16,0-1-3-16,7 4-1 0,-8-7 3 15,1-3-6-15,1-2-27 0,0-1-52 16,0 0-65-16,5 0-418 0,-8-8 74 0,1 0 20 16,-2 1 99-16</inkml:trace>
  <inkml:trace contextRef="#ctx0" brushRef="#br0" timeOffset="85468.43">8707 10816 2138 0,'0'-4'20'0,"0"1"15"16,0 0 27-16,0 3 17 0,0-1 123 16,0 1-105-16,0 0 34 0,3 0-24 15,1 0-19-15,0 0 9 0,6 13 30 16,-3-6-75-16,-1-1-23 0,1 1-11 16,0 2-12-16,0-1-4 0,-1 1 2 0,6 9-10 15,-6-9 11-15,0-3-7 0,-4 1 6 16,3-1-8-16,-2-2-5 0,0 1-15 15,-2-4 9-15,-1-1-26 0,1 0-25 16,-1 0-16-16,0 0-28 0,0-6-126 16,0-1 122-16,0 0 16 0,0-2 31 15,-5-1 13-15,0-2 15 0,0 1 11 16,2-17-3-16,-1 15 23 0,-1 2 2 16,5-1-5-16,-2 3 0 0,2 0 4 0,0-1 9 15,0 8-1-15,0 0-4 16,7 2 6-16,-2 0 2 0,-1 0 1 15,9 11 44-15,-6-5-28 0,0 2 7 0,0-1-13 16,1 1-1-16,0 0 3 0,6 7 2 16,1-2-18-16,-11-8-7 15,6 3-181-15,-6-5-37 0,-1-1-248 16,-1 0-68-16,0-2 52 0</inkml:trace>
  <inkml:trace contextRef="#ctx0" brushRef="#br0" timeOffset="85705.43">8824 10487 2069 0,'5'0'36'16,"1"6"36"-16,1 3 39 0,2 5 35 15,-1 0-9-15,11 18 72 0,-10-15-155 16,2 0-28-16,-1 0-18 0,-1-1-8 15,1 1 5-15,6 11-3 0,-8-16 1 16,0 2-8-16,-3-4 0 0,1-1-61 16,0-2-68-16,-3 0-70 0,1 2-275 0,-1-7 238 15,-3 0-84-15,0-2-107 0,0 0 10 16,0 0 79-16</inkml:trace>
  <inkml:trace contextRef="#ctx0" brushRef="#br0" timeOffset="85793.92">8938 10676 1859 0,'0'-8'34'0,"0"-4"71"15,0 5-61-15,0 0-12 0,0 1-9 16,0-1-14-16,0 1-8 0,0-8-8 16,4 8-26-16,-4-1-75 0,5 2-146 15,-5 1-260-15,0 1 22 0</inkml:trace>
  <inkml:trace contextRef="#ctx0" brushRef="#br0" timeOffset="86427.86">8399 11507 1915 0,'-4'0'38'15,"-2"5"102"-15,2-1-40 0,1 1-30 0,0-1 4 16,-1 1-8-16,0 1 1 0,-1 5 77 16,1-4-73-16,1 0-17 0,1 0-14 15,1 0-8-15,-1-2-17 0,0 5-12 16,2-4-5-16,0-3 0 15,0-1-3-15,7-2 1 0,0 0 4 16,1 0 6-16,0 0-1 0,0-6-1 16,13-7 0-16,-8 6 1 0,-1 0-1 0,1 0-2 15,0 2-4-15,-2 0 4 0,12 1-8 16,-13 4 10-16,-2 0-11 0,1 0 7 16,-1 7 5-16,-2 0-5 0,3 12 5 15,-6-8-3-15,0 3 2 0,-3-1-4 16,0 2 2-16,0-1-4 0,0 17 2 15,-7-18-2-15,3 0 4 0,4 1-4 16,-6-4-1-16,0-1 1 0,2-1-36 16,0 2-208-16,-1-7 4 0,3-2-120 15,0-1-194-15,-2 0-8 0,1 0 97 16</inkml:trace>
  <inkml:trace contextRef="#ctx0" brushRef="#br0" timeOffset="87223.61">8478 11306 2462 0,'-5'-8'25'15,"5"1"12"-15,-3 2 29 0,3 1 33 16,0 3 141-16,0 1-89 0,0 0-6 0,0 0-18 15,5 0-16-15,2 8-44 16,8 9 4-16,9 6-49 0,-13-9-21 16,13 17 15-16,-12-16-8 0,0 2 2 15,-1-1-7-15,-1 1-3 0,1-1 0 16,9 16 8-16,-11-17-5 0,-1-1 2 16,-1-2-10-16,-3-3 0 0,2 0 0 15,0 3-9-15,-2-9 14 0,-3 0-3 16,0-1-2-16,0-2-4 0,-1 1-20 15,0-1-51-15,0 0 38 0,0 0-10 16,0-6 0-16,0-1-15 0,0 0-6 16,0-10-81-16,0 8 92 0,0-2 2 0,0-2 21 15,0 0-2-15,0-1-13 16,12-13-39-16,1-2 45 0,-6 15 18 16,9-13-27-16,-7 13 26 0,0 1 25 15,1 1 4-15,-3 0-1 0,1 1-20 16,8-7-26-16,-8 11 23 0,-3 2 23 15,1 0 4-15,-2 2 1 0,1 2 0 16,-1 0 12-16,-3 0-7 0,1 1 1 16,-2 0-2-16,0 0-5 0,0 0 6 15,0 0 32-15,-7 0-3 0,1 7-1 0,2 0-11 16,-3 0 4-16,2 3-18 0,-10 13 44 16,8-10 2-16,0 3 20 0,0-1-14 15,1 1-12-15,1 0-20 0,2 0-21 16,0 15-3-16,3-16-9 0,0-3-3 15,0 1 4-15,6-3 1 0,0 0 3 16,6 2-5-16,-5-8 3 0,-1-2-4 16,0-2 4-16,1 0-2 0,-2 0 3 15,8-9 0-15,-6 1 4 0,-3-1-4 16,0-1 0-16,0 0-2 0,-1-1 2 16,2-13-10-16,-4 13 8 0,-1 0 2 15,0 1 0-15,0 0 8 0,0 0-4 0,0-6 4 16,0 10-11-16,0-1 2 15,0 2-5-15,0 1-1 0,0 2 3 0,0 2 2 16,0 0 6-16,6 0-1 16,4 10-10-16,-3-4 10 0,0 0-7 15,1 0 10-15,0 0-8 0,2 1-1 16,10 3 0-16,-10-4 2 0,1-3-6 16,0 1-58-16,-1-3-85 0,-2 1-70 15,4-2-387-15,-6 0 165 0,-2 0-93 16,-1 0 83-16</inkml:trace>
  <inkml:trace contextRef="#ctx0" brushRef="#br0" timeOffset="87602.27">8831 11165 2028 0,'-13'-14'25'0,"3"1"4"0,4 2-2 15,-2-2 43-15,8 11 10 0,0 2 26 16,0 0 31-16,8 0-27 0,1 7-6 15,12 12 108-15,-9-7-122 0,1 1-22 16,1 2-22-16,-1 2-15 0,1-2-3 0,11 20 1 16,-14-18-27-16,-1-2 1 15,0 0-8-15,-2-3 2 0,0-1 5 0,2 10-67 16,-4-14-10-16,-3 0-46 0,0-2-4 16,-1-1 2-16,-2-1 12 0,2 1-79 15,-2-2 27-15,0-2 109 16,-6 0-2-16,2 0 47 0,-2-8 3 15,3 2 2-15,-2-1 19 0,2-1 11 16,-6-8 55-16,6 7-41 0,0-1-1 16,3 1 3-16,-2 0-6 0,2 0-16 15,0-9-12-15,0 10-8 0,0 0 1 16,5-1-3-16,1 1 4 0,0 2-5 16,5-9-25-16,-4 8-83 0,0 0-103 15,2-1-192-15,-1 1-173 0,1 1 84 0</inkml:trace>
  <inkml:trace contextRef="#ctx0" brushRef="#br0" timeOffset="88030.95">9144 11271 1742 0,'0'-5'38'0,"0"-1"28"0,0 2 35 16,0-4 13-16,5 0 18 0,-5 1 10 16,3-13 129-16,-3 9-154 0,0 0-23 15,4-1-14-15,-4-1-7 0,0 0-23 16,0-14 20-16,0 15-43 0,0 1 3 15,0 1-4-15,0 0 13 0,-7 2-10 0,2-3 28 16,0 7-29-16,1 1 2 16,0 1-9-16,-1 2-5 0,1 0-19 0,-6 7-4 15,5 2-1-15,2 0 5 0,-1 4-5 16,1 0 5-16,3 2 3 0,0 19 8 16,7-15-4-16,-1 0-2 0,1-2 5 15,0-1 0-15,3-2-5 0,8 12-4 16,1-8-17-16,-9-12 5 15,12 1-46-15,-11-7-76 0,1 0-95 16,0-8-104-16,2-3-184 0,3-3-183 16</inkml:trace>
  <inkml:trace contextRef="#ctx0" brushRef="#br0" timeOffset="88717.01">10170 10653 933 0,'0'-6'80'0,"-2"0"47"15,0-5 221-15,1 7-202 0,-1 1-21 16,1 0-1-16,-2-1 8 0,0 1 1 0,0-3 128 16,2 4-143-16,-1-2-16 0,0 2-1 15,2-1-14-15,-2 1-9 16,2-1 53-16,0 3-89 0,0 0-16 0,0 0-17 16,0 0 45-16,0 0 27 0,7 5 124 15,2 1-142-15,-1 0-16 16,1 2-29-16,4 2-3 0,0 2-2 0,16 17 1 15,-14-14-3-15,0 1-9 0,1 2-2 16,-2-2-4-16,0 0-4 0,-1-1-1 16,11 11-28-16,-12-12-37 0,-2-3-70 15,0 0-84-15,-1-2-60 0,-2-1-39 16,4 4-427-16,-8-7 174 0,1-1 83 16,-4-2 106-16</inkml:trace>
  <inkml:trace contextRef="#ctx0" brushRef="#br0" timeOffset="89171.78">10311 10930 2538 0,'-4'-5'29'0,"-2"5"14"0,3-5 6 16,0 5 2-16,1 0-28 0,2-4-13 15,0 2-14-15,0 2-2 0,0-3 2 16,0 3 10-16,7 0 9 0,10 0 29 15,-7 0-24-15,1 0-2 0,4 0 38 16,1 0 3-16,-1 8-7 0,15 3 11 0,-15-4-59 16,-1-2 1-16,-1-1-10 15,-1-1 4-15,-2 0 8 0,4-1-1 0,-8-2 3 16,0 0-8-16,-1 0 8 0,-2-9-3 16,0 0 1-16,-1-3 0 0,2-18-3 15,-4 13-5-15,0-1-2 0,0-2 10 16,0-1-9-16,0 1 0 0,-14-16-17 15,9 19-58-15,5 3-84 0,-4 1-97 16,4 3-120-16,-3 2-235 0,3 3-528 16</inkml:trace>
  <inkml:trace contextRef="#ctx0" brushRef="#br0" timeOffset="89812.68">10687 11198 2065 0,'-7'-2'34'0,"2"-1"36"0,0 3 21 15,1 0 31-15,0 0-9 0,-5 7 77 0,5-3-119 16,0 2-20-16,-1 0-30 0,1 2 9 16,-1-1-4-16,1 11 44 0,2-8-40 15,2 0-9-15,0 0-17 0,0 1 3 16,0 0 2-16,12 9-6 0,-7-11-1 16,0-2 1-16,0 0-6 0,0-3 2 15,0 0-1-15,3-2-4 0,-4-2 10 16,1 0 2-16,-2 0-2 0,1-7 3 15,-1 1-8-15,2-12-6 0,-3 9 4 16,-1-3 3-16,-1 0 2 0,0 0-8 16,0 0 4-16,0-14 4 0,0 15-2 0,0 2 0 15,0 1-3-15,0 1 0 0,0 2 8 16,-3 1-5-16,3 1-9 16,0 3-1-16,0 0 4 0,0 0 7 0,0 0 2 15,5 0 1-15,7 14 0 0,-5-7-6 16,0-1 4-16,1 3-3 0,1-2 4 15,0 0 1-15,8 6-7 0,-10-9-3 16,1 0 1-16,0-1-39 0,-1-1-44 16,0-2-49-16,3 0-221 0,-4 0 163 15,-2 0-45-15,0 0-163 0,-1 0-128 16,-1-7 64-16</inkml:trace>
  <inkml:trace contextRef="#ctx0" brushRef="#br0" timeOffset="90072.03">10864 11018 2366 0,'-6'0'15'16,"0"6"32"-16,-4 11 133 0,5-8-67 16,0 1 11-16,1 3-6 0,0 1 3 15,1 1-16-15,0 17-7 0,3-16-75 16,0-1-24-16,0 1-1 0,0-2 4 15,7-3-10-15,5 8-2 0,-7-13 4 0,3-1-2 16,-3-1 3-16,2-1 0 16,0-3-2-16,5 0-187 0,-5-8 4 0,-2 1-73 15,2-1-4-15,-3-2-91 0,2-2-181 16,2-10-483-16</inkml:trace>
  <inkml:trace contextRef="#ctx0" brushRef="#br0" timeOffset="90536.89">10822 10763 2725 0,'-5'-12'35'0,"3"9"-9"0,1 1-8 15,1 2-8-15,0 0 25 0,0 0 29 16,0 0 122-16,6 8-114 0,-1 0-16 15,2 2-6-15,2 2-7 0,1 2-9 16,13 23-14-16,-9-17-15 0,-1 3 4 16,0 0 0-16,1 0-6 0,0 1-9 0,10 22-3 15,-13-24 8-15,-1-1 7 16,1-1-9-16,-1-3 2 0,-2-2-1 0,0-2-3 16,4 6-8-16,-7-14 5 0,-1-1-4 15,-1-2 4-15,-3-2-15 0,1 0-1 16,-1 0-17-16,0-6 25 0,0-1-13 15,0-2 2-15,0 0-4 0,-6-3 9 16,2-13 9-16,-1 11 12 0,5-2-1 16,-5 1 2-16,5 0 0 0,-3 1-4 15,3-14-4-15,0 16 2 0,0 1 4 16,0 2 5-16,0 3-2 0,0 1-1 16,13-2-6-16,-7 5 9 0,0 2 4 0,0 0-4 15,2 0 4-15,0 0-6 0,12 15 6 16,-9-7-4-16,0 1-1 0,1 1-3 15,0 1 5-15,0 2-7 0,10 11-4 16,-11-11 4-16,-2 0-51 0,1-1-92 16,-2-1-95-16,-2-2-127 0,5 6-853 15,-7-10 689-15</inkml:trace>
  <inkml:trace contextRef="#ctx0" brushRef="#br0" timeOffset="90718.81">11078 10660 2364 0,'-6'-17'-24'15,"3"12"-62"-15,0 5-87 0,3 0-152 16,0 0-244-16,0 0 64 0</inkml:trace>
  <inkml:trace contextRef="#ctx0" brushRef="#br0" timeOffset="91386.53">11342 10812 2413 0,'0'8'2'0,"0"2"-6"0,0 1 3 0,0 15 27 16,0-11 35-16,0 0 2 0,7 2 2 15,-2-1-26-15,0-1-29 0,4 9-4 16,-4-15-6-16,-1-2-2 0,-2-5 0 16,3 1 0-16,-1-3 1 0,3 0 9 15,-4-10-7-15,-1 1 2 0,1-1-4 0,-3-2-3 16,0 0 5-16,0-13-1 0,0 13 3 16,0-1-7-16,-7 2 9 0,1 1-3 15,0 0 3-15,-5-7 0 0,6 9-6 16,0 2 1-16,0-2 2 0,0 3 0 15,-2-2-4-15,3 2 1 16,4 3-11-16,0 0 2 16,0-3 18-16,0-3 7 15,11-2 17-15,-6 3-16 0,0 1 0 0,0 0-2 16,0 0 0-16,1 1 0 16,9-3 22-16,-6 5-18 0,0 1 5 15,0 2 0-15,1 0 11 0,1 0 7 0,11 7 20 16,-10 1-42-16,-1 1-10 0,-1 1-7 15,0 1-1-15,1 0 0 0,6 14 1 16,-10-11-1-16,-1-2-5 0,-1 0-1 16,-2-2 2-16,1-1 3 15,-1 2-7-15,-1-8 10 0,-2-1-16 0,0 0 8 16,0-2-3-16,0 0-4 0,0-9-7 16,0 1-4-16,0-2-3 0,0 0 14 15,-5-2-11-15,5-3 10 0,-11-15-19 16,8 14 22-16,-1-1 7 0,4 0 3 15,-3-1-8-15,3 2 8 0,0-12-7 16,0 17 12-16,0 2-5 0,8 3 3 0,-1 3 2 16,0 3 0-16,8 0 5 15,-6 5 1-15,-1 3 15 0,4 0 4 0,-2 4 2 16,3-1 3-16,11 16 2 0,-11-12-27 16,-2 0-12-16,3-1 9 0,-3 1-9 15,-1-2-2-15,7 10-16 0,-10-13-85 16,0-2-83-16,-4-2-109 0,0-2-178 15,-2 1-183-15</inkml:trace>
  <inkml:trace contextRef="#ctx0" brushRef="#br0" timeOffset="96692.89">10442 8171 1495 0,'-6'-5'102'0,"3"5"-13"0,1-5 2 16,-1 5-32-16,1-4-19 0,0 2-33 16,2 2-17-16,0 0-8 0,0 0 6 15,0 0 1-15,0 0-39 0,7 0-109 16,8 0-631-16,-5 0 378 0,4 9 115 0</inkml:trace>
  <inkml:trace contextRef="#ctx0" brushRef="#br0" timeOffset="97674.93">10455 8246 1821 0,'-9'-4'39'0,"2"3"24"0,-3-1 110 15,7 1-116-15,1 1-18 0,1-1-22 16,1 1-9-16,0-1-7 0,0 1-14 15,0 0 15-15,0 0 54 0,0 0 30 0,6 0 17 16,3 0 10-16,11 0 31 0,14 0 5 16,-12 0-70-16,33 0 94 15,-23 0-80-15,3 0-7 0,1 0-21 16,3 0 16-16,2 0-11 0,42 2 24 16,-40-2-72-16,-2 0-8 0,0 0-10 15,-2 0 7-15,-2 0-2 0,29 0-4 16,-36 0-5-16,-3 0 0 0,-3 0 9 15,-1-3-11-15,-3 3 6 0,14-4-4 0,-18 1 14 16,-4 1-5-16,-2 2-17 16,-1 0-68-16,-2 0-112 0,1 0-418 15,-5 0 193-15,0 0-290 0,-3 0 47 0,0 6 74 16</inkml:trace>
  <inkml:trace contextRef="#ctx0" brushRef="#br0" timeOffset="98750.28">12596 8227 1906 0,'-3'0'18'0,"1"0"11"0,1 0 0 15,1 0 3-15,0 0 1 0,0 0 85 16,0 0-32-16,0 0 7 0,0 0-14 16,0 0-11-16,0 0-17 0,7 0 97 15,-3 0-61-15,2 0 34 0,1 0-13 0,3 0 2 16,4 0-3-16,24 5 56 0,-15-1-99 15,2-1 5-15,2 0-19 16,1-3-3-16,0 4 2 0,31-4 16 0,-31 0-46 16,0 0-1-16,0 0-5 0,-2 0 2 15,0 0-1-15,21 0-2 0,-25-6-10 16,-1 6 2-16,-2-3 0 0,-1 3 5 16,-2 0-10-16,11-4 3 0,-16 2-3 15,-3 2-21-15,1 0-69 0,-4 0-94 16,1 0-106-16,1 0-517 0,-4 0 106 15,-2 0 33-15,-1 0 116 0</inkml:trace>
  <inkml:trace contextRef="#ctx0" brushRef="#br0" timeOffset="100007.34">14396 8261 1763 0,'-4'-2'26'16,"0"-1"22"-16,2 2 22 0,-3 1 87 16,4-3-83-16,1 2-4 0,-1-1 5 0,1 1 20 15,0 0 2-15,0 0 127 0,0 0-122 16,0 0-1-16,0-1-8 0,0 2 5 16,0 0 100-16,0 0-116 0,0 0-23 15,0 0-25-15,0 0-6 0,0 0-19 16,0 0-9-16,4 0 4 0,2 0 14 15,3 0 24-15,4 0 15 0,4 0-9 16,32 0-3-16,-18 0-30 0,3 0 1 16,1 0 1-16,2 0 4 0,-2 0-15 0,34 0 15 15,-35 4-8-15,-1-4 0 0,-1 0-3 16,-1 0-6-16,28 0-6 0,-30 0 3 16,-2 0 9-16,-1 0 1 0,-1 0-10 15,-1 0-29-15,17 0-226 0,-22 0-54 16,-2 0-132-16,-1 0-306 0,-3 0-58 15,-1 0 146-15</inkml:trace>
  <inkml:trace contextRef="#ctx0" brushRef="#br0" timeOffset="101412.49">16907 8308 2539 0,'0'0'137'0,"0"0"-11"16,0 0 36-16,0 0-20 0,0 0 27 16,-5 0 141-16,5 0-172 0,0 0-42 15,0 0-29-15,0 0-7 0,0 0 5 0,0 0-40 16,0 0-4-16,0 0-13 0,0 0 1 16,0-3-10-16,0 3 10 0,0 0-4 15,6 0 5-15,3 0-5 0,2 0-7 16,22 0-6-16,-12 0 8 0,2 0 2 15,3 5 12-15,2-1 8 0,30 4 12 16,-28-4-15-16,1 0-10 0,-1-1 3 16,0 0-2-16,29-1 4 0,-32 0-6 15,-2-2 3-15,0 0 2 0,-3 0-2 16,-1 0 3-16,14 0-2 0,-19 0-9 16,-1-6-1-16,-3 6-8 0,-1-4-6 15,5-1-60-15,-11 2 21 0,-2 3-16 0,0 0-4 16,-2 0-55-16,-1 0-120 15,0 0-790-15,0 0 125 0,0 9 135 0</inkml:trace>
  <inkml:trace contextRef="#ctx0" brushRef="#br0" timeOffset="-127340.73">4925 8236 1815 0,'-4'-2'65'0,"1"0"47"0,0-1 35 0,1 0 25 16,0 1-34-16,0-3 77 0,1 4-129 16,1-1-19-16,-1 1-23 0,1 0-4 15,0 1-10-15,0 0-9 0,0 0-15 16,0 0-15-16,0 0 3 0,0 0 6 16,0 0 6-16,0 0 18 0,11 0 16 15,-4 0-21-15,2 0-13 0,3 0 14 16,5 0-3-16,4 0 3 0,29 0 38 15,-20 0-29-15,4 0-1 0,3 0-1 16,2 7 7-16,4-2 3 0,50 7 29 16,-44-5-53-16,1-1-6 0,0-1-3 15,-1 0-3-15,-1 2 2 0,42 0 10 0,-11-2-11 16,-44-5 34-16,26 0 44 16,-35 0-32-16,-3 0-30 0,-1 0 1 15,-1-7 0-15,-2 3 5 0,13 0-4 16,-18 0-5-16,-2 4-18 0,-1-4-3 15,-2 1-14-15,-2 0-25 0,1 1-163 16,-5 2 26-16,-1-1-82 0,-1 1-75 16,-1 0-362-16,0 0-22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1:05:3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12135 9775 1499 0,'-37'19'86'16,"18"-6"-15"-16,-3 2 12 0,-1 1-28 15,-1 3-20-15,-2 2-5 0,-27 28 9 0,26-20-22 16,-1 2 3-16,0 5 24 0,2 3 19 15,1 1 4-15,-13 47 94 0,22-41-87 16,3 3 22-16,7 3-14 0,6 2-4 16,0 3-7-16,11 64 6 0,5-60-67 0,3 5-2 15,5-2-8-15,6-1-3 16,2 1 2-16,47 50-9 0,14-12 11 16,-42-59 9-16,61 22 3 0,-51-39-10 15,2-8-2-15,5-4-1 0,4-5-10 16,2-5-16-16,76-4-34 0,-77-6 32 15,-1-7 25-15,-4-1 1 0,-3-5 2 16,-5 0 18-16,43-32 32 0,-21-9 23 16,-49 29-37-16,19-37 68 15,-32 31-55-15,-4-2 14 0,-3-6-7 16,-3-3-9-16,-1-7-9 0,-2-65-18 0,-7 51-19 16,0-4 0-16,-7-5 19 0,-5-4-7 15,-3-3 8-15,-29-83 22 16,13 86-24-16,-5 4 4 0,-8 6-6 0,-5 5-6 15,-7 10-3-15,-70-34-30 0,-19 35-124 16,64 41 12-16,-94 15-213 16,83 12 137-16,-5 9-44 0,-6 8-84 15,-4 10-215-15,-1 8 10 0</inkml:trace>
  <inkml:trace contextRef="#ctx0" brushRef="#br0" timeOffset="4415.17">14145 9197 2868 0,'-7'-7'30'0,"-10"-4"125"16,9 7-11-16,-2 0 1 0,-1 1-9 15,-1 0 3-15,-1 1-44 0,-16-2 37 0,12 2-89 16,1 1-9-16,0 0 4 15,-1 0-19-15,2-1-2 0,-13 2 12 16,16 0-25-16,2 0 3 0,1 0-13 0,1 0 3 16,1 0 10-16,-3 0-6 0,7 0-1 15,2 0-5-15,-2 0-9 0,2 0 21 16,1 0-7-16,0 0 4 0,0 0-9 16,0 0-3-16,0 0-4 0,0 0-8 15,0 0-15-15,0 4-33 0,0-1 51 16,0 1 1-16,4 2 16 0,0 3-7 15,9 20-4-15,4 14 15 16,2 15 7-16,0 8 2 0,-1 7 6 16,-1 8-32-16,-4 8-2 15,-7-43 24-15,-1 3-10 0,-1-1 6 16,0 0 1-16,-1-3-11 0,3 41 11 16,-4-48 1-16,0-5 4 0,0-6-9 15,0-4-2-15,0-5-8 0,0 3 0 16,0-16 3-16,-1-1 11 0,-1-3-11 15,1-1 6-15,0 0 0 0,4 0 5 16,-2 0 3-16,1 0-3 0,2 0 6 16,0-6-10-16,3 1 1 0,9-5 7 15,-7 3-10-15,0 1 1 0,0-3 1 16,2-1 12-16,-2 0 0 0,14-11-7 16,-13 11-42-16,1 0-25 0,-1-1-44 0,-1 1-65 15,0 1-93-15,10-13-466 0,-12 10 235 16,0 1-207-16,-3 0 116 0</inkml:trace>
  <inkml:trace contextRef="#ctx0" brushRef="#br0" timeOffset="4869.09">14401 9391 2816 0,'-7'6'10'0,"-1"2"22"15,-1 2 62-15,1 3 43 0,-9 21 180 16,9-15-210-16,0 1-32 0,1 1-39 15,2 1-8-15,1 0-9 0,4 20 8 0,0-23-16 16,6-1-2-16,1 0-5 16,1-2 3-16,2-2-9 0,11 7-7 0,-10-14-5 15,2-2 10-15,-1-5 2 0,1 0 1 16,12-11 7-16,-13-1-2 0,-1-3-6 16,0-2 12-16,-1-3-1 0,-1-1 0 15,5-25 18-15,-10 24-18 0,0 1 3 16,-3 1 8-16,-1 2-7 0,0 3 6 15,0-11 5-15,-8 16-21 0,-1 1-4 16,-1 1-32-16,-2 0-40 0,-2 2-63 16,-16-1-371-16,15 4 169 0,-2 3-45 15,2 0-125-15,1 0-154 0,2 7 108 0</inkml:trace>
  <inkml:trace contextRef="#ctx0" brushRef="#br0" timeOffset="5200.49">14754 9437 3515 0,'0'-1'2'0,"0"1"25"0,0 0 21 16,0-1 15-16,0 0-5 0,0 0-13 15,0 0-27-15,0 0-2 0,6 0 19 16,0 0-8-16,1 1-12 0,9-1 19 16,-6 1-25-16,-1-1 0 0,1-1-17 0,0 0 7 15,9-3-20-15,-10 2 18 0,2 0-30 16,-2-1-47-16,1 0-56 0,-2 0-41 15,9-5-335-15,-9 5 169 16,-1-1-141-16,-2 1-217 0,1 1 79 0</inkml:trace>
  <inkml:trace contextRef="#ctx0" brushRef="#br0" timeOffset="5786.92">15197 9109 2089 0,'0'0'27'16,"0"0"132"-16,6 8-21 0,-2 0 19 0,0 3 4 15,1 0 9-15,0 4-24 0,8 21 49 16,-6-15-142-16,-2 1-19 0,2 2-8 16,0-1-3-16,-1-1-14 0,5 20 9 15,-6-23-16-15,-1-3 9 0,1 0-3 16,-1-2-17-16,-1-2-39 0,2 8-335 16,-4-13 50-16,1-1-147 0,-1 0-208 15,-1-3 59-15,0 0 114 0</inkml:trace>
  <inkml:trace contextRef="#ctx0" brushRef="#br0" timeOffset="6401.44">15309 8928 3361 0,'0'-1'-3'16,"0"1"10"-16,0-1 29 0,0 1 47 0,0 0 36 16,0 0 89-16,0 0-162 0,0 0-35 15,0 0 0-15,0 0-12 0,0 0-2 16,5-4 6-16,-1 4 4 0,1-5 0 15,0 0-1-15,2 1-10 0,8-4 13 16,-6 3-9-16,1 1 6 0,-1-1-19 16,0 0 10-16,0 2-5 0,8-6-4 15,-10 5-4-15,0 1 14 0,0 0-6 0,-2 0 6 16,0 1 0-16,4-3-7 0,-6 4 10 16,0 0-8-16,-1 0 6 15,-1 1-2-15,2 0-5 0,-3 0 6 0,1 0-7 16,1 0 8-16,-1 0 1 0,2 7-4 15,2 5 39-15,0-4-16 0,-1 1 12 16,3 2-6-16,0 0-8 0,0 2-8 16,10 13-7-16,-8-12-5 0,0 1 9 15,0 0-6-15,2 0-2 0,-1 1 1 16,12 17 8-16,-10-16 0 0,0 2 7 16,1 0-11-16,-1 2 7 0,10 19 8 15,-11-19-9-15,-2-1 5 0,-1 2 7 0,-1-2 0 16,0-1 9-16,4 19 32 15,-7-20-37-15,-1-2 23 0,-1 1 0 0,0-4 44 16,0-3 43-16,-2 6 250 0,0-10-182 16,0-1-1-16,0-2-35 0,0 0-28 15,-11 2 77-15,5-3-173 0,-2 0-65 16,-1 0-106-16,-2-2-113 0,-3 0-74 16,-17-9-344-16,11 1 422 0,-1 0 22 15,-1 0-67-15,-1 1-125 0,-1-1-192 16,-24 2-1129-16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Show robot-soccer learning to walk videos (UT Austin):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? Show snake robot: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0BDA5-4DBB-452F-A4B9-087719DC60F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7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86CA3-876B-4777-9BC7-218EB907570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[cut demo of moving around in grid world program]</a:t>
            </a:r>
          </a:p>
          <a:p>
            <a:r>
              <a:rPr lang="en-US" dirty="0">
                <a:ea typeface="ＭＳ Ｐゴシック" pitchFamily="34" charset="-128"/>
              </a:rPr>
              <a:t>Terminal utilities</a:t>
            </a:r>
            <a:r>
              <a:rPr lang="en-US" baseline="0" dirty="0">
                <a:ea typeface="ＭＳ Ｐゴシック" pitchFamily="34" charset="-128"/>
              </a:rPr>
              <a:t> + living reward (positive – get happier; neg – get sadder)</a:t>
            </a:r>
          </a:p>
          <a:p>
            <a:r>
              <a:rPr lang="en-US" baseline="0" dirty="0">
                <a:ea typeface="ＭＳ Ｐゴシック" pitchFamily="34" charset="-128"/>
              </a:rPr>
              <a:t>At exist state you have to exit, the game ends, and you collect terminal utility</a:t>
            </a:r>
          </a:p>
          <a:p>
            <a:r>
              <a:rPr lang="en-US" dirty="0">
                <a:ea typeface="ＭＳ Ｐゴシック" pitchFamily="34" charset="-128"/>
              </a:rPr>
              <a:t>Don’t need to have goals – maximize happiness!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81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C0BAA-F2C0-47C6-A20B-733CA31DCF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81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C9163-7EC6-4747-8782-88871FDBE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92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 search problems: did not talk about actions, but about successor functions --- now the information inside the successor function is unpacked into actions, transitions and reward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Write out S, A, example entry in T, entry in R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 function different from the book : R(</a:t>
            </a:r>
            <a:r>
              <a:rPr lang="en-US" dirty="0" err="1">
                <a:ea typeface="ＭＳ Ｐゴシック" pitchFamily="34" charset="-128"/>
              </a:rPr>
              <a:t>s,a,s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r>
              <a:rPr lang="en-US" dirty="0">
                <a:ea typeface="ＭＳ Ｐゴシック" pitchFamily="34" charset="-128"/>
              </a:rPr>
              <a:t>In book simpler for equations, but not useful for the projects.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Need to modify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 a tiny little bit to account for rewards along the way, but that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something you should be able to do, and so you can already solve MDP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 (not in most efficient way)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9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69A4D5-BA7F-4965-9F32-D31D11C0DA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98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881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AB68C1-092D-468B-8690-7D27B27041C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881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Inflation; really there is (1-gamma) prob of dying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[Note:</a:t>
            </a:r>
            <a:r>
              <a:rPr lang="en-US" baseline="0" dirty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demo generates the time-limited</a:t>
            </a:r>
            <a:r>
              <a:rPr lang="en-US" baseline="0" dirty="0"/>
              <a:t> values for </a:t>
            </a:r>
            <a:r>
              <a:rPr lang="en-US" baseline="0" dirty="0" err="1"/>
              <a:t>gridworld</a:t>
            </a:r>
            <a:r>
              <a:rPr lang="en-US" baseline="0" dirty="0"/>
              <a:t> as snapshotted onto the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4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425"/>
            </a:lvl2pPr>
            <a:lvl3pPr marL="685766" indent="0">
              <a:buNone/>
              <a:defRPr sz="1200"/>
            </a:lvl3pPr>
            <a:lvl4pPr marL="1028649" indent="0">
              <a:buNone/>
              <a:defRPr sz="1125"/>
            </a:lvl4pPr>
            <a:lvl5pPr marL="1371532" indent="0">
              <a:buNone/>
              <a:defRPr sz="1125"/>
            </a:lvl5pPr>
            <a:lvl6pPr marL="1714415" indent="0">
              <a:buNone/>
              <a:defRPr sz="1125"/>
            </a:lvl6pPr>
            <a:lvl7pPr marL="2057297" indent="0">
              <a:buNone/>
              <a:defRPr sz="1125"/>
            </a:lvl7pPr>
            <a:lvl8pPr marL="2400180" indent="0">
              <a:buNone/>
              <a:defRPr sz="1125"/>
            </a:lvl8pPr>
            <a:lvl9pPr marL="2743064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1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4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6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04790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7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1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2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7" tIns="34289" rIns="68577" bIns="34289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tags" Target="../tags/tag15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54.png"/><Relationship Id="rId4" Type="http://schemas.openxmlformats.org/officeDocument/2006/relationships/tags" Target="../tags/tag16.xm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emf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6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9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28.xml"/><Relationship Id="rId7" Type="http://schemas.openxmlformats.org/officeDocument/2006/relationships/image" Target="../media/image7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10" Type="http://schemas.openxmlformats.org/officeDocument/2006/relationships/oleObject" Target="../embeddings/oleObject1.bin"/><Relationship Id="rId4" Type="http://schemas.openxmlformats.org/officeDocument/2006/relationships/tags" Target="../tags/tag29.xml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32.xml"/><Relationship Id="rId7" Type="http://schemas.openxmlformats.org/officeDocument/2006/relationships/image" Target="../media/image78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37.xml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91.png"/><Relationship Id="rId5" Type="http://schemas.openxmlformats.org/officeDocument/2006/relationships/tags" Target="../tags/tag39.xml"/><Relationship Id="rId10" Type="http://schemas.openxmlformats.org/officeDocument/2006/relationships/image" Target="../media/image90.png"/><Relationship Id="rId4" Type="http://schemas.openxmlformats.org/officeDocument/2006/relationships/tags" Target="../tags/tag38.xml"/><Relationship Id="rId9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42.xml"/><Relationship Id="rId7" Type="http://schemas.openxmlformats.org/officeDocument/2006/relationships/image" Target="../media/image9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97.png"/><Relationship Id="rId4" Type="http://schemas.openxmlformats.org/officeDocument/2006/relationships/tags" Target="../tags/tag43.xml"/><Relationship Id="rId9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6.emf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jpeg"/><Relationship Id="rId11" Type="http://schemas.openxmlformats.org/officeDocument/2006/relationships/image" Target="../media/image21.emf"/><Relationship Id="rId5" Type="http://schemas.openxmlformats.org/officeDocument/2006/relationships/notesSlide" Target="../notesSlides/notesSlide6.xml"/><Relationship Id="rId10" Type="http://schemas.openxmlformats.org/officeDocument/2006/relationships/customXml" Target="../ink/ink6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7.xml"/><Relationship Id="rId7" Type="http://schemas.openxmlformats.org/officeDocument/2006/relationships/image" Target="../media/image23.png"/><Relationship Id="rId12" Type="http://schemas.openxmlformats.org/officeDocument/2006/relationships/image" Target="../media/image27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11" Type="http://schemas.openxmlformats.org/officeDocument/2006/relationships/customXml" Target="../ink/ink7.xml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MDP and Reinforcement Learning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12357" y="4552950"/>
            <a:ext cx="9144000" cy="62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Instructor: Syed Athar Bin Amir, North South University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*partially modified from CS188 Berkeley</a:t>
            </a:r>
          </a:p>
        </p:txBody>
      </p:sp>
      <p:sp>
        <p:nvSpPr>
          <p:cNvPr id="2" name="AutoShape 2" descr="Simple guide for ensemble learning methods | by Juhi Ramzai | Towards Data  Science">
            <a:extLst>
              <a:ext uri="{FF2B5EF4-FFF2-40B4-BE49-F238E27FC236}">
                <a16:creationId xmlns:a16="http://schemas.microsoft.com/office/drawing/2014/main" id="{85954BB9-3BA6-45C5-BB3A-C303DCD2E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1CF5E-156F-45B0-B158-175E2EE6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2565" y="1745821"/>
            <a:ext cx="6074070" cy="279009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F439D3-AE0F-4EBF-93F3-B0EBD1CA9597}"/>
                  </a:ext>
                </a:extLst>
              </p14:cNvPr>
              <p14:cNvContentPartPr/>
              <p14:nvPr/>
            </p14:nvContentPartPr>
            <p14:xfrm>
              <a:off x="3911760" y="1285560"/>
              <a:ext cx="2736000" cy="49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F439D3-AE0F-4EBF-93F3-B0EBD1CA9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2400" y="1276200"/>
                <a:ext cx="2754720" cy="51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Time-Limited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1"/>
            <a:ext cx="5867400" cy="3546873"/>
          </a:xfrm>
        </p:spPr>
        <p:txBody>
          <a:bodyPr/>
          <a:lstStyle/>
          <a:p>
            <a:r>
              <a:rPr lang="en-US" sz="1800" dirty="0"/>
              <a:t>Key idea: time-limited values</a:t>
            </a:r>
          </a:p>
          <a:p>
            <a:pPr lvl="4"/>
            <a:endParaRPr lang="en-US" sz="900" dirty="0"/>
          </a:p>
          <a:p>
            <a:r>
              <a:rPr lang="en-US" sz="1800" dirty="0"/>
              <a:t>Define </a:t>
            </a:r>
            <a:r>
              <a:rPr lang="en-US" sz="1800" dirty="0" err="1"/>
              <a:t>V</a:t>
            </a:r>
            <a:r>
              <a:rPr lang="en-US" sz="1800" baseline="-25000" dirty="0" err="1"/>
              <a:t>k</a:t>
            </a:r>
            <a:r>
              <a:rPr lang="en-US" sz="1800" dirty="0"/>
              <a:t>(s) to be the optimal value of s if the game ends in k more time steps</a:t>
            </a:r>
          </a:p>
          <a:p>
            <a:pPr lvl="1"/>
            <a:r>
              <a:rPr lang="en-US" sz="1500" dirty="0"/>
              <a:t>Equivalently, it’s what a depth-k </a:t>
            </a:r>
            <a:r>
              <a:rPr lang="en-US" sz="1500" dirty="0" err="1"/>
              <a:t>expectimax</a:t>
            </a:r>
            <a:r>
              <a:rPr lang="en-US" sz="1500" dirty="0"/>
              <a:t> would give from s</a:t>
            </a:r>
          </a:p>
          <a:p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1766" y="948133"/>
            <a:ext cx="1686434" cy="1623617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1143263" y="2971800"/>
            <a:ext cx="3369210" cy="1298297"/>
            <a:chOff x="460604" y="1295400"/>
            <a:chExt cx="11348754" cy="43731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43362" y="1295400"/>
              <a:ext cx="928190" cy="610286"/>
            </a:xfrm>
            <a:prstGeom prst="rect">
              <a:avLst/>
            </a:prstGeom>
            <a:noFill/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54641" y="3124199"/>
              <a:ext cx="1014612" cy="639346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24561" y="4941331"/>
              <a:ext cx="984797" cy="697468"/>
            </a:xfrm>
            <a:prstGeom prst="rect">
              <a:avLst/>
            </a:prstGeom>
            <a:noFill/>
          </p:spPr>
        </p:pic>
        <p:sp>
          <p:nvSpPr>
            <p:cNvPr id="11" name="Oval 10"/>
            <p:cNvSpPr/>
            <p:nvPr/>
          </p:nvSpPr>
          <p:spPr>
            <a:xfrm>
              <a:off x="17706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90478" y="220980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8" idx="2"/>
              <a:endCxn id="12" idx="1"/>
            </p:cNvCxnSpPr>
            <p:nvPr/>
          </p:nvCxnSpPr>
          <p:spPr>
            <a:xfrm>
              <a:off x="5207457" y="1905685"/>
              <a:ext cx="2627658" cy="34875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11" idx="7"/>
            </p:cNvCxnSpPr>
            <p:nvPr/>
          </p:nvCxnSpPr>
          <p:spPr>
            <a:xfrm flipH="1">
              <a:off x="2030841" y="1905685"/>
              <a:ext cx="3176616" cy="3487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66005" y="3124199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>
              <a:stCxn id="12" idx="4"/>
              <a:endCxn id="15" idx="0"/>
            </p:cNvCxnSpPr>
            <p:nvPr/>
          </p:nvCxnSpPr>
          <p:spPr>
            <a:xfrm flipH="1">
              <a:off x="6030099" y="2514600"/>
              <a:ext cx="1912779" cy="6096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4"/>
              <a:endCxn id="9" idx="0"/>
            </p:cNvCxnSpPr>
            <p:nvPr/>
          </p:nvCxnSpPr>
          <p:spPr>
            <a:xfrm>
              <a:off x="7942878" y="2514600"/>
              <a:ext cx="2219072" cy="60960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51204" y="3123514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19" name="Straight Arrow Connector 18"/>
            <p:cNvCxnSpPr>
              <a:stCxn id="11" idx="4"/>
              <a:endCxn id="18" idx="0"/>
            </p:cNvCxnSpPr>
            <p:nvPr/>
          </p:nvCxnSpPr>
          <p:spPr>
            <a:xfrm flipH="1">
              <a:off x="1915299" y="2514600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72842" y="5029200"/>
              <a:ext cx="1014612" cy="639346"/>
            </a:xfrm>
            <a:prstGeom prst="rect">
              <a:avLst/>
            </a:prstGeom>
            <a:noFill/>
          </p:spPr>
        </p:pic>
        <p:sp>
          <p:nvSpPr>
            <p:cNvPr id="21" name="Oval 20"/>
            <p:cNvSpPr/>
            <p:nvPr/>
          </p:nvSpPr>
          <p:spPr>
            <a:xfrm>
              <a:off x="76452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800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8" idx="2"/>
              <a:endCxn id="22" idx="1"/>
            </p:cNvCxnSpPr>
            <p:nvPr/>
          </p:nvCxnSpPr>
          <p:spPr>
            <a:xfrm>
              <a:off x="1915299" y="3733800"/>
              <a:ext cx="909378" cy="424952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2"/>
              <a:endCxn id="21" idx="7"/>
            </p:cNvCxnSpPr>
            <p:nvPr/>
          </p:nvCxnSpPr>
          <p:spPr>
            <a:xfrm flipH="1">
              <a:off x="1024683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60805" y="5029200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26" name="Straight Arrow Connector 25"/>
            <p:cNvCxnSpPr>
              <a:stCxn id="22" idx="4"/>
              <a:endCxn id="25" idx="0"/>
            </p:cNvCxnSpPr>
            <p:nvPr/>
          </p:nvCxnSpPr>
          <p:spPr>
            <a:xfrm flipH="1">
              <a:off x="2524899" y="4418915"/>
              <a:ext cx="407541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4"/>
              <a:endCxn id="20" idx="0"/>
            </p:cNvCxnSpPr>
            <p:nvPr/>
          </p:nvCxnSpPr>
          <p:spPr>
            <a:xfrm>
              <a:off x="2932440" y="4418915"/>
              <a:ext cx="44771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604" y="5027831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29" name="Straight Arrow Connector 28"/>
            <p:cNvCxnSpPr>
              <a:stCxn id="21" idx="4"/>
              <a:endCxn id="28" idx="0"/>
            </p:cNvCxnSpPr>
            <p:nvPr/>
          </p:nvCxnSpPr>
          <p:spPr>
            <a:xfrm>
              <a:off x="916920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863762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endCxn id="30" idx="7"/>
            </p:cNvCxnSpPr>
            <p:nvPr/>
          </p:nvCxnSpPr>
          <p:spPr>
            <a:xfrm flipH="1">
              <a:off x="5123925" y="3733800"/>
              <a:ext cx="890616" cy="424952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9846" y="5027831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33" name="Straight Arrow Connector 32"/>
            <p:cNvCxnSpPr>
              <a:stCxn id="30" idx="4"/>
              <a:endCxn id="32" idx="0"/>
            </p:cNvCxnSpPr>
            <p:nvPr/>
          </p:nvCxnSpPr>
          <p:spPr>
            <a:xfrm>
              <a:off x="5016162" y="4418915"/>
              <a:ext cx="7779" cy="60891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87643" y="5029200"/>
              <a:ext cx="1014612" cy="639346"/>
            </a:xfrm>
            <a:prstGeom prst="rect">
              <a:avLst/>
            </a:prstGeom>
            <a:noFill/>
          </p:spPr>
        </p:pic>
        <p:sp>
          <p:nvSpPr>
            <p:cNvPr id="35" name="Oval 34"/>
            <p:cNvSpPr/>
            <p:nvPr/>
          </p:nvSpPr>
          <p:spPr>
            <a:xfrm>
              <a:off x="6894840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5" idx="2"/>
              <a:endCxn id="35" idx="1"/>
            </p:cNvCxnSpPr>
            <p:nvPr/>
          </p:nvCxnSpPr>
          <p:spPr>
            <a:xfrm>
              <a:off x="6030099" y="3734485"/>
              <a:ext cx="909378" cy="42426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75604" y="5029200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38" name="Straight Arrow Connector 37"/>
            <p:cNvCxnSpPr>
              <a:stCxn id="35" idx="4"/>
              <a:endCxn id="37" idx="0"/>
            </p:cNvCxnSpPr>
            <p:nvPr/>
          </p:nvCxnSpPr>
          <p:spPr>
            <a:xfrm flipH="1">
              <a:off x="6639699" y="4418915"/>
              <a:ext cx="407541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4"/>
              <a:endCxn id="34" idx="0"/>
            </p:cNvCxnSpPr>
            <p:nvPr/>
          </p:nvCxnSpPr>
          <p:spPr>
            <a:xfrm>
              <a:off x="7047240" y="4418915"/>
              <a:ext cx="447710" cy="61028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45042" y="5028516"/>
              <a:ext cx="1014612" cy="639346"/>
            </a:xfrm>
            <a:prstGeom prst="rect">
              <a:avLst/>
            </a:prstGeom>
            <a:noFill/>
          </p:spPr>
        </p:pic>
        <p:sp>
          <p:nvSpPr>
            <p:cNvPr id="41" name="Oval 40"/>
            <p:cNvSpPr/>
            <p:nvPr/>
          </p:nvSpPr>
          <p:spPr>
            <a:xfrm>
              <a:off x="8952240" y="4113430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9" idx="2"/>
              <a:endCxn id="41" idx="7"/>
            </p:cNvCxnSpPr>
            <p:nvPr/>
          </p:nvCxnSpPr>
          <p:spPr>
            <a:xfrm flipH="1">
              <a:off x="9212403" y="3763546"/>
              <a:ext cx="949547" cy="394521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3005" y="5028516"/>
              <a:ext cx="928190" cy="610286"/>
            </a:xfrm>
            <a:prstGeom prst="rect">
              <a:avLst/>
            </a:prstGeom>
            <a:noFill/>
          </p:spPr>
        </p:pic>
        <p:cxnSp>
          <p:nvCxnSpPr>
            <p:cNvPr id="44" name="Straight Arrow Connector 43"/>
            <p:cNvCxnSpPr>
              <a:stCxn id="41" idx="4"/>
              <a:endCxn id="43" idx="0"/>
            </p:cNvCxnSpPr>
            <p:nvPr/>
          </p:nvCxnSpPr>
          <p:spPr>
            <a:xfrm flipH="1">
              <a:off x="8697099" y="4418230"/>
              <a:ext cx="407541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4"/>
              <a:endCxn id="40" idx="0"/>
            </p:cNvCxnSpPr>
            <p:nvPr/>
          </p:nvCxnSpPr>
          <p:spPr>
            <a:xfrm>
              <a:off x="9104640" y="4418230"/>
              <a:ext cx="447710" cy="61028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1119941" y="4114115"/>
              <a:ext cx="304800" cy="304800"/>
            </a:xfrm>
            <a:prstGeom prst="ellipse">
              <a:avLst/>
            </a:prstGeom>
            <a:solidFill>
              <a:srgbClr val="B8EAC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9" idx="2"/>
              <a:endCxn id="46" idx="1"/>
            </p:cNvCxnSpPr>
            <p:nvPr/>
          </p:nvCxnSpPr>
          <p:spPr>
            <a:xfrm>
              <a:off x="10161950" y="3763546"/>
              <a:ext cx="1002628" cy="395206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11272341" y="4418915"/>
              <a:ext cx="7779" cy="60891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/>
          <p:cNvSpPr/>
          <p:nvPr/>
        </p:nvSpPr>
        <p:spPr>
          <a:xfrm>
            <a:off x="4972050" y="3257550"/>
            <a:ext cx="742950" cy="685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6172200" y="3200400"/>
            <a:ext cx="1543050" cy="1085850"/>
          </a:xfrm>
          <a:prstGeom prst="triangle">
            <a:avLst/>
          </a:prstGeom>
          <a:solidFill>
            <a:srgbClr val="8FAA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572250" y="2971800"/>
            <a:ext cx="648083" cy="209169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262" y="2971801"/>
            <a:ext cx="275561" cy="1811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93" y="857250"/>
            <a:ext cx="465481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59" y="857250"/>
            <a:ext cx="463268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00" y="857250"/>
            <a:ext cx="465540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85" y="857250"/>
            <a:ext cx="463323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2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867824"/>
            <a:ext cx="4629150" cy="42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7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83" y="857251"/>
            <a:ext cx="4640035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879875"/>
            <a:ext cx="4615543" cy="42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4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861026"/>
            <a:ext cx="4629150" cy="42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881419"/>
            <a:ext cx="4629150" cy="42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-Turn Arrow 11"/>
          <p:cNvSpPr/>
          <p:nvPr/>
        </p:nvSpPr>
        <p:spPr>
          <a:xfrm rot="16200000">
            <a:off x="2571750" y="1371601"/>
            <a:ext cx="1657350" cy="1314450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9283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U-Turn Arrow 10"/>
          <p:cNvSpPr/>
          <p:nvPr/>
        </p:nvSpPr>
        <p:spPr>
          <a:xfrm rot="5400000">
            <a:off x="4686300" y="1543050"/>
            <a:ext cx="1657350" cy="1314450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6429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Reinforcement Learning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3314700"/>
            <a:ext cx="6286500" cy="15430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Calibri"/>
                <a:ea typeface="ＭＳ Ｐゴシック" pitchFamily="34" charset="-128"/>
                <a:cs typeface="Calibri"/>
              </a:rPr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Receive feedback in the form of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rewards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Agent’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s utility is defined by the reward function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Must (learn to) act so as to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maximize expected rewards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All learning is based on observed samples of outcomes!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2343150"/>
            <a:ext cx="1657350" cy="857250"/>
          </a:xfrm>
          <a:prstGeom prst="roundRect">
            <a:avLst>
              <a:gd name="adj" fmla="val 40599"/>
            </a:avLst>
          </a:prstGeom>
          <a:solidFill>
            <a:srgbClr val="B5E3C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Calibri"/>
                <a:cs typeface="Calibri"/>
              </a:rPr>
              <a:t>Environment</a:t>
            </a:r>
          </a:p>
        </p:txBody>
      </p:sp>
      <p:sp>
        <p:nvSpPr>
          <p:cNvPr id="10" name="Trapezoid 9"/>
          <p:cNvSpPr/>
          <p:nvPr/>
        </p:nvSpPr>
        <p:spPr>
          <a:xfrm>
            <a:off x="3714750" y="1085850"/>
            <a:ext cx="1600200" cy="800100"/>
          </a:xfrm>
          <a:prstGeom prst="trapezoid">
            <a:avLst>
              <a:gd name="adj" fmla="val 58183"/>
            </a:avLst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5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1950" dirty="0">
                <a:solidFill>
                  <a:schemeClr val="tx1"/>
                </a:solidFill>
                <a:latin typeface="Calibri"/>
                <a:cs typeface="Calibri"/>
              </a:rPr>
              <a:t>Agent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7900" y="1943100"/>
            <a:ext cx="1200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alibri"/>
                <a:cs typeface="Calibri"/>
              </a:rPr>
              <a:t>Actions: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7350" y="1812235"/>
            <a:ext cx="1200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Calibri"/>
                <a:cs typeface="Calibri"/>
              </a:rPr>
              <a:t>State: s</a:t>
            </a:r>
          </a:p>
          <a:p>
            <a:pPr algn="ctr"/>
            <a:r>
              <a:rPr lang="en-US" sz="1500" dirty="0">
                <a:solidFill>
                  <a:srgbClr val="C00000"/>
                </a:solidFill>
                <a:latin typeface="Calibri"/>
                <a:cs typeface="Calibri"/>
              </a:rPr>
              <a:t>Reward: 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1C3BAC-2664-4816-9741-239EB05F2C13}"/>
                  </a:ext>
                </a:extLst>
              </p14:cNvPr>
              <p14:cNvContentPartPr/>
              <p14:nvPr/>
            </p14:nvContentPartPr>
            <p14:xfrm>
              <a:off x="4302720" y="1676880"/>
              <a:ext cx="2652840" cy="290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1C3BAC-2664-4816-9741-239EB05F2C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3360" y="1667520"/>
                <a:ext cx="267156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5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9" y="867918"/>
            <a:ext cx="4634704" cy="42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94" y="857250"/>
            <a:ext cx="464741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6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853730"/>
            <a:ext cx="4629150" cy="42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94" y="857250"/>
            <a:ext cx="4647413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1" y="4451002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60" y="847814"/>
            <a:ext cx="4642881" cy="42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0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085850"/>
            <a:ext cx="845820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Start with V</a:t>
            </a:r>
            <a:r>
              <a:rPr lang="en-US" sz="1800" baseline="-25000" dirty="0">
                <a:ea typeface="ＭＳ Ｐゴシック" pitchFamily="34" charset="-128"/>
              </a:rPr>
              <a:t>0</a:t>
            </a:r>
            <a:r>
              <a:rPr lang="en-US" sz="1800" dirty="0">
                <a:ea typeface="ＭＳ Ｐゴシック" pitchFamily="34" charset="-128"/>
              </a:rPr>
              <a:t>(s) = 0: no time steps left means an expected reward sum of zero</a:t>
            </a:r>
          </a:p>
          <a:p>
            <a:pPr lvl="2">
              <a:lnSpc>
                <a:spcPct val="8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Given vector of </a:t>
            </a:r>
            <a:r>
              <a:rPr lang="en-US" sz="1800" dirty="0" err="1">
                <a:ea typeface="ＭＳ Ｐゴシック" pitchFamily="34" charset="-128"/>
              </a:rPr>
              <a:t>V</a:t>
            </a:r>
            <a:r>
              <a:rPr lang="en-US" sz="1800" baseline="-25000" dirty="0" err="1">
                <a:ea typeface="ＭＳ Ｐゴシック" pitchFamily="34" charset="-128"/>
              </a:rPr>
              <a:t>k</a:t>
            </a:r>
            <a:r>
              <a:rPr lang="en-US" sz="1800" dirty="0">
                <a:ea typeface="ＭＳ Ｐゴシック" pitchFamily="34" charset="-128"/>
              </a:rPr>
              <a:t>(s) values, do one ply of </a:t>
            </a:r>
            <a:r>
              <a:rPr lang="en-US" sz="1800" dirty="0" err="1">
                <a:ea typeface="ＭＳ Ｐゴシック" pitchFamily="34" charset="-128"/>
              </a:rPr>
              <a:t>expectimax</a:t>
            </a:r>
            <a:r>
              <a:rPr lang="en-US" sz="1800" dirty="0">
                <a:ea typeface="ＭＳ Ｐゴシック" pitchFamily="34" charset="-128"/>
              </a:rPr>
              <a:t> from each state:</a:t>
            </a: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Repeat until convergence</a:t>
            </a: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Complexity of each iteration: O(S</a:t>
            </a:r>
            <a:r>
              <a:rPr lang="en-US" sz="1800" baseline="30000" dirty="0">
                <a:ea typeface="ＭＳ Ｐゴシック" pitchFamily="34" charset="-128"/>
              </a:rPr>
              <a:t>2</a:t>
            </a:r>
            <a:r>
              <a:rPr lang="en-US" sz="1800" dirty="0">
                <a:ea typeface="ＭＳ Ｐゴシック" pitchFamily="34" charset="-128"/>
              </a:rPr>
              <a:t>A)</a:t>
            </a:r>
          </a:p>
          <a:p>
            <a:pPr lvl="1">
              <a:lnSpc>
                <a:spcPct val="80000"/>
              </a:lnSpc>
            </a:pPr>
            <a:endParaRPr lang="en-US" sz="15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Theorem: will converge to unique optimal values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Basic idea: approximations get refined towards optimal values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Policy may converge long before values do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857013" y="2000250"/>
            <a:ext cx="5450200" cy="518198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6915150" y="1714500"/>
            <a:ext cx="1714500" cy="1683544"/>
            <a:chOff x="2400" y="1401"/>
            <a:chExt cx="1440" cy="1414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216" y="1401"/>
              <a:ext cx="624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k+1</a:t>
              </a: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789" y="2505"/>
              <a:ext cx="66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err="1">
                  <a:solidFill>
                    <a:srgbClr val="0000FF"/>
                  </a:solidFill>
                  <a:latin typeface="Calibri"/>
                  <a:cs typeface="Calibri"/>
                </a:rPr>
                <a:t>k</a:t>
              </a: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7200900" y="3371850"/>
            <a:ext cx="1200150" cy="131445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Value Iteration</a:t>
            </a:r>
          </a:p>
        </p:txBody>
      </p:sp>
      <p:pic>
        <p:nvPicPr>
          <p:cNvPr id="39" name="Content Placeholder 38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14350" y="3923694"/>
            <a:ext cx="191106" cy="191106"/>
          </a:xfr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143" y="1233447"/>
            <a:ext cx="501509" cy="329742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2987" y="1200151"/>
            <a:ext cx="532093" cy="376847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2681" y="1227015"/>
            <a:ext cx="548203" cy="345443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914400" y="3702823"/>
            <a:ext cx="2743200" cy="640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0" y="2674123"/>
            <a:ext cx="2743200" cy="640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14400" y="1657350"/>
            <a:ext cx="2743200" cy="628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4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3906" y="2906922"/>
            <a:ext cx="171995" cy="191488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04604" y="1878222"/>
            <a:ext cx="191488" cy="191488"/>
          </a:xfrm>
          <a:prstGeom prst="rect">
            <a:avLst/>
          </a:prstGeom>
          <a:noFill/>
          <a:ln/>
          <a:effectLst/>
        </p:spPr>
      </p:pic>
      <p:sp>
        <p:nvSpPr>
          <p:cNvPr id="76" name="TextBox 75"/>
          <p:cNvSpPr txBox="1"/>
          <p:nvPr/>
        </p:nvSpPr>
        <p:spPr>
          <a:xfrm>
            <a:off x="1085850" y="3829050"/>
            <a:ext cx="2457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/>
                <a:cs typeface="Calibri"/>
              </a:rPr>
              <a:t>  0             0             0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850" y="2800350"/>
            <a:ext cx="2457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/>
                <a:cs typeface="Calibri"/>
              </a:rPr>
              <a:t>  2             1             0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85850" y="1771650"/>
            <a:ext cx="2457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/>
                <a:cs typeface="Calibri"/>
              </a:rPr>
              <a:t>  3.5          2.5          0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2100" y="3429000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/>
                <a:cs typeface="Calibri"/>
              </a:rPr>
              <a:t>Assume no discount!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4236" y="1407128"/>
            <a:ext cx="4821164" cy="1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286250" y="4000500"/>
            <a:ext cx="4478650" cy="4258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100" dirty="0">
              <a:latin typeface="Calibri"/>
              <a:cs typeface="Calibri"/>
            </a:endParaRPr>
          </a:p>
          <a:p>
            <a:endParaRPr lang="en-US" sz="2100" dirty="0">
              <a:latin typeface="Calibri"/>
              <a:cs typeface="Calibri"/>
            </a:endParaRPr>
          </a:p>
          <a:p>
            <a:endParaRPr lang="en-US" sz="2100" dirty="0">
              <a:latin typeface="Calibri"/>
              <a:cs typeface="Calibri"/>
            </a:endParaRPr>
          </a:p>
          <a:p>
            <a:r>
              <a:rPr lang="en-US" sz="2100" dirty="0">
                <a:latin typeface="Calibri"/>
                <a:cs typeface="Calibri"/>
              </a:rPr>
              <a:t>Problem 1: It’s slow – O(S</a:t>
            </a:r>
            <a:r>
              <a:rPr lang="en-US" sz="2100" baseline="30000" dirty="0">
                <a:latin typeface="Calibri"/>
                <a:cs typeface="Calibri"/>
              </a:rPr>
              <a:t>2</a:t>
            </a:r>
            <a:r>
              <a:rPr lang="en-US" sz="2100" dirty="0">
                <a:latin typeface="Calibri"/>
                <a:cs typeface="Calibri"/>
              </a:rPr>
              <a:t>A) per iteration</a:t>
            </a:r>
          </a:p>
          <a:p>
            <a:endParaRPr lang="en-US" sz="2100" dirty="0">
              <a:latin typeface="Calibri"/>
              <a:cs typeface="Calibri"/>
            </a:endParaRPr>
          </a:p>
          <a:p>
            <a:r>
              <a:rPr lang="en-US" sz="2100" dirty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100" dirty="0">
              <a:latin typeface="Calibri"/>
              <a:cs typeface="Calibri"/>
            </a:endParaRPr>
          </a:p>
          <a:p>
            <a:r>
              <a:rPr lang="en-US" sz="2100" dirty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800101" y="1771650"/>
            <a:ext cx="4972050" cy="472736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0800" y="1085850"/>
            <a:ext cx="2286000" cy="2088931"/>
            <a:chOff x="2400" y="1401"/>
            <a:chExt cx="1392" cy="127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Alternative approach for optimal values:</a:t>
            </a:r>
          </a:p>
          <a:p>
            <a:pPr lvl="1"/>
            <a:r>
              <a:rPr lang="en-US" sz="1800" dirty="0">
                <a:solidFill>
                  <a:srgbClr val="CC0000"/>
                </a:solidFill>
              </a:rPr>
              <a:t>Step 1: Policy evaluation: </a:t>
            </a:r>
            <a:r>
              <a:rPr lang="en-US" sz="1800" dirty="0"/>
              <a:t>calculate utilities for some fixed policy (not optimal utilities!) until convergence</a:t>
            </a:r>
          </a:p>
          <a:p>
            <a:pPr lvl="1"/>
            <a:r>
              <a:rPr lang="en-US" sz="1800" dirty="0">
                <a:solidFill>
                  <a:srgbClr val="CC0000"/>
                </a:solidFill>
              </a:rPr>
              <a:t>Step 2: Policy improvement: </a:t>
            </a:r>
            <a:r>
              <a:rPr lang="en-US" sz="1800" dirty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1800" dirty="0"/>
              <a:t>Repeat steps until policy converges</a:t>
            </a:r>
          </a:p>
          <a:p>
            <a:pPr lvl="1"/>
            <a:endParaRPr lang="en-US" sz="1800" dirty="0"/>
          </a:p>
          <a:p>
            <a:r>
              <a:rPr lang="en-US" sz="2100" dirty="0"/>
              <a:t>This is </a:t>
            </a:r>
            <a:r>
              <a:rPr lang="en-US" sz="2100" dirty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1800" dirty="0"/>
              <a:t>It’s still optimal!</a:t>
            </a:r>
          </a:p>
          <a:p>
            <a:pPr lvl="1"/>
            <a:r>
              <a:rPr lang="en-US" sz="1800" dirty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900" dirty="0"/>
          </a:p>
          <a:p>
            <a:r>
              <a:rPr lang="en-US" sz="1800" dirty="0"/>
              <a:t>Evaluation: For fixed current policy </a:t>
            </a:r>
            <a:r>
              <a:rPr lang="en-US" sz="1800" dirty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1500" dirty="0">
                <a:sym typeface="Symbol" pitchFamily="18" charset="2"/>
              </a:rPr>
              <a:t>Iterate until values converge: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r>
              <a:rPr lang="en-US" sz="1800" dirty="0"/>
              <a:t>Improvement: For fixed values, get a better policy using policy extraction</a:t>
            </a:r>
          </a:p>
          <a:p>
            <a:pPr lvl="1"/>
            <a:r>
              <a:rPr lang="en-US" sz="1500" dirty="0"/>
              <a:t>One-step look-ahead:</a:t>
            </a:r>
          </a:p>
          <a:p>
            <a:endParaRPr lang="en-US" sz="18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519658" y="2057400"/>
            <a:ext cx="5876082" cy="51804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22566" y="3690938"/>
            <a:ext cx="5411621" cy="48079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051" y="1028701"/>
            <a:ext cx="3371850" cy="26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171450" y="1120378"/>
            <a:ext cx="485775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50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</a:rPr>
              <a:t>A maze-like problem</a:t>
            </a:r>
          </a:p>
          <a:p>
            <a:pPr marL="600075" lvl="1" indent="-257175" defTabSz="6858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The agent lives in a grid</a:t>
            </a:r>
          </a:p>
          <a:p>
            <a:pPr marL="600075" lvl="1" indent="-257175" defTabSz="6858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Walls block the agent’</a:t>
            </a:r>
            <a:r>
              <a:rPr lang="en-US" altLang="ja-JP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s path</a:t>
            </a:r>
          </a:p>
          <a:p>
            <a:pPr marL="600075" lvl="1" indent="-257175" defTabSz="6858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45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  <a:p>
            <a:pPr marL="257175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50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</a:rPr>
              <a:t>Noisy movement: </a:t>
            </a:r>
            <a:r>
              <a:rPr lang="en-US" altLang="ja-JP" sz="150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</a:rPr>
              <a:t>actions do not always go as planned</a:t>
            </a:r>
          </a:p>
          <a:p>
            <a:pPr marL="600075" lvl="1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80% of the time, the action North takes the agent North </a:t>
            </a:r>
            <a:b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(if there is no wall there)</a:t>
            </a:r>
          </a:p>
          <a:p>
            <a:pPr marL="600075" lvl="1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10% of the time, North takes the agent West; 10% East</a:t>
            </a:r>
          </a:p>
          <a:p>
            <a:pPr marL="600075" lvl="1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If there is a wall in the direction the agent would have been taken, the agent stays put</a:t>
            </a:r>
          </a:p>
          <a:p>
            <a:pPr marL="600075" lvl="1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endParaRPr lang="en-US" sz="45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  <a:p>
            <a:pPr marL="257175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50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</a:rPr>
              <a:t>The agent receives rewards each time step</a:t>
            </a:r>
          </a:p>
          <a:p>
            <a:pPr marL="600075" lvl="1" indent="-257175" defTabSz="6858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Small </a:t>
            </a:r>
            <a:r>
              <a:rPr lang="en-US" altLang="ja-JP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“living” reward each step (can be negative)</a:t>
            </a:r>
          </a:p>
          <a:p>
            <a:pPr marL="600075" lvl="1" indent="-257175" defTabSz="6858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Big rewards come at the end (good or bad)</a:t>
            </a:r>
          </a:p>
          <a:p>
            <a:pPr marL="600075" lvl="1" indent="-257175" defTabSz="6858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45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  <a:p>
            <a:pPr marL="257175" indent="-257175" defTabSz="685800" eaLnBrk="0" hangingPunct="0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50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</a:rPr>
              <a:t>Goal: maximize sum of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7352" y="1029975"/>
            <a:ext cx="3329449" cy="239775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58100" y="2922412"/>
            <a:ext cx="342900" cy="18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0851" y="2914650"/>
            <a:ext cx="382214" cy="16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58050" y="2171700"/>
            <a:ext cx="32499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03566" y="2686050"/>
            <a:ext cx="611684" cy="5715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91F396-3493-4129-B473-5CD674EE52B3}"/>
                  </a:ext>
                </a:extLst>
              </p14:cNvPr>
              <p14:cNvContentPartPr/>
              <p14:nvPr/>
            </p14:nvContentPartPr>
            <p14:xfrm>
              <a:off x="862200" y="67680"/>
              <a:ext cx="8226360" cy="418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91F396-3493-4129-B473-5CD674EE52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840" y="58320"/>
                <a:ext cx="8245080" cy="420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Reinforcement Learning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063228"/>
            <a:ext cx="8286750" cy="3394472"/>
          </a:xfrm>
        </p:spPr>
        <p:txBody>
          <a:bodyPr/>
          <a:lstStyle/>
          <a:p>
            <a:r>
              <a:rPr lang="en-US" sz="2100" dirty="0">
                <a:latin typeface="Calibri"/>
                <a:ea typeface="ＭＳ Ｐゴシック" pitchFamily="34" charset="-128"/>
                <a:cs typeface="Calibri"/>
              </a:rPr>
              <a:t>Still assume a Markov decision process (MDP):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set of states s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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set of actions (per state) A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model T(</a:t>
            </a:r>
            <a:r>
              <a:rPr lang="en-US" sz="1800" dirty="0" err="1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s,a,s</a:t>
            </a:r>
            <a:r>
              <a:rPr lang="en-US" altLang="ja-JP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’)</a:t>
            </a: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reward function R(</a:t>
            </a:r>
            <a:r>
              <a:rPr lang="en-US" sz="1800" dirty="0" err="1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s,a,s</a:t>
            </a:r>
            <a:r>
              <a:rPr lang="en-US" altLang="ja-JP" sz="1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’)</a:t>
            </a:r>
            <a:endParaRPr lang="en-US" altLang="ja-JP" sz="18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100" dirty="0">
                <a:latin typeface="Calibri"/>
                <a:ea typeface="ＭＳ Ｐゴシック" pitchFamily="34" charset="-128"/>
                <a:cs typeface="Calibri"/>
              </a:rPr>
              <a:t>Still looking for a policy </a:t>
            </a:r>
            <a:r>
              <a:rPr lang="en-US" sz="21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(s)</a:t>
            </a:r>
          </a:p>
          <a:p>
            <a:pPr lvl="1"/>
            <a:endParaRPr lang="en-US" sz="15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r>
              <a:rPr lang="en-US" sz="21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New twist: </a:t>
            </a:r>
            <a:r>
              <a:rPr lang="en-US" sz="21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don</a:t>
            </a:r>
            <a:r>
              <a:rPr lang="en-US" altLang="ja-JP" sz="21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’t know T or R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I.e. we don’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 know which states are good or what the actions do</a:t>
            </a:r>
          </a:p>
          <a:p>
            <a:pPr lvl="1"/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Must actually try out actions and states to learn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4851" y="1577981"/>
            <a:ext cx="4078214" cy="148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4400550" y="1428751"/>
            <a:ext cx="3886200" cy="1834661"/>
            <a:chOff x="5920155" y="2133600"/>
            <a:chExt cx="5181600" cy="2446215"/>
          </a:xfrm>
        </p:grpSpPr>
        <p:sp>
          <p:nvSpPr>
            <p:cNvPr id="5" name="Rectangle 4"/>
            <p:cNvSpPr/>
            <p:nvPr/>
          </p:nvSpPr>
          <p:spPr>
            <a:xfrm>
              <a:off x="5920155" y="2971800"/>
              <a:ext cx="81670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5955" y="4046415"/>
              <a:ext cx="1676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4955" y="3733800"/>
              <a:ext cx="6858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39354" y="2286000"/>
              <a:ext cx="1547445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53955" y="2209800"/>
              <a:ext cx="1447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01000" y="21336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8458200" y="2743200"/>
              <a:ext cx="3048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48955" y="3429000"/>
              <a:ext cx="1654908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Temporal Difference Learning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71550"/>
            <a:ext cx="6515100" cy="2114550"/>
          </a:xfrm>
        </p:spPr>
        <p:txBody>
          <a:bodyPr/>
          <a:lstStyle/>
          <a:p>
            <a:r>
              <a:rPr lang="en-US" sz="1800" dirty="0">
                <a:latin typeface="Calibri"/>
                <a:cs typeface="Calibri"/>
              </a:rPr>
              <a:t>Big idea: learn from every experience!</a:t>
            </a:r>
          </a:p>
          <a:p>
            <a:pPr lvl="1"/>
            <a:r>
              <a:rPr lang="en-US" sz="1500" dirty="0">
                <a:latin typeface="Calibri"/>
                <a:cs typeface="Calibri"/>
              </a:rPr>
              <a:t>Update V(s) each time we experience a transition (s, a, s’, r)</a:t>
            </a:r>
          </a:p>
          <a:p>
            <a:pPr lvl="1"/>
            <a:r>
              <a:rPr lang="en-US" sz="1500" dirty="0">
                <a:latin typeface="Calibri"/>
                <a:cs typeface="Calibri"/>
              </a:rPr>
              <a:t>Likely outcomes s’ will contribute updates more often</a:t>
            </a:r>
          </a:p>
          <a:p>
            <a:pPr lvl="1">
              <a:buFont typeface="Wingdings" pitchFamily="2" charset="2"/>
              <a:buNone/>
            </a:pPr>
            <a:endParaRPr lang="en-US" sz="15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Temporal difference learning of values</a:t>
            </a:r>
          </a:p>
          <a:p>
            <a:pPr lvl="1"/>
            <a:r>
              <a:rPr lang="en-US" sz="1500" dirty="0">
                <a:latin typeface="Calibri"/>
                <a:cs typeface="Calibri"/>
              </a:rPr>
              <a:t>Policy still fixed, still doing evaluation!</a:t>
            </a:r>
          </a:p>
          <a:p>
            <a:pPr lvl="1"/>
            <a:r>
              <a:rPr lang="en-US" sz="1500" dirty="0">
                <a:latin typeface="Calibri"/>
                <a:cs typeface="Calibri"/>
              </a:rPr>
              <a:t>Move values toward value of whatever successor occurs: running average</a:t>
            </a:r>
          </a:p>
          <a:p>
            <a:pPr lvl="1"/>
            <a:endParaRPr lang="en-US" sz="1500" dirty="0">
              <a:latin typeface="Calibri"/>
              <a:cs typeface="Calibri"/>
            </a:endParaRPr>
          </a:p>
          <a:p>
            <a:pPr lvl="1"/>
            <a:endParaRPr lang="en-US" sz="1500" dirty="0">
              <a:latin typeface="Calibri"/>
              <a:cs typeface="Calibri"/>
            </a:endParaRPr>
          </a:p>
          <a:p>
            <a:pPr lvl="1"/>
            <a:endParaRPr lang="en-US" sz="1500" dirty="0">
              <a:latin typeface="Calibri"/>
              <a:cs typeface="Calibri"/>
            </a:endParaRPr>
          </a:p>
          <a:p>
            <a:pPr lvl="1"/>
            <a:endParaRPr lang="en-US" sz="15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319347" y="3246751"/>
            <a:ext cx="3592348" cy="247958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317077" y="3815869"/>
            <a:ext cx="3886208" cy="225062"/>
          </a:xfrm>
          <a:prstGeom prst="rect">
            <a:avLst/>
          </a:prstGeom>
          <a:noFill/>
          <a:ln/>
          <a:effectLst/>
        </p:spPr>
      </p:pic>
      <p:grpSp>
        <p:nvGrpSpPr>
          <p:cNvPr id="22" name="Group 21"/>
          <p:cNvGrpSpPr/>
          <p:nvPr/>
        </p:nvGrpSpPr>
        <p:grpSpPr>
          <a:xfrm>
            <a:off x="6972301" y="1028701"/>
            <a:ext cx="1393256" cy="1798082"/>
            <a:chOff x="9532815" y="1447800"/>
            <a:chExt cx="1575852" cy="2033734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10310812" y="1585913"/>
              <a:ext cx="246063" cy="196850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 flipH="1">
              <a:off x="10066337" y="1790700"/>
              <a:ext cx="36830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369" name="Oval 13"/>
            <p:cNvSpPr>
              <a:spLocks noChangeArrowheads="1"/>
            </p:cNvSpPr>
            <p:nvPr/>
          </p:nvSpPr>
          <p:spPr bwMode="auto"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370" name="Line 17"/>
            <p:cNvSpPr>
              <a:spLocks noChangeShapeType="1"/>
            </p:cNvSpPr>
            <p:nvPr/>
          </p:nvSpPr>
          <p:spPr bwMode="auto">
            <a:xfrm flipH="1">
              <a:off x="9761537" y="2568575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371" name="Line 18"/>
            <p:cNvSpPr>
              <a:spLocks noChangeShapeType="1"/>
            </p:cNvSpPr>
            <p:nvPr/>
          </p:nvSpPr>
          <p:spPr bwMode="auto">
            <a:xfrm>
              <a:off x="10069512" y="2568575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372" name="Text Box 19"/>
            <p:cNvSpPr txBox="1">
              <a:spLocks noChangeArrowheads="1"/>
            </p:cNvSpPr>
            <p:nvPr/>
          </p:nvSpPr>
          <p:spPr bwMode="auto">
            <a:xfrm>
              <a:off x="9532815" y="1835640"/>
              <a:ext cx="762001" cy="41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/>
                  <a:cs typeface="Calibri"/>
                  <a:sym typeface="Symbol" pitchFamily="18" charset="2"/>
                </a:rPr>
                <a:t>(s)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5373" name="Text Box 20"/>
            <p:cNvSpPr txBox="1">
              <a:spLocks noChangeArrowheads="1"/>
            </p:cNvSpPr>
            <p:nvPr/>
          </p:nvSpPr>
          <p:spPr bwMode="auto">
            <a:xfrm>
              <a:off x="10542587" y="1447800"/>
              <a:ext cx="204788" cy="41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5374" name="Text Box 21"/>
            <p:cNvSpPr txBox="1">
              <a:spLocks noChangeArrowheads="1"/>
            </p:cNvSpPr>
            <p:nvPr/>
          </p:nvSpPr>
          <p:spPr bwMode="auto">
            <a:xfrm>
              <a:off x="10221254" y="2245854"/>
              <a:ext cx="887413" cy="41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(s)</a:t>
              </a:r>
            </a:p>
          </p:txBody>
        </p:sp>
        <p:sp>
          <p:nvSpPr>
            <p:cNvPr id="15375" name="AutoShape 23"/>
            <p:cNvSpPr>
              <a:spLocks noChangeArrowheads="1"/>
            </p:cNvSpPr>
            <p:nvPr/>
          </p:nvSpPr>
          <p:spPr bwMode="auto">
            <a:xfrm>
              <a:off x="10229850" y="31908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376" name="Text Box 24"/>
            <p:cNvSpPr txBox="1">
              <a:spLocks noChangeArrowheads="1"/>
            </p:cNvSpPr>
            <p:nvPr/>
          </p:nvSpPr>
          <p:spPr bwMode="auto">
            <a:xfrm>
              <a:off x="10308492" y="3063798"/>
              <a:ext cx="525463" cy="41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s’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10523537" y="2590800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16964" y="4383797"/>
            <a:ext cx="3998352" cy="225022"/>
          </a:xfrm>
          <a:prstGeom prst="rect">
            <a:avLst/>
          </a:prstGeom>
          <a:noFill/>
          <a:ln/>
          <a:effectLst/>
        </p:spPr>
      </p:pic>
      <p:sp>
        <p:nvSpPr>
          <p:cNvPr id="15379" name="TextBox 19"/>
          <p:cNvSpPr txBox="1">
            <a:spLocks noChangeArrowheads="1"/>
          </p:cNvSpPr>
          <p:nvPr/>
        </p:nvSpPr>
        <p:spPr bwMode="auto">
          <a:xfrm>
            <a:off x="1401366" y="3203605"/>
            <a:ext cx="1598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Sample of V(s):</a:t>
            </a:r>
          </a:p>
        </p:txBody>
      </p:sp>
      <p:sp>
        <p:nvSpPr>
          <p:cNvPr id="15380" name="TextBox 21"/>
          <p:cNvSpPr txBox="1">
            <a:spLocks noChangeArrowheads="1"/>
          </p:cNvSpPr>
          <p:nvPr/>
        </p:nvSpPr>
        <p:spPr bwMode="auto">
          <a:xfrm>
            <a:off x="1404755" y="3733800"/>
            <a:ext cx="1601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Update to V(s):</a:t>
            </a:r>
          </a:p>
        </p:txBody>
      </p:sp>
      <p:sp>
        <p:nvSpPr>
          <p:cNvPr id="15381" name="TextBox 22"/>
          <p:cNvSpPr txBox="1">
            <a:spLocks noChangeArrowheads="1"/>
          </p:cNvSpPr>
          <p:nvPr/>
        </p:nvSpPr>
        <p:spPr bwMode="auto">
          <a:xfrm>
            <a:off x="1411350" y="4298156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Same update: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  <p:bldP spid="15380" grpId="0"/>
      <p:bldP spid="15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Moving Average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42900" y="1028700"/>
            <a:ext cx="8401050" cy="3657600"/>
          </a:xfrm>
        </p:spPr>
        <p:txBody>
          <a:bodyPr/>
          <a:lstStyle/>
          <a:p>
            <a:r>
              <a:rPr lang="en-US" sz="2100" dirty="0"/>
              <a:t>Exponential moving average </a:t>
            </a:r>
          </a:p>
          <a:p>
            <a:pPr lvl="1"/>
            <a:r>
              <a:rPr lang="en-US" sz="1800" dirty="0"/>
              <a:t>The running interpolation update:</a:t>
            </a:r>
          </a:p>
          <a:p>
            <a:pPr lvl="4"/>
            <a:endParaRPr lang="en-US" sz="1200" dirty="0"/>
          </a:p>
          <a:p>
            <a:pPr lvl="1"/>
            <a:r>
              <a:rPr lang="en-US" sz="1800" dirty="0"/>
              <a:t>Makes recent samples more important:</a:t>
            </a:r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1"/>
            <a:r>
              <a:rPr lang="en-US" sz="1800" dirty="0"/>
              <a:t>Forgets about the past (distant past values were wrong anyway)</a:t>
            </a:r>
          </a:p>
          <a:p>
            <a:pPr lvl="1"/>
            <a:endParaRPr lang="en-US" sz="1800" dirty="0"/>
          </a:p>
          <a:p>
            <a:r>
              <a:rPr lang="en-US" sz="2100" dirty="0"/>
              <a:t>Decreasing learning rate (alpha) can give converging averages</a:t>
            </a:r>
          </a:p>
          <a:p>
            <a:endParaRPr lang="en-US" sz="2100" dirty="0"/>
          </a:p>
        </p:txBody>
      </p:sp>
      <p:pic>
        <p:nvPicPr>
          <p:cNvPr id="16389" name="Picture 2" descr="\\.host\Shared Folders\Shared with PC\exp_moving_a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21644" y="2514600"/>
            <a:ext cx="542210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3" descr="\\.host\Shared Folders\Shared with PC\exp_moving_avg_updat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343400" y="1428750"/>
            <a:ext cx="3128963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7086600" y="2035866"/>
          <a:ext cx="1640673" cy="156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2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857750" y="2035866"/>
          <a:ext cx="1640673" cy="156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2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Temporal Difference Learning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2900" y="3829050"/>
            <a:ext cx="1771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 = 1, </a:t>
            </a:r>
            <a:r>
              <a:rPr lang="el-GR" dirty="0">
                <a:latin typeface="Calibri"/>
                <a:cs typeface="Calibri"/>
                <a:sym typeface="Symbol" pitchFamily="18" charset="2"/>
              </a:rPr>
              <a:t>α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 = 1/2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1085850"/>
            <a:ext cx="3371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</a:rPr>
              <a:t>Observed Transitions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128" y="2602523"/>
            <a:ext cx="474785" cy="441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0402" y="2081579"/>
            <a:ext cx="460739" cy="4304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55426" y="1543050"/>
            <a:ext cx="1428750" cy="4000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B, east, C, -2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628900" y="2035866"/>
          <a:ext cx="1640673" cy="156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2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760909" y="2602523"/>
            <a:ext cx="474785" cy="441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20183" y="2081579"/>
            <a:ext cx="460739" cy="4304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857750" y="2035866"/>
          <a:ext cx="1640673" cy="156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2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989759" y="2602523"/>
            <a:ext cx="474785" cy="441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49033" y="2081579"/>
            <a:ext cx="460739" cy="4304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086600" y="2035866"/>
          <a:ext cx="1640673" cy="156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2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2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1361" marR="51361" marT="25681" marB="256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1361" marR="51361" marT="25681" marB="2568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8218609" y="2602523"/>
            <a:ext cx="474785" cy="441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77883" y="2081579"/>
            <a:ext cx="460739" cy="4304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082080" y="1543050"/>
            <a:ext cx="1428750" cy="4000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C, east, D, -2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400051" y="2035418"/>
          <a:ext cx="1668342" cy="156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678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37015" marR="37015" marT="18508" marB="185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1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37015" marR="37015" marT="18508" marB="185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</a:endParaRPr>
                    </a:p>
                  </a:txBody>
                  <a:tcPr marL="37015" marR="37015" marT="18508" marB="185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7015" marR="37015" marT="18508" marB="185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37015" marR="37015" marT="18508" marB="185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7015" marR="37015" marT="18508" marB="185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78">
                <a:tc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</a:endParaRPr>
                    </a:p>
                  </a:txBody>
                  <a:tcPr marL="37015" marR="37015" marT="18508" marB="185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37015" marR="37015" marT="18508" marB="185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</a:endParaRPr>
                    </a:p>
                  </a:txBody>
                  <a:tcPr marL="37015" marR="37015" marT="18508" marB="185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2356338" y="800100"/>
            <a:ext cx="0" cy="4343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0050" y="1085850"/>
            <a:ext cx="165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</a:rPr>
              <a:t>States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705832" y="2894868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73212" y="2894868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62570" y="2894868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66" name="Picture 6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857713" y="4114800"/>
            <a:ext cx="5630038" cy="3493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61" grpId="0" animBg="1"/>
      <p:bldP spid="62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Reinforcement Learning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028700"/>
            <a:ext cx="76581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Full reinforcement learning: optimal policies (like value iteration)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don’t know the transitions T(</a:t>
            </a:r>
            <a:r>
              <a:rPr lang="en-US" sz="1800" dirty="0" err="1"/>
              <a:t>s,a,s</a:t>
            </a:r>
            <a:r>
              <a:rPr lang="en-US" sz="18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don’t know the rewards R(</a:t>
            </a:r>
            <a:r>
              <a:rPr lang="en-US" sz="1800" dirty="0" err="1"/>
              <a:t>s,a,s</a:t>
            </a:r>
            <a:r>
              <a:rPr lang="en-US" sz="18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choose the actions now</a:t>
            </a:r>
            <a:endParaRPr lang="en-US" sz="18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CC0000"/>
                </a:solidFill>
              </a:rPr>
              <a:t>Goal: learn the optimal policy / values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100" dirty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Learner makes choices!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Fundamental tradeoff: exploration vs. exploitation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This is NOT offline planning!  You actually take actions in the world and find out what happens…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1421" y="1600201"/>
            <a:ext cx="3179764" cy="1537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  <a:sym typeface="Symbol" pitchFamily="18" charset="2"/>
              </a:rPr>
              <a:t>Detour: Q-Value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085850"/>
            <a:ext cx="845820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Value iteration: find successive (depth-limited) values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Start with V</a:t>
            </a:r>
            <a:r>
              <a:rPr lang="en-US" sz="1500" baseline="-25000" dirty="0">
                <a:latin typeface="Calibri"/>
                <a:cs typeface="Calibri"/>
              </a:rPr>
              <a:t>0</a:t>
            </a:r>
            <a:r>
              <a:rPr lang="en-US" sz="1500" dirty="0">
                <a:latin typeface="Calibri"/>
                <a:cs typeface="Calibri"/>
              </a:rPr>
              <a:t>(s) = 0, which we know is right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Given </a:t>
            </a:r>
            <a:r>
              <a:rPr lang="en-US" sz="1500" dirty="0" err="1">
                <a:latin typeface="Calibri"/>
                <a:cs typeface="Calibri"/>
              </a:rPr>
              <a:t>V</a:t>
            </a:r>
            <a:r>
              <a:rPr lang="en-US" sz="1500" baseline="-25000" dirty="0" err="1">
                <a:latin typeface="Calibri"/>
                <a:cs typeface="Calibri"/>
              </a:rPr>
              <a:t>k</a:t>
            </a:r>
            <a:r>
              <a:rPr lang="en-US" sz="1500" dirty="0">
                <a:latin typeface="Calibri"/>
                <a:cs typeface="Calibri"/>
              </a:rPr>
              <a:t>, calculate the depth k+1 values for all states:</a:t>
            </a:r>
          </a:p>
          <a:p>
            <a:pPr lvl="1">
              <a:lnSpc>
                <a:spcPct val="8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15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But Q-values are more useful, so compute them instead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Start with Q</a:t>
            </a:r>
            <a:r>
              <a:rPr lang="en-US" sz="1500" baseline="-25000" dirty="0">
                <a:latin typeface="Calibri"/>
                <a:cs typeface="Calibri"/>
              </a:rPr>
              <a:t>0</a:t>
            </a:r>
            <a:r>
              <a:rPr lang="en-US" sz="1500" dirty="0">
                <a:latin typeface="Calibri"/>
                <a:cs typeface="Calibri"/>
              </a:rPr>
              <a:t>(</a:t>
            </a:r>
            <a:r>
              <a:rPr lang="en-US" sz="1500" dirty="0" err="1">
                <a:latin typeface="Calibri"/>
                <a:cs typeface="Calibri"/>
              </a:rPr>
              <a:t>s,a</a:t>
            </a:r>
            <a:r>
              <a:rPr lang="en-US" sz="1500" dirty="0">
                <a:latin typeface="Calibri"/>
                <a:cs typeface="Calibri"/>
              </a:rPr>
              <a:t>) = 0, which we know is right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Given </a:t>
            </a:r>
            <a:r>
              <a:rPr lang="en-US" sz="1500" dirty="0" err="1">
                <a:latin typeface="Calibri"/>
                <a:cs typeface="Calibri"/>
              </a:rPr>
              <a:t>Q</a:t>
            </a:r>
            <a:r>
              <a:rPr lang="en-US" sz="1500" baseline="-25000" dirty="0" err="1">
                <a:latin typeface="Calibri"/>
                <a:cs typeface="Calibri"/>
              </a:rPr>
              <a:t>k</a:t>
            </a:r>
            <a:r>
              <a:rPr lang="en-US" sz="1500" dirty="0">
                <a:latin typeface="Calibri"/>
                <a:cs typeface="Calibri"/>
              </a:rPr>
              <a:t>, calculate the depth k+1 q-values for all q-states:</a:t>
            </a: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25353" y="1996676"/>
            <a:ext cx="5449089" cy="518093"/>
          </a:xfrm>
          <a:prstGeom prst="rect">
            <a:avLst/>
          </a:prstGeom>
          <a:noFill/>
          <a:ln/>
          <a:effectLst/>
        </p:spPr>
      </p:pic>
      <p:sp>
        <p:nvSpPr>
          <p:cNvPr id="20486" name="Line 17"/>
          <p:cNvSpPr>
            <a:spLocks noChangeShapeType="1"/>
          </p:cNvSpPr>
          <p:nvPr/>
        </p:nvSpPr>
        <p:spPr bwMode="auto">
          <a:xfrm flipH="1">
            <a:off x="4629151" y="2653904"/>
            <a:ext cx="230981" cy="459581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47964" y="3769519"/>
            <a:ext cx="6124386" cy="5741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14401"/>
            <a:ext cx="6172200" cy="3394472"/>
          </a:xfrm>
        </p:spPr>
        <p:txBody>
          <a:bodyPr/>
          <a:lstStyle/>
          <a:p>
            <a:r>
              <a:rPr lang="en-US" sz="2100" dirty="0"/>
              <a:t>Q-Learning: sample-based Q-value iteration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100" dirty="0"/>
              <a:t>Learn Q(</a:t>
            </a:r>
            <a:r>
              <a:rPr lang="en-US" sz="2100" dirty="0" err="1"/>
              <a:t>s,a</a:t>
            </a:r>
            <a:r>
              <a:rPr lang="en-US" sz="2100" dirty="0"/>
              <a:t>) values as you go</a:t>
            </a:r>
          </a:p>
          <a:p>
            <a:pPr lvl="1"/>
            <a:r>
              <a:rPr lang="en-US" sz="1800" dirty="0"/>
              <a:t>Receive a sample (</a:t>
            </a:r>
            <a:r>
              <a:rPr lang="en-US" sz="1800" dirty="0" err="1"/>
              <a:t>s,a,s’,r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Consider your old estimate:</a:t>
            </a:r>
          </a:p>
          <a:p>
            <a:pPr lvl="1"/>
            <a:r>
              <a:rPr lang="en-US" sz="1800" dirty="0"/>
              <a:t>Consider your new sample estimate:</a:t>
            </a:r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1"/>
            <a:r>
              <a:rPr lang="en-US" sz="1800" dirty="0"/>
              <a:t>Incorporate the new estimate into a running average:</a:t>
            </a:r>
          </a:p>
        </p:txBody>
      </p:sp>
      <p:pic>
        <p:nvPicPr>
          <p:cNvPr id="215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9975" y="2743200"/>
            <a:ext cx="619125" cy="19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044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14451" y="4343400"/>
            <a:ext cx="4269581" cy="2369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3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14451" y="3486150"/>
            <a:ext cx="339447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1371600"/>
            <a:ext cx="6124386" cy="574140"/>
          </a:xfrm>
          <a:prstGeom prst="rect">
            <a:avLst/>
          </a:prstGeom>
          <a:noFill/>
          <a:ln/>
          <a:effectLst/>
        </p:spPr>
      </p:pic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6229350" y="2057400"/>
          <a:ext cx="2628900" cy="2233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4762913" imgH="4046571" progId="MSPhotoEd.3">
                  <p:embed/>
                </p:oleObj>
              </mc:Choice>
              <mc:Fallback>
                <p:oleObj name="Photo Editor Photo" r:id="rId10" imgW="4762913" imgH="4046571" progId="MSPhotoEd.3">
                  <p:embed/>
                  <p:pic>
                    <p:nvPicPr>
                      <p:cNvPr id="19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2057400"/>
                        <a:ext cx="2628900" cy="2233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028700"/>
            <a:ext cx="7143750" cy="3394472"/>
          </a:xfrm>
        </p:spPr>
        <p:txBody>
          <a:bodyPr/>
          <a:lstStyle/>
          <a:p>
            <a:r>
              <a:rPr lang="en-US" sz="2100" dirty="0"/>
              <a:t>Amazing result: Q-learning converges to optimal policy -- even if you’re acting </a:t>
            </a:r>
            <a:r>
              <a:rPr lang="en-US" sz="2100" dirty="0" err="1"/>
              <a:t>suboptimally</a:t>
            </a:r>
            <a:r>
              <a:rPr lang="en-US" sz="2100" dirty="0"/>
              <a:t>!</a:t>
            </a:r>
          </a:p>
          <a:p>
            <a:pPr lvl="2"/>
            <a:endParaRPr lang="en-US" sz="1500" dirty="0"/>
          </a:p>
          <a:p>
            <a:r>
              <a:rPr lang="en-US" sz="2100" dirty="0"/>
              <a:t>This is called </a:t>
            </a:r>
            <a:r>
              <a:rPr lang="en-US" sz="2100" dirty="0">
                <a:solidFill>
                  <a:srgbClr val="C00000"/>
                </a:solidFill>
              </a:rPr>
              <a:t>off-policy learning</a:t>
            </a:r>
          </a:p>
          <a:p>
            <a:pPr lvl="2"/>
            <a:endParaRPr lang="en-US" sz="1500" dirty="0"/>
          </a:p>
          <a:p>
            <a:r>
              <a:rPr lang="en-US" sz="2100" dirty="0"/>
              <a:t>Caveats:</a:t>
            </a:r>
          </a:p>
          <a:p>
            <a:pPr lvl="1"/>
            <a:r>
              <a:rPr lang="en-US" sz="1800" dirty="0"/>
              <a:t>You have to explore enough</a:t>
            </a:r>
          </a:p>
          <a:p>
            <a:pPr lvl="1"/>
            <a:r>
              <a:rPr lang="en-US" sz="1800" dirty="0"/>
              <a:t>You have to eventually make the learning rate</a:t>
            </a:r>
          </a:p>
          <a:p>
            <a:pPr lvl="1">
              <a:buNone/>
            </a:pPr>
            <a:r>
              <a:rPr lang="en-US" sz="1800" dirty="0"/>
              <a:t>	small enough</a:t>
            </a:r>
          </a:p>
          <a:p>
            <a:pPr lvl="1"/>
            <a:r>
              <a:rPr lang="en-US" sz="1800" dirty="0"/>
              <a:t>… but not decrease it too quickly</a:t>
            </a:r>
          </a:p>
          <a:p>
            <a:pPr lvl="1"/>
            <a:r>
              <a:rPr lang="en-US" sz="1800" dirty="0"/>
              <a:t>Basically, in the limit, it doesn’t matter how you select actions (!)</a:t>
            </a:r>
          </a:p>
          <a:p>
            <a:pPr lvl="3"/>
            <a:endParaRPr lang="en-US" sz="135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032" y="2000250"/>
            <a:ext cx="2913686" cy="209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829300" y="4866084"/>
            <a:ext cx="3314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Q-learning – auto – cliff grid (L11D1)]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085850"/>
            <a:ext cx="6000750" cy="377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Several schemes for forcing exploration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Simplest: random actions (</a:t>
            </a:r>
            <a:r>
              <a:rPr lang="en-US" dirty="0">
                <a:sym typeface="Symbol" pitchFamily="18" charset="2"/>
              </a:rPr>
              <a:t>-greedy)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Every time step, flip a coin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With (small) probability </a:t>
            </a:r>
            <a:r>
              <a:rPr lang="en-US" dirty="0">
                <a:sym typeface="Symbol" pitchFamily="18" charset="2"/>
              </a:rPr>
              <a:t>, act randomly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With (large) probability 1-</a:t>
            </a:r>
            <a:r>
              <a:rPr lang="en-US" dirty="0">
                <a:sym typeface="Symbol" pitchFamily="18" charset="2"/>
              </a:rPr>
              <a:t>, act on current policy</a:t>
            </a:r>
          </a:p>
          <a:p>
            <a:pPr lvl="2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Problems with random actions?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You do eventually explore the space, but keep thrashing around once learning is done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One solution: lower  over time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Another solution: exploration functions</a:t>
            </a:r>
          </a:p>
          <a:p>
            <a:pPr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8294" y="1200150"/>
            <a:ext cx="2511013" cy="3200400"/>
          </a:xfrm>
          <a:prstGeom prst="rect">
            <a:avLst/>
          </a:prstGeom>
          <a:noFill/>
        </p:spPr>
      </p:pic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4400550" y="4658752"/>
            <a:ext cx="47434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Q-learning – manual exploration – bridge grid (L11D2)] [Demo: Q-learning – epsilon-greedy -- crawler (L11D3)]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Exploration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29650" cy="3546873"/>
          </a:xfrm>
        </p:spPr>
        <p:txBody>
          <a:bodyPr/>
          <a:lstStyle/>
          <a:p>
            <a:r>
              <a:rPr lang="en-US" sz="2100" dirty="0"/>
              <a:t>When to explore?</a:t>
            </a:r>
          </a:p>
          <a:p>
            <a:pPr lvl="1"/>
            <a:r>
              <a:rPr lang="en-US" sz="1800" dirty="0"/>
              <a:t>Random actions: explore a fixed amount</a:t>
            </a:r>
          </a:p>
          <a:p>
            <a:pPr lvl="1"/>
            <a:r>
              <a:rPr lang="en-US" sz="1800" dirty="0"/>
              <a:t>Better idea: explore areas whose badness is not</a:t>
            </a:r>
          </a:p>
          <a:p>
            <a:pPr lvl="1">
              <a:spcBef>
                <a:spcPts val="57"/>
              </a:spcBef>
              <a:buNone/>
            </a:pPr>
            <a:r>
              <a:rPr lang="en-US" sz="1800" dirty="0"/>
              <a:t>	(yet) established, eventually stop exploring</a:t>
            </a:r>
          </a:p>
          <a:p>
            <a:pPr lvl="4"/>
            <a:endParaRPr lang="en-US" sz="1200" dirty="0"/>
          </a:p>
          <a:p>
            <a:r>
              <a:rPr lang="en-US" sz="2100" dirty="0"/>
              <a:t>Exploration function</a:t>
            </a:r>
          </a:p>
          <a:p>
            <a:pPr lvl="1"/>
            <a:r>
              <a:rPr lang="en-US" sz="1800" dirty="0"/>
              <a:t>Takes a value estimate u and a visit count n, and</a:t>
            </a:r>
          </a:p>
          <a:p>
            <a:pPr lvl="1">
              <a:spcBef>
                <a:spcPts val="57"/>
              </a:spcBef>
              <a:buNone/>
            </a:pPr>
            <a:r>
              <a:rPr lang="en-US" sz="1800" dirty="0"/>
              <a:t>	returns an optimistic utility, e.g.</a:t>
            </a:r>
          </a:p>
          <a:p>
            <a:pPr lvl="1">
              <a:buNone/>
            </a:pPr>
            <a:endParaRPr lang="en-US" sz="1800" dirty="0"/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Note: this propagates the “bonus” back to states that lead to unknown states as well!</a:t>
            </a:r>
          </a:p>
          <a:p>
            <a:pPr lvl="1">
              <a:buNone/>
            </a:pPr>
            <a:r>
              <a:rPr lang="en-US" sz="1800" dirty="0"/>
              <a:t>				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6134" y="914673"/>
            <a:ext cx="3466416" cy="2514054"/>
          </a:xfrm>
          <a:prstGeom prst="rect">
            <a:avLst/>
          </a:prstGeom>
          <a:noFill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93234" y="3196002"/>
            <a:ext cx="1871302" cy="228447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1713" y="4067001"/>
            <a:ext cx="4754987" cy="333549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085850" y="401104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Modified Q-Update: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128962" y="3609802"/>
            <a:ext cx="3578306" cy="333536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1085850" y="355384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Regular Q-Update: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657600" y="4866501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exploration – Q-learning – crawler – exploration function (L11D4)]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Actions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231" y="1296591"/>
            <a:ext cx="1550697" cy="2335168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8215" y="1354054"/>
            <a:ext cx="4955735" cy="3389083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911051"/>
            <a:ext cx="2457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/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43500" y="911051"/>
            <a:ext cx="245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/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1628775" y="2943226"/>
            <a:ext cx="3886200" cy="571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" y="3658287"/>
            <a:ext cx="1543050" cy="108196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6279C1-70E5-4489-9529-E0DC244D2160}"/>
                  </a:ext>
                </a:extLst>
              </p14:cNvPr>
              <p14:cNvContentPartPr/>
              <p14:nvPr/>
            </p14:nvContentPartPr>
            <p14:xfrm>
              <a:off x="5663160" y="1212480"/>
              <a:ext cx="387720" cy="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6279C1-70E5-4489-9529-E0DC244D21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3800" y="1203120"/>
                <a:ext cx="406440" cy="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Across States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47751"/>
            <a:ext cx="5238750" cy="35468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Basic Q-Learning keeps a table of all q-values</a:t>
            </a:r>
          </a:p>
          <a:p>
            <a:pPr lvl="2"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r>
              <a:rPr lang="en-US" sz="1800" dirty="0"/>
              <a:t>In realistic situations, we cannot possibly learn about every single state!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Too many states to visit them all in training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Too many states to hold the q-tables in memory</a:t>
            </a:r>
          </a:p>
          <a:p>
            <a:pPr lvl="2"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r>
              <a:rPr lang="en-US" sz="1800" dirty="0"/>
              <a:t>Instead, we want to generalize: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Learn about some small number of training states from experience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Generalize that experience to new, similar situations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This is a fundamental idea in machine learning, and we’ll see it over and over again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2743438"/>
            <a:ext cx="3507837" cy="2185511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1644" y="990002"/>
            <a:ext cx="2228850" cy="1581567"/>
          </a:xfrm>
          <a:prstGeom prst="rect">
            <a:avLst/>
          </a:prstGeom>
          <a:noFill/>
        </p:spPr>
      </p:pic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7600950" y="4912668"/>
            <a:ext cx="15430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CC0000"/>
                </a:solidFill>
                <a:latin typeface="Calibri" pitchFamily="34" charset="0"/>
              </a:rPr>
              <a:t>[demo – RL </a:t>
            </a:r>
            <a:r>
              <a:rPr lang="en-US" sz="1200" dirty="0" err="1">
                <a:solidFill>
                  <a:srgbClr val="CC0000"/>
                </a:solidFill>
                <a:latin typeface="Calibri" pitchFamily="34" charset="0"/>
              </a:rPr>
              <a:t>pacman</a:t>
            </a:r>
            <a:r>
              <a:rPr lang="en-US" sz="1200" dirty="0">
                <a:solidFill>
                  <a:srgbClr val="CC0000"/>
                </a:solidFill>
                <a:latin typeface="Calibri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Representations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200151"/>
            <a:ext cx="5143500" cy="3394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Solution: describe a state using a vector of features (properties)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Features are functions from states to real numbers (often 0/1) that capture important properties of the state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Example features: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Distance to closest ghost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Distance to closest dot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Number of ghosts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1 / (dist to dot)</a:t>
            </a:r>
            <a:r>
              <a:rPr lang="en-US" sz="1350" baseline="30000" dirty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Is </a:t>
            </a:r>
            <a:r>
              <a:rPr lang="en-US" sz="1350" dirty="0" err="1"/>
              <a:t>Pacman</a:t>
            </a:r>
            <a:r>
              <a:rPr lang="en-US" sz="1350" dirty="0"/>
              <a:t> in a tunnel? (0/1)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…… etc.</a:t>
            </a:r>
          </a:p>
          <a:p>
            <a:pPr lvl="2">
              <a:lnSpc>
                <a:spcPct val="80000"/>
              </a:lnSpc>
            </a:pPr>
            <a:r>
              <a:rPr lang="en-US" sz="1350" dirty="0"/>
              <a:t>Is it the exact state on this slide?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Can also describe a q-state (s, a) with features (e.g. action moves closer to food)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657850" y="1314451"/>
            <a:ext cx="3028950" cy="2965847"/>
            <a:chOff x="5943600" y="1524000"/>
            <a:chExt cx="2514600" cy="2462213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5943600" y="1524000"/>
              <a:ext cx="2514600" cy="2462213"/>
              <a:chOff x="3744" y="960"/>
              <a:chExt cx="1584" cy="1551"/>
            </a:xfrm>
          </p:grpSpPr>
          <p:grpSp>
            <p:nvGrpSpPr>
              <p:cNvPr id="15367" name="Group 5"/>
              <p:cNvGrpSpPr>
                <a:grpSpLocks/>
              </p:cNvGrpSpPr>
              <p:nvPr/>
            </p:nvGrpSpPr>
            <p:grpSpPr bwMode="auto">
              <a:xfrm>
                <a:off x="3744" y="960"/>
                <a:ext cx="1584" cy="1551"/>
                <a:chOff x="3408" y="912"/>
                <a:chExt cx="1584" cy="1551"/>
              </a:xfrm>
            </p:grpSpPr>
            <p:grpSp>
              <p:nvGrpSpPr>
                <p:cNvPr id="15371" name="Group 6"/>
                <p:cNvGrpSpPr>
                  <a:grpSpLocks/>
                </p:cNvGrpSpPr>
                <p:nvPr/>
              </p:nvGrpSpPr>
              <p:grpSpPr bwMode="auto">
                <a:xfrm>
                  <a:off x="3408" y="912"/>
                  <a:ext cx="1584" cy="1551"/>
                  <a:chOff x="3360" y="1008"/>
                  <a:chExt cx="1584" cy="1551"/>
                </a:xfrm>
              </p:grpSpPr>
              <p:pic>
                <p:nvPicPr>
                  <p:cNvPr id="1537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r="73026"/>
                  <a:stretch>
                    <a:fillRect/>
                  </a:stretch>
                </p:blipFill>
                <p:spPr bwMode="auto">
                  <a:xfrm>
                    <a:off x="3360" y="1008"/>
                    <a:ext cx="768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5376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72498" r="-1158"/>
                  <a:stretch>
                    <a:fillRect/>
                  </a:stretch>
                </p:blipFill>
                <p:spPr bwMode="auto">
                  <a:xfrm>
                    <a:off x="4128" y="1008"/>
                    <a:ext cx="816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5372" name="Picture 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80" y="1872"/>
                  <a:ext cx="216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3" name="Picture 1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792" y="2160"/>
                  <a:ext cx="197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4" name="Picture 1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504" y="2160"/>
                  <a:ext cx="216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5368" name="Rectangle 12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9" name="Rectangle 13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96" cy="38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Rectangle 14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52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5" name="Rectangle 15"/>
            <p:cNvSpPr>
              <a:spLocks noChangeArrowheads="1"/>
            </p:cNvSpPr>
            <p:nvPr/>
          </p:nvSpPr>
          <p:spPr bwMode="auto">
            <a:xfrm>
              <a:off x="6096000" y="3352800"/>
              <a:ext cx="2286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Value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200150"/>
            <a:ext cx="82296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Using a feature representation, we can write a q function (or value function) for any state using a few weights: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Advantage: our experience is summed up in a few powerful numbers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Disadvantage: states may share features but actually be very different in value!</a:t>
            </a:r>
          </a:p>
        </p:txBody>
      </p:sp>
      <p:pic>
        <p:nvPicPr>
          <p:cNvPr id="163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8974" y="1977628"/>
            <a:ext cx="5197079" cy="25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0150" y="2549128"/>
            <a:ext cx="5876925" cy="25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200150" y="1028700"/>
            <a:ext cx="6743700" cy="571500"/>
          </a:xfrm>
          <a:prstGeom prst="roundRect">
            <a:avLst/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1558"/>
            <a:ext cx="9144000" cy="857250"/>
          </a:xfrm>
        </p:spPr>
        <p:txBody>
          <a:bodyPr/>
          <a:lstStyle/>
          <a:p>
            <a:r>
              <a:rPr lang="en-US" dirty="0"/>
              <a:t>Approximate Q-Learning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714500"/>
            <a:ext cx="69723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Q-learning with linear Q-functions: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Intuitive interpretation: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Adjust weights of active features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E.g., if something unexpectedly bad happens, blame the features that were on: </a:t>
            </a:r>
            <a:r>
              <a:rPr lang="en-US" sz="1500" dirty="0" err="1"/>
              <a:t>disprefer</a:t>
            </a:r>
            <a:r>
              <a:rPr lang="en-US" sz="1500" dirty="0"/>
              <a:t> all states with that state’s features</a:t>
            </a:r>
          </a:p>
          <a:p>
            <a:pPr lvl="4">
              <a:lnSpc>
                <a:spcPct val="80000"/>
              </a:lnSpc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sz="1800" dirty="0"/>
              <a:t>Formal justification: online least squares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5844" y="2849166"/>
            <a:ext cx="3593306" cy="23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6382" y="3249216"/>
            <a:ext cx="3388519" cy="23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7350" y="1200151"/>
            <a:ext cx="5876925" cy="25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8700" y="2400300"/>
            <a:ext cx="32908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28700" y="2114550"/>
            <a:ext cx="1885963" cy="209170"/>
          </a:xfrm>
          <a:prstGeom prst="rect">
            <a:avLst/>
          </a:prstGeom>
          <a:noFill/>
          <a:ln/>
          <a:effectLst/>
        </p:spPr>
      </p:pic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5257800" y="2800350"/>
            <a:ext cx="1200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Exact Q’s</a:t>
            </a:r>
          </a:p>
        </p:txBody>
      </p:sp>
      <p:sp>
        <p:nvSpPr>
          <p:cNvPr id="18443" name="TextBox 17"/>
          <p:cNvSpPr txBox="1">
            <a:spLocks noChangeArrowheads="1"/>
          </p:cNvSpPr>
          <p:nvPr/>
        </p:nvSpPr>
        <p:spPr bwMode="auto">
          <a:xfrm>
            <a:off x="5257800" y="3200400"/>
            <a:ext cx="148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Approximate Q’s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5A2AB3F-CDE4-6C4F-8FD0-F1A96FBB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3525" y="1967508"/>
            <a:ext cx="1980650" cy="1665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Error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2323" y="1428751"/>
            <a:ext cx="3198004" cy="6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90721" y="2171700"/>
            <a:ext cx="3952780" cy="63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342900" y="3600450"/>
            <a:ext cx="3371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Approximate q update explained: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216" y="2914650"/>
            <a:ext cx="3799284" cy="63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62075" y="4057650"/>
            <a:ext cx="5667375" cy="36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42900" y="971550"/>
            <a:ext cx="834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Imagine we had only one point x, with features f(x), target value y, and weights w:</a:t>
            </a:r>
          </a:p>
        </p:txBody>
      </p:sp>
      <p:sp>
        <p:nvSpPr>
          <p:cNvPr id="22539" name="TextBox 27"/>
          <p:cNvSpPr txBox="1">
            <a:spLocks noChangeArrowheads="1"/>
          </p:cNvSpPr>
          <p:nvPr/>
        </p:nvSpPr>
        <p:spPr bwMode="auto">
          <a:xfrm>
            <a:off x="3543300" y="4511501"/>
            <a:ext cx="1428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“target”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>
            <a:off x="5086350" y="4514850"/>
            <a:ext cx="1428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“prediction”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850" y="1714627"/>
            <a:ext cx="3111074" cy="1569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17" grpId="0"/>
      <p:bldP spid="22539" grpId="0"/>
      <p:bldP spid="225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Powerful Function Approximation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A4D65-1D9B-A746-BCB7-57E98FD4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Linear:</a:t>
            </a:r>
          </a:p>
          <a:p>
            <a:endParaRPr lang="en-US" dirty="0"/>
          </a:p>
          <a:p>
            <a:endParaRPr lang="en-US" sz="900" dirty="0"/>
          </a:p>
          <a:p>
            <a:r>
              <a:rPr lang="en-US" dirty="0"/>
              <a:t>Polynomial:</a:t>
            </a:r>
          </a:p>
          <a:p>
            <a:endParaRPr lang="en-US" dirty="0"/>
          </a:p>
          <a:p>
            <a:endParaRPr lang="en-US" sz="900" dirty="0"/>
          </a:p>
          <a:p>
            <a:r>
              <a:rPr lang="en-US" dirty="0"/>
              <a:t>Neural Network: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BEAE0-CD6B-3845-86EC-FBDEF7A8C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86"/>
          <a:stretch/>
        </p:blipFill>
        <p:spPr>
          <a:xfrm>
            <a:off x="1028700" y="1428750"/>
            <a:ext cx="7581900" cy="41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0E339-721D-0F48-A255-4CF9D10D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534974"/>
            <a:ext cx="850582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7BE2FB-6D6A-EA4F-85DF-8961AF27D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86"/>
          <a:stretch/>
        </p:blipFill>
        <p:spPr>
          <a:xfrm>
            <a:off x="1028700" y="3617386"/>
            <a:ext cx="7581900" cy="414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2DDC8-7ED3-324B-A53B-8DA64E7C8A4F}"/>
              </a:ext>
            </a:extLst>
          </p:cNvPr>
          <p:cNvSpPr txBox="1"/>
          <p:nvPr/>
        </p:nvSpPr>
        <p:spPr>
          <a:xfrm>
            <a:off x="3775110" y="4615357"/>
            <a:ext cx="195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ea typeface="Palatino" pitchFamily="2" charset="77"/>
                <a:cs typeface="Calibri" panose="020F0502020204030204" pitchFamily="34" charset="0"/>
              </a:rPr>
              <a:t>Learn These Too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71D63-2EB2-DD40-A9A4-E7201036A3B4}"/>
              </a:ext>
            </a:extLst>
          </p:cNvPr>
          <p:cNvCxnSpPr>
            <a:cxnSpLocks/>
          </p:cNvCxnSpPr>
          <p:nvPr/>
        </p:nvCxnSpPr>
        <p:spPr>
          <a:xfrm flipH="1" flipV="1">
            <a:off x="3600451" y="4054432"/>
            <a:ext cx="342900" cy="53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921E3-17E1-814D-91DB-10AFB826F2E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54770" y="4088156"/>
            <a:ext cx="363238" cy="52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4762A8-EFAB-0246-A605-077DA4D88FDF}"/>
              </a:ext>
            </a:extLst>
          </p:cNvPr>
          <p:cNvCxnSpPr>
            <a:cxnSpLocks/>
          </p:cNvCxnSpPr>
          <p:nvPr/>
        </p:nvCxnSpPr>
        <p:spPr>
          <a:xfrm flipV="1">
            <a:off x="5657851" y="4088157"/>
            <a:ext cx="2286000" cy="52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Markov Decision Processes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120378"/>
            <a:ext cx="4914900" cy="3394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An MDP is defined by: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set of actions 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A</a:t>
            </a:r>
            <a:endParaRPr lang="en-US" sz="15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transition function T(s, a, s</a:t>
            </a:r>
            <a:r>
              <a:rPr lang="en-US" altLang="ja-JP" sz="1500" dirty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1500" dirty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sz="1350" dirty="0">
                <a:ea typeface="ＭＳ Ｐゴシック" pitchFamily="34" charset="-128"/>
              </a:rPr>
              <a:t>Probability that a from s leads to s’, i.e., P(s</a:t>
            </a:r>
            <a:r>
              <a:rPr lang="en-US" altLang="ja-JP" sz="1350" dirty="0">
                <a:ea typeface="ＭＳ Ｐゴシック" pitchFamily="34" charset="-128"/>
              </a:rPr>
              <a:t>’| s, a)</a:t>
            </a:r>
          </a:p>
          <a:p>
            <a:pPr lvl="2">
              <a:lnSpc>
                <a:spcPct val="80000"/>
              </a:lnSpc>
            </a:pPr>
            <a:r>
              <a:rPr lang="en-US" sz="1350" dirty="0">
                <a:ea typeface="ＭＳ Ｐゴシック" pitchFamily="34" charset="-128"/>
              </a:rPr>
              <a:t>Also called the model or the dynamics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reward function R(s, a, s</a:t>
            </a:r>
            <a:r>
              <a:rPr lang="en-US" altLang="ja-JP" sz="1500" dirty="0">
                <a:solidFill>
                  <a:srgbClr val="CC0000"/>
                </a:solidFill>
                <a:ea typeface="ＭＳ Ｐゴシック" pitchFamily="34" charset="-128"/>
              </a:rPr>
              <a:t>’) </a:t>
            </a:r>
          </a:p>
          <a:p>
            <a:pPr lvl="2">
              <a:lnSpc>
                <a:spcPct val="80000"/>
              </a:lnSpc>
            </a:pPr>
            <a:r>
              <a:rPr lang="en-US" sz="1350" dirty="0">
                <a:ea typeface="ＭＳ Ｐゴシック" pitchFamily="34" charset="-128"/>
              </a:rPr>
              <a:t>Sometimes just R(s) or R(s</a:t>
            </a:r>
            <a:r>
              <a:rPr lang="en-US" altLang="ja-JP" sz="1350" dirty="0">
                <a:ea typeface="ＭＳ Ｐゴシック" pitchFamily="34" charset="-128"/>
              </a:rPr>
              <a:t>’)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  <a:endParaRPr lang="en-US" sz="15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ea typeface="ＭＳ Ｐゴシック" pitchFamily="34" charset="-128"/>
              </a:rPr>
              <a:t>Maybe a </a:t>
            </a:r>
            <a:r>
              <a:rPr lang="en-US" sz="1500" dirty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MDPs are non-deterministic search problems</a:t>
            </a:r>
          </a:p>
          <a:p>
            <a:r>
              <a:rPr lang="en-US" sz="1800" dirty="0">
                <a:ea typeface="ＭＳ Ｐゴシック" pitchFamily="34" charset="-128"/>
              </a:rPr>
              <a:t>For MDPs, we want an optimal </a:t>
            </a:r>
            <a:r>
              <a:rPr lang="en-US" sz="1800" dirty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18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sz="1500" dirty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/>
            <a:r>
              <a:rPr lang="en-US" sz="1500" dirty="0">
                <a:ea typeface="ＭＳ Ｐゴシック" pitchFamily="34" charset="-128"/>
                <a:sym typeface="Symbol" pitchFamily="18" charset="2"/>
              </a:rPr>
              <a:t>An optimal policy is one that maximizes expected utility if followed</a:t>
            </a:r>
          </a:p>
          <a:p>
            <a:pPr lvl="1"/>
            <a:r>
              <a:rPr lang="en-US" sz="1500" dirty="0">
                <a:ea typeface="ＭＳ Ｐゴシック" pitchFamily="34" charset="-128"/>
                <a:sym typeface="Symbol" pitchFamily="18" charset="2"/>
              </a:rPr>
              <a:t>An explicit policy defines a reflex agent</a:t>
            </a:r>
          </a:p>
          <a:p>
            <a:pPr>
              <a:lnSpc>
                <a:spcPct val="80000"/>
              </a:lnSpc>
            </a:pPr>
            <a:endParaRPr lang="en-US" sz="1800" dirty="0"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051" y="1028701"/>
            <a:ext cx="3371850" cy="26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507" y="859799"/>
            <a:ext cx="3329449" cy="239775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58100" y="2922412"/>
            <a:ext cx="342900" cy="18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0851" y="2914650"/>
            <a:ext cx="382214" cy="16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58050" y="2171700"/>
            <a:ext cx="32499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03566" y="2686050"/>
            <a:ext cx="611684" cy="571500"/>
          </a:xfrm>
          <a:prstGeom prst="rect">
            <a:avLst/>
          </a:prstGeom>
          <a:noFill/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36913E5-C71F-415D-B2B6-85C03848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4061" y="2748897"/>
            <a:ext cx="4057650" cy="23722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C22486-F2F9-4BE1-8D43-98EE2D7FFDB1}"/>
                  </a:ext>
                </a:extLst>
              </p14:cNvPr>
              <p14:cNvContentPartPr/>
              <p14:nvPr/>
            </p14:nvContentPartPr>
            <p14:xfrm>
              <a:off x="2267280" y="1041840"/>
              <a:ext cx="5772960" cy="345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C22486-F2F9-4BE1-8D43-98EE2D7FFD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7920" y="1032480"/>
                <a:ext cx="5791680" cy="347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42900" y="1085851"/>
            <a:ext cx="6457950" cy="3394472"/>
          </a:xfrm>
        </p:spPr>
        <p:txBody>
          <a:bodyPr/>
          <a:lstStyle/>
          <a:p>
            <a:r>
              <a:rPr lang="en-US" altLang="ja-JP" sz="1800" dirty="0">
                <a:ea typeface="ＭＳ Ｐゴシック" pitchFamily="34" charset="-128"/>
              </a:rPr>
              <a:t>“Markov” generally means that given the present state, the future and the past are independent</a:t>
            </a:r>
          </a:p>
          <a:p>
            <a:pPr lvl="2"/>
            <a:endParaRPr lang="en-US" sz="1200" dirty="0">
              <a:ea typeface="ＭＳ Ｐゴシック" pitchFamily="34" charset="-128"/>
            </a:endParaRPr>
          </a:p>
          <a:p>
            <a:r>
              <a:rPr lang="en-US" sz="1800" dirty="0">
                <a:ea typeface="ＭＳ Ｐゴシック" pitchFamily="34" charset="-128"/>
              </a:rPr>
              <a:t>For Markov decision processes, </a:t>
            </a:r>
            <a:r>
              <a:rPr lang="en-US" altLang="ja-JP" sz="1800" dirty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1800" dirty="0">
              <a:ea typeface="ＭＳ Ｐゴシック" pitchFamily="34" charset="-128"/>
            </a:endParaRPr>
          </a:p>
          <a:p>
            <a:endParaRPr lang="en-US" altLang="ja-JP" sz="1800" dirty="0">
              <a:ea typeface="ＭＳ Ｐゴシック" pitchFamily="34" charset="-128"/>
            </a:endParaRPr>
          </a:p>
          <a:p>
            <a:endParaRPr lang="en-US" altLang="ja-JP" sz="1500" dirty="0">
              <a:ea typeface="ＭＳ Ｐゴシック" pitchFamily="34" charset="-128"/>
            </a:endParaRPr>
          </a:p>
          <a:p>
            <a:endParaRPr lang="en-US" altLang="ja-JP" sz="1500" dirty="0">
              <a:ea typeface="ＭＳ Ｐゴシック" pitchFamily="34" charset="-128"/>
            </a:endParaRPr>
          </a:p>
          <a:p>
            <a:endParaRPr lang="en-US" altLang="ja-JP" sz="15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1800" dirty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72300" y="1085850"/>
            <a:ext cx="1607344" cy="209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9960" y="3143250"/>
            <a:ext cx="145256" cy="6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8460" y="2686050"/>
            <a:ext cx="539234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8460" y="3486150"/>
            <a:ext cx="262294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86600" y="3250853"/>
            <a:ext cx="15430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350" dirty="0" err="1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Andrey</a:t>
            </a:r>
            <a:r>
              <a:rPr lang="en-US" sz="135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rPr>
              <a:t> Markov (1856-1922)</a:t>
            </a:r>
          </a:p>
          <a:p>
            <a:pPr algn="ctr" defTabSz="685800"/>
            <a:endParaRPr lang="en-US" sz="135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810439-8698-429A-9954-BDD2C07742EB}"/>
                  </a:ext>
                </a:extLst>
              </p14:cNvPr>
              <p14:cNvContentPartPr/>
              <p14:nvPr/>
            </p14:nvContentPartPr>
            <p14:xfrm>
              <a:off x="818280" y="1408320"/>
              <a:ext cx="5494320" cy="282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810439-8698-429A-9954-BDD2C07742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920" y="1398960"/>
                <a:ext cx="5513040" cy="284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39150" cy="3546873"/>
          </a:xfrm>
        </p:spPr>
        <p:txBody>
          <a:bodyPr/>
          <a:lstStyle/>
          <a:p>
            <a:r>
              <a:rPr lang="en-US" sz="2100" dirty="0"/>
              <a:t>It’s reasonable to maximize the sum of rewards</a:t>
            </a:r>
          </a:p>
          <a:p>
            <a:r>
              <a:rPr lang="en-US" sz="2100" dirty="0"/>
              <a:t>It’s also reasonable to prefer rewards now to rewards later</a:t>
            </a:r>
          </a:p>
          <a:p>
            <a:r>
              <a:rPr lang="en-US" sz="2100" dirty="0"/>
              <a:t>One solution: values of rewards decay exponentially</a:t>
            </a:r>
          </a:p>
        </p:txBody>
      </p:sp>
      <p:pic>
        <p:nvPicPr>
          <p:cNvPr id="71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6" cstate="print"/>
          <a:srcRect l="73764" t="76543" r="1569"/>
          <a:stretch>
            <a:fillRect/>
          </a:stretch>
        </p:blipFill>
        <p:spPr bwMode="auto">
          <a:xfrm>
            <a:off x="6002464" y="2457450"/>
            <a:ext cx="1712786" cy="108585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0" y="2116608"/>
            <a:ext cx="1712786" cy="1481785"/>
          </a:xfrm>
          <a:prstGeom prst="rect">
            <a:avLst/>
          </a:prstGeom>
          <a:noFill/>
        </p:spPr>
      </p:pic>
      <p:pic>
        <p:nvPicPr>
          <p:cNvPr id="8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6" cstate="print"/>
          <a:srcRect l="73764" t="38272" r="1569" b="35802"/>
          <a:stretch>
            <a:fillRect/>
          </a:stretch>
        </p:blipFill>
        <p:spPr bwMode="auto">
          <a:xfrm>
            <a:off x="3602164" y="2286000"/>
            <a:ext cx="1712786" cy="12001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085850" y="405765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Worth Now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6150" y="40576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Worth Next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9300" y="40576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Worth In Two Steps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71650" y="3564507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343400" y="3640287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86374" y="3486151"/>
            <a:ext cx="385988" cy="420695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EA0F5E-7864-495A-A781-18F7BF2E5B17}"/>
                  </a:ext>
                </a:extLst>
              </p14:cNvPr>
              <p14:cNvContentPartPr/>
              <p14:nvPr/>
            </p14:nvContentPartPr>
            <p14:xfrm>
              <a:off x="4220640" y="3184560"/>
              <a:ext cx="1442880" cy="87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EA0F5E-7864-495A-A781-18F7BF2E5B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1280" y="3175200"/>
                <a:ext cx="1461600" cy="89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2900" y="971550"/>
            <a:ext cx="5029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marL="257162" indent="-257162" defTabSz="6858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100" kern="0" dirty="0">
              <a:solidFill>
                <a:schemeClr val="accent2"/>
              </a:solidFill>
              <a:latin typeface="Calibri" pitchFamily="34" charset="0"/>
            </a:endParaRPr>
          </a:p>
          <a:p>
            <a:pPr marL="257162" indent="-257162" defTabSz="6858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100" kern="0" dirty="0">
                <a:solidFill>
                  <a:schemeClr val="accent2"/>
                </a:solidFill>
                <a:latin typeface="Calibri" pitchFamily="34" charset="0"/>
              </a:rPr>
              <a:t>The value (utility) of a state s:</a:t>
            </a:r>
          </a:p>
          <a:p>
            <a:pPr marL="557185" lvl="1" indent="-214303" defTabSz="685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100" kern="0" dirty="0">
                <a:latin typeface="Calibri" pitchFamily="34" charset="0"/>
              </a:rPr>
              <a:t>V</a:t>
            </a:r>
            <a:r>
              <a:rPr lang="en-US" sz="2100" kern="0" baseline="30000" dirty="0">
                <a:latin typeface="Calibri" pitchFamily="34" charset="0"/>
                <a:sym typeface="Symbol" pitchFamily="18" charset="2"/>
              </a:rPr>
              <a:t>*</a:t>
            </a:r>
            <a:r>
              <a:rPr lang="en-US" sz="2100" kern="0" dirty="0">
                <a:latin typeface="Calibri" pitchFamily="34" charset="0"/>
              </a:rPr>
              <a:t>(s) = expected utility starting in s and acting optimally</a:t>
            </a:r>
          </a:p>
          <a:p>
            <a:pPr marL="257162" indent="-257162" defTabSz="6858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100" kern="0" dirty="0">
              <a:solidFill>
                <a:schemeClr val="accent2"/>
              </a:solidFill>
              <a:latin typeface="Calibri" pitchFamily="34" charset="0"/>
            </a:endParaRPr>
          </a:p>
          <a:p>
            <a:pPr marL="257162" indent="-257162" defTabSz="6858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100" kern="0" dirty="0">
                <a:solidFill>
                  <a:srgbClr val="008000"/>
                </a:solidFill>
                <a:latin typeface="Calibri" pitchFamily="34" charset="0"/>
              </a:rPr>
              <a:t>The value (utility) of a q-state (</a:t>
            </a:r>
            <a:r>
              <a:rPr lang="en-US" sz="2100" kern="0" dirty="0" err="1">
                <a:solidFill>
                  <a:srgbClr val="008000"/>
                </a:solidFill>
                <a:latin typeface="Calibri" pitchFamily="34" charset="0"/>
              </a:rPr>
              <a:t>s,a</a:t>
            </a:r>
            <a:r>
              <a:rPr lang="en-US" sz="2100" kern="0" dirty="0">
                <a:solidFill>
                  <a:srgbClr val="008000"/>
                </a:solidFill>
                <a:latin typeface="Calibri" pitchFamily="34" charset="0"/>
              </a:rPr>
              <a:t>):</a:t>
            </a:r>
          </a:p>
          <a:p>
            <a:pPr marL="557185" lvl="1" indent="-214303" defTabSz="685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100" kern="0" dirty="0">
                <a:latin typeface="Calibri" pitchFamily="34" charset="0"/>
              </a:rPr>
              <a:t>Q</a:t>
            </a:r>
            <a:r>
              <a:rPr lang="en-US" sz="2100" kern="0" baseline="30000" dirty="0">
                <a:latin typeface="Calibri" pitchFamily="34" charset="0"/>
                <a:sym typeface="Symbol" pitchFamily="18" charset="2"/>
              </a:rPr>
              <a:t>*</a:t>
            </a:r>
            <a:r>
              <a:rPr lang="en-US" sz="2100" kern="0" dirty="0">
                <a:latin typeface="Calibri" pitchFamily="34" charset="0"/>
              </a:rPr>
              <a:t>(</a:t>
            </a:r>
            <a:r>
              <a:rPr lang="en-US" sz="2100" kern="0" dirty="0" err="1">
                <a:latin typeface="Calibri" pitchFamily="34" charset="0"/>
              </a:rPr>
              <a:t>s,a</a:t>
            </a:r>
            <a:r>
              <a:rPr lang="en-US" sz="2100" kern="0" dirty="0"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557185" lvl="1" indent="-214303" defTabSz="685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2100" kern="0" dirty="0">
              <a:solidFill>
                <a:srgbClr val="CC0000"/>
              </a:solidFill>
              <a:latin typeface="Calibri" pitchFamily="34" charset="0"/>
            </a:endParaRPr>
          </a:p>
          <a:p>
            <a:pPr marL="257162" indent="-257162" defTabSz="6858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100" kern="0" dirty="0">
                <a:solidFill>
                  <a:schemeClr val="accent2"/>
                </a:solidFill>
                <a:latin typeface="Calibri" pitchFamily="34" charset="0"/>
              </a:rPr>
              <a:t>The optimal policy:</a:t>
            </a:r>
          </a:p>
          <a:p>
            <a:pPr marL="557185" lvl="1" indent="-214303" defTabSz="6858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100" kern="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100" kern="0" baseline="30000" dirty="0">
                <a:latin typeface="Calibri" pitchFamily="34" charset="0"/>
                <a:sym typeface="Symbol" pitchFamily="18" charset="2"/>
              </a:rPr>
              <a:t>*</a:t>
            </a:r>
            <a:r>
              <a:rPr lang="en-US" sz="2100" kern="0" dirty="0"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549629" y="1657350"/>
            <a:ext cx="263128" cy="207169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461523" y="3351610"/>
            <a:ext cx="263128" cy="207169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5628085" y="1874044"/>
            <a:ext cx="1052513" cy="604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6286501" y="1874044"/>
            <a:ext cx="394097" cy="604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680597" y="1874044"/>
            <a:ext cx="394097" cy="51792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198394" y="2478881"/>
            <a:ext cx="219075" cy="215504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72151" y="2694385"/>
            <a:ext cx="517922" cy="3488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290073" y="2694385"/>
            <a:ext cx="567928" cy="29170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5959079" y="2694385"/>
            <a:ext cx="330994" cy="647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290072" y="2694385"/>
            <a:ext cx="317897" cy="6477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505575" y="2055019"/>
            <a:ext cx="21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812756" y="1657350"/>
            <a:ext cx="21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743700" y="3342085"/>
            <a:ext cx="285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alibri"/>
                <a:cs typeface="Calibri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417469" y="2478881"/>
            <a:ext cx="438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541169" y="3558779"/>
            <a:ext cx="1051322" cy="3024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6198394" y="3558779"/>
            <a:ext cx="394097" cy="302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6592491" y="3558779"/>
            <a:ext cx="395288" cy="2583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292578" y="3012281"/>
            <a:ext cx="1622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rgbClr val="C00000"/>
                </a:solidFill>
                <a:latin typeface="Calibri"/>
                <a:cs typeface="Calibri"/>
              </a:rPr>
              <a:t>(s,a,s’) is a </a:t>
            </a:r>
            <a:br>
              <a:rPr lang="en-US" sz="150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1500" i="1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943600" y="3006329"/>
            <a:ext cx="614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7292579" y="1557338"/>
            <a:ext cx="7893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sz="1500" i="1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292579" y="2286000"/>
            <a:ext cx="9715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sz="1500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Fundamental operation: compute the (</a:t>
            </a:r>
            <a:r>
              <a:rPr lang="en-US" sz="2100" dirty="0" err="1"/>
              <a:t>expectimax</a:t>
            </a:r>
            <a:r>
              <a:rPr lang="en-US" sz="2100" dirty="0"/>
              <a:t>) value of a state</a:t>
            </a:r>
          </a:p>
          <a:p>
            <a:pPr lvl="1"/>
            <a:r>
              <a:rPr lang="en-US" sz="1800" dirty="0"/>
              <a:t>Expected utility under optimal action</a:t>
            </a:r>
          </a:p>
          <a:p>
            <a:pPr lvl="1"/>
            <a:r>
              <a:rPr lang="en-US" sz="1800" dirty="0"/>
              <a:t>Average sum of (discounted) rewards</a:t>
            </a:r>
          </a:p>
          <a:p>
            <a:pPr lvl="1"/>
            <a:endParaRPr lang="en-US" sz="1800" dirty="0"/>
          </a:p>
          <a:p>
            <a:r>
              <a:rPr lang="en-US" sz="2100" dirty="0"/>
              <a:t>Recursive definition of value:</a:t>
            </a: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8127" y="3257550"/>
            <a:ext cx="2308579" cy="304028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28582" y="4295775"/>
            <a:ext cx="5212791" cy="518104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33555" y="3739753"/>
            <a:ext cx="4167002" cy="444952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6172200" y="1600200"/>
            <a:ext cx="2286000" cy="2088931"/>
            <a:chOff x="2400" y="1401"/>
            <a:chExt cx="1392" cy="1272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s,a,s</a:t>
              </a:r>
              <a:r>
                <a:rPr lang="ja-JP" altLang="en-US"/>
                <a:t>’</a:t>
              </a:r>
              <a:endParaRPr lang="en-US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  <a:r>
                <a:rPr lang="ja-JP" altLang="en-US">
                  <a:solidFill>
                    <a:srgbClr val="0000FF"/>
                  </a:solidFill>
                </a:rPr>
                <a:t>’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(\phantom{xxx})  template TPT1  env TPENV1  fore 0  back 16777215  eqnno 1"/>
  <p:tag name="FILENAME" val="TP_tmp"/>
  <p:tag name="ORIGWIDTH" val="34"/>
  <p:tag name="PICTUREFILESIZE" val="23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  template TPT1  env TPENV1  fore 0  back 16777215  eqnno 1"/>
  <p:tag name="FILENAME" val="TP_tmp"/>
  <p:tag name="ORIGWIDTH" val="10"/>
  <p:tag name="PICTUREFILESIZE" val="134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  template TPT1  env TPENV1  fore 0  back 16777215  eqnno 1"/>
  <p:tag name="FILENAME" val="TP_tmp"/>
  <p:tag name="ORIGWIDTH" val="9"/>
  <p:tag name="PICTUREFILESIZE" val="11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  template TPT1  env TPENV1  fore 0  back 16777215  eqnno 1"/>
  <p:tag name="FILENAME" val="TP_tmp"/>
  <p:tag name="ORIGWIDTH" val="10"/>
  <p:tag name="PICTUREFILESIZE" val="13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 = R(s,\pi(s),s') +  \gamma V^\pi(s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47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^\pi(s) \leftarrow (1-\alpha) V^\pi(s) + (\alpha) \textcolor{OliveGreen}{sample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57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^\pi(s) \leftarrow V^\pi(s) + \alpha (\textcolor{OliveGreen}{sample} - V^\pi(s)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55"/>
  <p:tag name="PICTUREFILESIZE" val="2669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V^\pi(s) \leftarrow (1-\alpha) V^\pi(s) + \alpha \left[ \textcolor{Blue}{R(s,\pi(s),s') +  \gamma V^\pi(s')}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00"/>
  <p:tag name="PICTUREFILESIZE" val="393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64"/>
  <p:tag name="PICTUREFILESIZE" val="72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sample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379"/>
  <p:tag name="PICTUREFILESIZE" val="276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sample = R(s,a,s') + \gamma \max_{a'}Q(s',a'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51"/>
  <p:tag name="PICTUREFILESIZE" val="335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&#10;  f(u, n) = u + k/n&#10;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122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(s,a) \leftarrow_\alpha \textcolor{OliveGreen}{R(s,a,s') + \gamma \max_{a'} f(Q(s',a'), N(s',a'))}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5"/>
  <p:tag name="PICTUREFILESIZE" val="473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(s,a) \leftarrow_\alpha \textcolor{OliveGreen}{R(s,a,s') + \gamma \max_{a'} Q(s',a')}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65"/>
  <p:tag name="PICTUREFILESIZE" val="374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V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13"/>
  <p:tag name="PICTUREFILESIZE" val="1852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Q(s,a) + \alpha \left[ \mbox{difference} 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34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i \leftarrow w_i + \alpha \left[ \mbox{difference} \right] f_i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2159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\mbox{\rm difference} = \left[ r + \gamma \max_{a'} Q(s',a') \right] - Q(s,a)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13"/>
  <p:tag name="PICTUREFILESIZE" val="385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rm{\sf transition~} = (s,a,r,s')  template TPT1  env TPENV1  fore 0  back 16777215  eqnno 1"/>
  <p:tag name="FILENAME" val="TP_tmp"/>
  <p:tag name="ORIGWIDTH" val="99"/>
  <p:tag name="PICTUREFILESIZE" val="56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 \mbox{error}(w) = \frac{1}{2}\left(y - \sum_k w_k f_k(x)  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13"/>
  <p:tag name="PICTUREFILESIZE" val="375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\frac{\partial \mbox{~error}(w)}{\partial w_m} = - \left(y - \sum_k  w_k f_k(x)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87"/>
  <p:tag name="PICTUREFILESIZE" val="4695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w_m \leftarrow w_m + \alpha \left(y - \sum_k w_k f_k(x)  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72"/>
  <p:tag name="PICTUREFILESIZE" val="3980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m \leftarrow w_m + \alpha \left[ \textcolor{OliveGreen}{r + \gamma \max_a Q(s',a')} - \textcolor{BrickRed}{Q(s,a)} \right] f_m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03"/>
  <p:tag name="PICTUREFILESIZE" val="453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55971</TotalTime>
  <Words>2632</Words>
  <Application>Microsoft Office PowerPoint</Application>
  <PresentationFormat>On-screen Show (16:9)</PresentationFormat>
  <Paragraphs>491</Paragraphs>
  <Slides>45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Wingdings</vt:lpstr>
      <vt:lpstr>dan-berkeley-nlp-v1</vt:lpstr>
      <vt:lpstr>1_dan-berkeley-nlp-v1</vt:lpstr>
      <vt:lpstr>Photo Editor Photo</vt:lpstr>
      <vt:lpstr>CSE 445: Machine Learning </vt:lpstr>
      <vt:lpstr>Reinforcement Learning</vt:lpstr>
      <vt:lpstr>Example: Grid World</vt:lpstr>
      <vt:lpstr>Grid World Actions</vt:lpstr>
      <vt:lpstr>Markov Decision Processes</vt:lpstr>
      <vt:lpstr>What is Markov about MDPs?</vt:lpstr>
      <vt:lpstr>Discounting</vt:lpstr>
      <vt:lpstr>Optimal Quantities</vt:lpstr>
      <vt:lpstr>Values of States</vt:lpstr>
      <vt:lpstr>Time-Limited Values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Value Iteration</vt:lpstr>
      <vt:lpstr>Example: Value Iteration</vt:lpstr>
      <vt:lpstr>Problems with Value Iteration</vt:lpstr>
      <vt:lpstr>Policy Iteration</vt:lpstr>
      <vt:lpstr>Policy Iteration</vt:lpstr>
      <vt:lpstr>Reinforcement Learning</vt:lpstr>
      <vt:lpstr>Temporal Difference Learning</vt:lpstr>
      <vt:lpstr>Exponential Moving Average</vt:lpstr>
      <vt:lpstr>Example: Temporal Difference Learning</vt:lpstr>
      <vt:lpstr>Active Reinforcement Learning</vt:lpstr>
      <vt:lpstr>Detour: Q-Value Iteration</vt:lpstr>
      <vt:lpstr>Q-Learning</vt:lpstr>
      <vt:lpstr>Q-Learning Properties</vt:lpstr>
      <vt:lpstr>How to Explore?</vt:lpstr>
      <vt:lpstr>Exploration Functions</vt:lpstr>
      <vt:lpstr>Generalizing Across States</vt:lpstr>
      <vt:lpstr>Feature-Based Representations</vt:lpstr>
      <vt:lpstr>Linear Value Functions</vt:lpstr>
      <vt:lpstr>Approximate Q-Learning</vt:lpstr>
      <vt:lpstr>Minimizing Error</vt:lpstr>
      <vt:lpstr>More Powerful Function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SyAthar</cp:lastModifiedBy>
  <cp:revision>1784</cp:revision>
  <cp:lastPrinted>2014-01-21T07:51:01Z</cp:lastPrinted>
  <dcterms:created xsi:type="dcterms:W3CDTF">2004-08-27T04:16:05Z</dcterms:created>
  <dcterms:modified xsi:type="dcterms:W3CDTF">2021-05-05T03:06:27Z</dcterms:modified>
</cp:coreProperties>
</file>