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7099300" cy="10234613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99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81671" autoAdjust="0"/>
  </p:normalViewPr>
  <p:slideViewPr>
    <p:cSldViewPr>
      <p:cViewPr varScale="1">
        <p:scale>
          <a:sx n="114" d="100"/>
          <a:sy n="114" d="100"/>
        </p:scale>
        <p:origin x="456" y="8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1-25T10:45:35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22778 10152 548 0,'-4'2'14'0,"1"0"-9"15,0-1 4-15,3 0-4 0,-2 1-5 16,-1 0-27-16,1-1-21 0,2 0-54 0,-3 1-39 16,1 1 22-16</inkml:trace>
  <inkml:trace contextRef="#ctx0" brushRef="#br0" timeOffset="475.12">22723 10220 1146 0,'3'4'42'0,"0"-3"-6"0,-2 1 10 16,1-1-2-16,-1 0 25 0,0-1 9 15,0 0 106-15,1 0-6 0,-1-6-99 16,1-9 37-16,-2 3-67 15,2-2-10-15,-2-5 2 0,0-3-10 0,0-5-1 16,0-33 5-16,0 25-17 0,0-2-8 16,-7-2 6-16,7-1 2 0,-5 0-1 15,-4-41 0-15,5 41-13 0,1 3-1 16,-2 2 0-16,2 2-2 0,1 4-4 16,-4-19-14-16,3 30-3 0,1 2-13 15,0 2-18-15,1 5-15 0,-1 2-26 16,0-1-147-16,1 6 62 0,1 1-87 15,-1 1-94-15,1 0-49 0,0 0 74 0</inkml:trace>
  <inkml:trace contextRef="#ctx0" brushRef="#br0" timeOffset="1102.48">22499 9522 1518 0,'0'-3'12'0,"0"1"9"16,0-1 7-16,0 1 31 0,0 0 16 15,12-8 88-15,-7 3-109 0,2-1-21 16,0-1-13-16,0-2 3 0,2 0-6 0,-1-2 2 15,12-13 1-15,-9 13-1 0,-1 1-12 16,1 1 5-16,0 0 0 0,-1 2-10 16,9-7 12-16,-10 11-10 0,-1-2 8 15,0 4 3-15,-2 0 0 0,1 3 6 16,8 0 40-16,-7 9-39 0,1 1 2 16,-1 5-12-16,2 2-8 0,-1 3 5 15,9 26-15-15,-8-21 0 0,-2-1-13 16,0-1-24-16,0-1-34 0,-1-3-50 15,8 9-313-15,-9-19 32 0,1 0-39 16,-1-4 78-16</inkml:trace>
  <inkml:trace contextRef="#ctx0" brushRef="#br0" timeOffset="7590.13">8711 9717 1930 0,'-4'-1'34'0,"-2"0"15"0,1 0 26 15,-1 1 26-15,2 0-17 0,-4 0 83 16,4-1-104-16,0 1-2 0,2-1-15 0,0-1 13 16,2 2-1-16,-3-1 40 0,3 0-68 15,0 0-9-15,0 0 0 0,0 1-18 16,0 0-14-16,0 0 0 0,0 0 3 16,4 0-2-16,1 0 10 0,0 0 0 15,8 0 23-15,-4-6-9 0,2 6 5 16,2-4 5-16,2-1-2 0,2 1-3 15,18-3 4-15,-16 2-17 0,1 1 0 16,0 0-6-16,2 0 6 0,-2 0-6 16,20-2 6-16,-21 4-4 0,1 0 0 15,-3 0 2-15,0 0 3 0,-1 0-3 16,13-3 0-16,-15 2-14 0,-1 0-24 0,-1 0-24 16,0-1-39-16,-2-1-32 0,8-4-186 15,-11 6 140-15,-1-1-25 0,-2 1-54 16,-1 0-168-16,-2 1-68 0</inkml:trace>
  <inkml:trace contextRef="#ctx0" brushRef="#br0" timeOffset="8109.02">8996 9465 1550 0,'0'-3'0'16,"0"1"0"-16,0-1 23 0,0 1-9 15,5-2 9-15,0 1 6 0,-1-1-11 16,0-1 13-16,10-6 13 0,-7 6-21 16,0-1-14-16,4 1 0 0,-1 1-2 15,0 2-9-15,16 2 19 0,-13 0-18 16,0 0 9-16,1 8-9 0,-1 1 8 15,-1 1 16-15,11 10 53 0,-13-8-23 16,-1 1 7-16,-2 0-1 0,0-1 13 16,-1 2 0-16,8 25 128 15,-10-13-86-15,-3-14-61 0,-1 0-1 0,0 1-14 16,0-1-10-16,0 2-12 0,-13 14-4 16,6-14-10-16,2-1 1 0,-4 0-15 15,-1-1-17-15,2-1-17 0,-16 9-92 16,12-12 49-16,0-2-32 0,-1-1-34 15,0-1-74-15,1-2-136 0,-8-2-606 16,12 0 598-16</inkml:trace>
  <inkml:trace contextRef="#ctx0" brushRef="#br0" timeOffset="22945.22">8721 8717 1004 0,'-1'0'40'0,"1"0"23"0,-1 0 9 16,0 0 4-16,1 0-23 0,-2 0 50 15,0 0-48-15,2 0 11 0,-1 0-7 16,0 0-8-16,0 0-1 0,1 0 55 15,0 0-53-15,0 0-14 0,0 0-11 0,0 0-6 16,0 0-4-16,0 0-2 0,0 0-8 16,0 0-9-16,0 0-6 15,0 0 10-15,0 0 4 0,0 0-4 16,5-9 5-16,-2 9 3 0,5 0 4 16,-2-8-12-16,-1 8 1 0,2 0 13 15,4 0 4-15,-1-5 16 0,16 5 24 16,-11 0-23-16,2 0-9 0,-2 0 2 15,4 0-6-15,-1 0-8 0,-1 0-6 16,20 0 10-16,-18 0-15 0,-1 0 8 16,1 0-1-16,-1 0-11 0,0 0 3 0,18 0-4 15,-18 0 4-15,0 0-1 0,-3 7-5 16,1-7-12-16,0 8-22 16,11 3-98-16,-4 1-68 0,-13-5 51 15,4 6-472-15,-9-5 175 0,-1 0 72 16</inkml:trace>
  <inkml:trace contextRef="#ctx0" brushRef="#br0" timeOffset="23477.25">9145 8548 1050 0,'3'-2'26'0,"0"2"15"0,0 0 26 16,1 0-2-16,2 0 13 0,4 0 48 15,-3 0-87-15,-2 0-1 0,2 0-1 16,0 9 9-16,-2-2 17 0,7 9 57 0,-6-9-63 16,-1 2-16-16,1 1-4 0,0 0-12 15,4 16-13-15,-3 0-11 16,-4 4 5-16,-1-1-23 16,-2 2-49-16,0 1-84 15,-5 1-149-15,0-2-312 16,-4-5-8-16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1-25T10:42:33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12231 7786 1286 0,'0'0'18'0,"-2"0"24"0,1 0 43 16,0 5 10-16,1 0-3 0,-2 0 11 15,1 1-70-15,1-2-5 0,0 1 7 16,0 1 4-16,0 7 36 0,0-5-44 16,0 0 1-16,0 2-10 0,0-1-1 15,4 11 8-15,2-10-19 0,-1 3-3 16,1-2-3-16,-2 1 0 0,2-1-3 0,5 10-6 16,-5-11 4-16,0-2-1 15,-1-1-1-15,2-1 2 0,3 2-11 16,-5-6 17-16,0 0-1 0,0-2 0 0,1 0 7 15,5-6-3-15,-4-1 0 0,0 0-7 16,0-1-3-16,0-1 5 0,0-1-4 16,8-15 6-16,-7 13-6 0,2-1 7 15,-1 0-5-15,1 2 1 0,14-10 2 16,-12 13-5-16,1 1 3 0,-1 2 1 16,1 2-1-16,11 3 4 0,-13 0-2 15,-1 0 1-15,0 6-5 0,0-1 6 16,-2 2 1-16,5 7 24 0,-6-6-10 0,-2 2 1 15,0-2 3-15,-1 1-5 16,1 9 7-16,-3-9-22 0,0 0 4 0,-2 0-6 16,0 0 4-16,0-1-3 0,0 10-3 15,-6-10-16-15,6 0-10 0,-6-2-30 16,0 0-38-16,-3 6-269 0,4-8-35 16,0 1-91-16,0-1 70 0</inkml:trace>
  <inkml:trace contextRef="#ctx0" brushRef="#br0" timeOffset="670.23">12487 7778 1180 0,'3'-11'31'0,"-3"6"8"16,0 0 8-16,0-2 11 0,0 1-12 15,0-8 32-15,-7 6-46 0,2-1 4 16,0-1 2-16,-1 0 6 0,-6-10 22 16,5 10-39-16,0-1-2 0,0 2 3 15,0 2 6-15,0-1 0 0,-6-4 14 16,8 7-28-16,0 1 0 0,1 2 11 0,-1 0-9 15,-1 1 18-15,3 1-25 0,1 0 3 16,0 0-5-16,0 0-8 0,-1 0-2 16,0 11-6-16,2-7 3 0,1 0 1 15,0 1-4-15,0-1 5 0,0 6-7 16,0-4 11-16,0-1-6 0,0 1 4 16,6 0-2-16,2 6-7 0,-4-5 3 15,1 0 2-15,-1-2-2 0,3 2 6 16,-1-2-6-16,12 4 5 0,-10-4-8 15,2-1 8-15,0-2 2 0,0 2-9 0,11 0-3 16,-12-4 4-16,0 0 14 16,0 0 5-16,-1 0-3 0,8-12 8 15,-10 5-15-15,0-1-3 0,0 0-11 0,-2-1-4 16,-1-1-17-16,3-9-50 0,-5 9 12 16,0 1-20-16,-1 2-42 0,0-1-87 15,0-6-533-15,0 8 382 0,0 2 99 16</inkml:trace>
  <inkml:trace contextRef="#ctx0" brushRef="#br0" timeOffset="1261.44">12349 7479 1396 0,'0'-3'-5'0,"0"-1"-5"16,0 1 9-16,0 3 13 0,7 0 53 15,-2 0-30-15,0 0-11 0,1 0-8 16,-1 0 0-16,2 0-9 0,9 0 0 16,-7 0-8-16,-1 7 0 0,2-7 0 15,-1 5 2-15,7 0-4 0,-9-5 8 16,-2 4-6-16,0-4 8 0,-2 0-4 16,1 2 3-16,-2-2-5 0,-1 0 13 15,-1 0 13-15,0 0 13 0,0 0 3 16,0 0 12-16,0 0-53 0,0 0-10 15,-6 0-6-15,2 0 5 0,-6-6 2 0,3 6 7 16,0-8 1-16,-2 1 2 16,1 0 9-16,-9-9 8 0,10 8-12 0,1 1-6 15,1-2 12-15,1 1-8 0,1-1 4 16,-1-4 8-16,3 7-7 0,-1 1-4 16,2-2 2-16,-2 1-2 0,2-6 9 15,0 7-10-15,0 0 2 0,0-1 11 16,0 1-9-16,0-5 18 0,6 5-20 0,0 1 2 15,-2-1-4-15,3 1-2 16,-2 0-4-16,9-3 6 0,-7 5-3 16,0-1-11-16,-1 1 9 0,0 0-2 0,6-2-4 15,-7 3-29-15,-1 0-24 0,0-2-61 16,0 3-83-16,2-3-582 16,-4 2 410-16,-1 1 95 0</inkml:trace>
  <inkml:trace contextRef="#ctx0" brushRef="#br0" timeOffset="1684.72">12345 7045 1637 0,'-4'0'4'0,"2"0"4"16,-1 0 8-16,2 6 18 0,-3 4 55 16,3-6-46-16,0 0-13 0,0 1-14 15,1 1-5-15,0-2-4 0,0 5-1 16,0-5-3-16,0 1-5 0,0-1 4 16,6 1-1-16,-1 0-16 0,-1-4 10 15,0 1-9-15,-1-1 12 0,0-1 0 16,5 0 3-16,-4 0-2 0,0 0 2 0,0 0 11 15,0 0 4-15,2-6-1 0,4-4 10 16,-3 6-24-16,-2-1 4 0,2 0-5 16,1 0 8-16,7-2 4 0,-8 4-7 15,0 1-2-15,0 0 2 0,0 2-8 16,6 0 15-16,-7 0-6 0,-1 0 7 16,0 0-8-16,0 5-1 0,-1-5 1 15,2 11-1-15,-3-5 1 0,-1-1-6 16,0 0 1-16,-1 0-7 0,1 6-85 15,-2-6-22-15,0 0-105 0,0-1-170 16,0-1-60-16,0 1 58 0</inkml:trace>
  <inkml:trace contextRef="#ctx0" brushRef="#br0" timeOffset="2007.99">12310 6876 1074 0,'0'0'15'16,"7"0"84"-16,0 0-32 0,0 0-20 15,1 0-5-15,1 0-25 0,1 0-5 16,9 0 9-16,-9 0-20 0,0 0 2 16,-2 0 5-16,1 0-8 0,8 0 8 15,-10 0-7-15,-2 0-34 0,0 0-42 16,-1 0-76-16,-1 0-111 0,-2 0-335 16</inkml:trace>
  <inkml:trace contextRef="#ctx0" brushRef="#br0" timeOffset="2184.1">12052 6706 1905 0,'-19'-2'-1'0,"10"2"-1"15,2-1 5-15,0 1 5 0,1 0-7 16,2 0 3-16,-3 0-43 0,5 0-36 15,1 0-58-15,-1 0-69 0,2 0-117 0,0 0-430 16</inkml:trace>
  <inkml:trace contextRef="#ctx0" brushRef="#br0" timeOffset="2637.22">12128 6660 1271 0,'0'0'12'0,"2"0"4"0,0 0 15 15,-1 0 8-15,3 0 146 0,-2 0-85 0,1 0 11 16,1 0-39-16,-1 0-1 16,3-6-11-16,8 2 80 0,-6 4-94 0,1-4 4 15,1 4-30-15,1-3 3 0,11 3 27 16,3 0-23-16,0 0-16 15,-12 0-3-15,-1 0-5 0,2 0 5 16,-1 0-7-16,-2 0-3 0,13 0-3 16,-14 4 1-16,0-4 3 0,-1 3 0 15,-1-3-3-15,-1 2 0 0,4-2-74 16,-7 0 8-16,-1 0-34 0,0 0-7 16,-1 0-43-16,-1 0-42 0,-1 0-425 0,0 0 232 15,0 0 72-15</inkml:trace>
  <inkml:trace contextRef="#ctx0" brushRef="#br0" timeOffset="3053.52">12329 6680 1561 0,'-1'-6'14'0,"-2"2"0"16,3-2 7-16,-1-1 1 0,-2-5 11 16,1 3-26-16,0 0 7 0,-1-1-10 15,0-2-2-15,0 1 1 0,-1-11-32 0,1 12 10 16,2 0-9-16,-1 1-12 16,1 1-18-16,1 2-31 0,0-3-155 0,0 5 73 15,0 1-34-15,0 0-18 0,0 0-20 16,0 1 65-16</inkml:trace>
  <inkml:trace contextRef="#ctx0" brushRef="#br0" timeOffset="3229.37">12283 6466 1327 0,'0'-4'10'0,"0"2"6"0,0 0-5 15,0-1 5-15,0 0-7 0,0 1 3 16,6 2-6-16,-1 0 9 0,2 0-7 15,0 0-2-15,12 0 5 0,-9 0-6 16,0 0-3-16,1 0-3 0,-1 5 8 16,1-5-14-16,6 5-38 0,-10-5-51 15,0 0-95-15,0 0-122 0,-1 0-16 16,-1 0 57-16</inkml:trace>
  <inkml:trace contextRef="#ctx0" brushRef="#br0" timeOffset="3547.95">12139 6354 1873 0,'-1'0'1'0,"-2"-3"2"16,1 3 3-16,0 0 11 0,-1 0 41 0,2 0-26 16,-1 0-12-16,1 0-10 0,0 0-8 15,0 0-11-15,1 0-11 0,0 0-10 16,0 0-39-16,0 0-55 0,0 0-93 15,0 0-152-15,0 0-435 0</inkml:trace>
  <inkml:trace contextRef="#ctx0" brushRef="#br0" timeOffset="4079.15">12317 6331 1047 0,'4'0'36'0,"-1"0"19"15,2-7 29-15,5 7 119 0,-4-5-129 16,0 5-23-16,-1-3-22 0,1 3 9 16,6-7 29-16,-7 7-43 0,2-3-8 15,-2 0-6-15,1 0-6 0,7-2 17 16,-8 3-8-16,-1 0 2 0,1 1-1 16,-2-1 20-16,-1-1 4 0,2 0 55 15,-4 1-53-15,0 0 4 0,0-1-12 0,0 0-4 16,0-6-3-16,-6 5-19 15,0-2-3-15,1 0 0 0,-1 0-2 16,-2-1 4-16,-11-7-5 0,8 7 1 0,0 1-2 16,-1 0 10-16,0-2-1 0,-11-4 10 15,12 6-11-15,1 1-1 0,2-2-9 16,0 1 1-16,2 0-5 0,-4-4-16 16,6 6-10-16,1-1-25 0,-1 2-43 15,3 0-60-15,-1-2-466 0,2 3 186 16,0 1 68-16</inkml:trace>
  <inkml:trace contextRef="#ctx0" brushRef="#br0" timeOffset="4398.33">12301 6010 1266 0,'0'-2'-8'16,"0"-1"0"-16,0 3 19 0,0-1 24 15,0 0 37-15,6 1 91 0,-2-1-93 0,1 0-20 16,0 0 25-16,2 1-4 0,6 0 40 15,-6 0-91-15,-1 0-4 0,1 0-4 16,-1 0-4-16,1 0-4 0,5 0-11 16,-7 0 7-16,1 0-3 0,-2 0 6 15,0 0-28-15,6 0-139 0,-6 0-27 16,-2 0-142-16,1 0-98 0,-3 4 44 16</inkml:trace>
  <inkml:trace contextRef="#ctx0" brushRef="#br0" timeOffset="4562.58">11983 5897 2008 0,'-15'-7'-8'0,"2"1"-1"0,0 1 3 15,-8-1 3-15,13 4 8 0,0 2-6 16,3 0-3-16,0-2-18 0,1 2-107 15,4 0 26-15,0 0-29 0,0 0-52 0,0 0-177 16,0-1-29-16</inkml:trace>
  <inkml:trace contextRef="#ctx0" brushRef="#br0" timeOffset="5024.7">12131 5794 1273 0,'4'0'30'0,"1"0"34"0,0 5 11 15,-1-5 21-15,1 4-20 0,7-4 47 0,-6 4-60 16,2-4 2-16,0 3-16 16,1-2 4-16,1 1-17 0,12 1 15 0,-9 0-36 15,0 0-1-15,0 0 0 16,0-1 1-16,13 2 16 0,-15-2-22 0,0 0 0 15,-1-1-2-15,-1-1-2 0,-1 0 5 16,4 0-6-16,-7 0-6 0,-1 0 6 16,0 0 0-16,-1 0 6 0,0-5 1 15,1-4-5-15,-2 4-16 0,0 0-1 16,0 0-12-16,-1-1-18 0,-1 1-14 16,0-8-116-16,0 7 49 0,0 1-54 15,0 1-149-15,0 0-115 0</inkml:trace>
  <inkml:trace contextRef="#ctx0" brushRef="#br0" timeOffset="6028.47">12335 5864 1606 0,'-3'0'86'0,"3"0"-15"0,0-2 18 16,0 2-19-16,0-2-17 0,0-1 15 16,0 0-59-16,0 1-2 0,0-1-7 15,0-1-2-15,0 0 2 0,-6-8-2 0,1 5 4 16,5-1 0-16,-6 0-1 0,1-1-2 15,1-7 4-15,4 8-4 0,-3-1 1 16,0 1-5-16,3-1-12 0,-3 1-8 16,1-7-63-16,1 9 35 0,0-1-7 15,-1 2-13-15,1 1-11 0,1-3-114 16,-1 6 107-16,-1-1-2 0,2 2-5 16,-1-2 10-16,0 2-15 0,-1-2-74 0,2 1 132 15,-2 1 27-15,1 0 6 16,0-2 24-16,1 2 0 0,-3 0 57 0,3 0 3 15,0 0-13-15,-1 0 13 16,0 0-3-16,0 0 70 0,1 0-70 0,0 0-1 16,-1 0-7-16,1 0 18 0,-1 0 13 15,0 0 73-15,1-5-106 0,0 5-24 16,0 0-10-16,0 0-10 0,0-5-1 16,0 5-14-16,0 0-4 0,0 0-5 15,0 0 6-15,6 0 0 0,1 0 11 16,-3 0-6-16,1 0-3 0,0 0-2 0,2 0 8 15,11 0 8-15,-9 0-11 16,19 6-10-16,-20-6 8 0,-1 0-5 16,0 0 6-16,-1 0-4 0,5 0 11 15,-6-6-8-15,-1-1-6 16,-1 1 1-16,1 0-1 0,-2-1-2 0,-1-6 0 16,-1 6-6-16,0-2-4 0,0 1-4 15,-7-2-10-15,-3-9-13 0,3 10 25 16,0-2 7-16,-2 1-3 0,-1-2 12 15,-1 0-2-15,-10-13 26 0,8 14 0 16,2-2 9-16,0 2 11 0,1 2-1 0,3 3-5 16,-5-2 22-16,7 5-30 15,2 1 2-15,2 2-19 0,-1 0 2 0,1 0-22 16,1 0 6-16,0 0-6 0,0 0 1 16,0 0 9-16,7 5 3 0,3 1-3 15,-3-1 3-15,1 0 2 0,2 0-4 16,0 1 7-16,15 4-12 0,-12-5 6 15,3 1-2-15,0-1 2 0,1 0-3 16,2 1 4-16,20 5 7 0,-19-4-5 16,0-1-2-16,-1 0-6 0,1 2 6 15,15 7 2-15,-19-6 6 0,-1 1-10 16,-1 1 2-16,-2 1 3 0,-1 0-1 0,7 17-39 16,-10-14-66-16,-2 1-161 15,-1 4-238-15,-1 1 32 0</inkml:trace>
  <inkml:trace contextRef="#ctx0" brushRef="#br0" timeOffset="7702.76">21326 10200 1185 0,'0'0'50'0,"0"0"-21"16,0 0 6-16,0 0-12 0,0 0-2 15,0 0 48-15,0 0-48 0,0 0-3 16,0 0-15-16,0 0 31 0,0 0 65 16,4 9 97-16,-4-4-124 0,3 1-65 0,-1 1-3 15,1 2 1-15,0 0-5 16,3 14 4-16,-4-12-6 0,0 1 4 0,1-1 4 16,-2 1-3-16,4 11 0 0,-3-13-6 15,0 0 6-15,-1 1 2 16,2-2-2-16,0-1-4 0,0 8-102 0,-1-9-24 15,0-2-125-15,-2 0-126 0,2-1-27 16,0-1 58-16</inkml:trace>
  <inkml:trace contextRef="#ctx0" brushRef="#br0" timeOffset="8415.58">21522 10300 1351 0,'0'0'39'16,"0"0"25"-16,0 0 122 0,0 0-104 15,0 0 7-15,0 0-1 0,0 0 6 0,0 0-15 16,0 0 13-16,0 0-74 0,0 0-6 15,0 0-8-15,0 0-2 0,0 0-6 16,3 0-1-16,-3 0 5 0,3 0 11 16,-1 0-9-16,1 0 9 0,1 0-3 15,6-5 3-15,5 2-5 16,-6 1-11-16,10-5 2 0,-10 5-4 16,2-3-22-16,0 1-44 0,0 0-59 15,-1-2-94-15,12-5-626 0,-11 6 425 0,-3 0 100 16</inkml:trace>
  <inkml:trace contextRef="#ctx0" brushRef="#br0" timeOffset="9149.9">21957 10225 1570 0,'-3'0'17'15,"-1"0"6"-15,-4 0 62 0,4 0-41 0,1 0 1 16,-2 0-8-16,1 0 0 0,1 0-17 15,-4 0-1-15,4 4-18 0,1-4 1 16,0 4-7-16,-1 0 2 0,-2 4-4 16,2-4 3-16,0 0 1 0,0 1-1 15,0-1-2-15,2 1 4 0,-2 2 4 16,2-4-2-16,1 1-5 0,0 0 3 16,0 0-4-16,0 0 5 0,7 3 0 15,0-1-1-15,-3-2 1 0,0 2 2 16,-1 0-3-16,6 5 5 0,-5-7-4 0,2 2-1 15,-1-2 2-15,1 1-6 0,-1-1 9 16,5 6-5-16,-5-7 7 0,-2 0-6 16,1 2 2-16,-2-2 7 0,0 1-7 15,-1 1 16-15,-1-1-11 0,0-2 0 16,0 2-4-16,0 0-2 0,-5 1 1 16,-7 5-4-16,5-5-12 0,2-1-46 15,-2 1-65-15,1-1-113 0,-6 1-563 16,8-5 457-16</inkml:trace>
  <inkml:trace contextRef="#ctx0" brushRef="#br0" timeOffset="9865.32">22084 10324 794 0,'1'0'39'0,"-1"5"24"0,3 0 16 16,1 5 98-16,-3-3-115 0,1-1-11 15,0 3-20-15,0-1 0 0,0 2 5 16,1 10 33-16,-1-10-54 0,-1 1-8 16,1 1-1-16,-1-2 3 0,0 1-4 15,1 9-2-15,-2-12 0 0,0-1 3 16,0-1-2-16,0 1 5 0,0-3-3 0,0 0-1 15,0 2 15-15,0-4 2 0,0 1 14 16,0-2 20-16,-5-1 6 0,5 0-14 16,-3 0-2-16,0 0-38 0,0 0 0 15,-1 0-3-15,1-7-5 0,0 0-9 16,-2-7-7-16,2 5 15 0,0-1 2 16,2-1-5-16,-1-1 0 0,2 0-5 15,0-13-6-15,0 12 11 0,6 1 0 16,1-1-2-16,-1 2 5 0,1-1-5 0,7-9 2 15,-7 12-2-15,1-1 6 16,1 2-1-16,-1-2 0 0,1 3 1 0,7-5 2 16,-1 1-4-16,-10 8-5 15,7-3 1-15,-8 5 3 0,-1 0 6 16,0 1-4-16,-1 0 9 0,-1 0-3 16,0 5 17-16,-1 1 1 0,0 0 7 15,0 0-1-15,0 2 0 0,-5-1-13 16,-6 10-2-16,5-8-11 0,0-2-5 15,0 2 3-15,0-1-5 0,0-1-23 16,-5 5-149-16,6-7-16 0,0-1-149 0,1-1-65 16,1-1 42-16</inkml:trace>
  <inkml:trace contextRef="#ctx0" brushRef="#br0" timeOffset="10343.94">22305 10311 964 0,'4'2'27'16,"-1"0"18"-16,1-1 19 0,5 0 105 16,-4-1-94-16,0 0 0 0,0 0-22 15,-1 0-11-15,2-5-15 0,4-5-4 16,-5 4-17-16,0 1 4 0,0-2-4 16,0 1-3-16,0-1 4 0,4-6 12 15,-4-2-3-15,-3 9-17 0,-2-6-5 16,0 5-13-16,0 2-5 15,0 1-5-15,0 1 4 0,-7-1 14 16,2 0-1-16,-2 4 6 0,1 0-3 0,0 0 6 16,0 0 4-16,-1 9 12 0,0 0 7 15,-6 9 35-15,6-8-34 0,0 0 4 16,0 0 1-16,2 2 11 0,0-1 6 16,-2 12 19-16,5-14-37 0,0 1-5 15,2-1-3-15,0 0-3 0,0-1-14 16,0 5-2-16,14-2 5 15,-7-7-4-15,10 0-3 0,-6-4-26 16,1 0-39-16,0 0-77 0,0 0-101 16,0-8-109-16,13-3-358 0</inkml:trace>
  <inkml:trace contextRef="#ctx0" brushRef="#br0" timeOffset="10748.66">22604 10229 1333 0,'-5'0'16'0,"-1"6"3"0,0 0 12 16,-1-1 7-16,1 1-1 0,-5 4 48 16,6-5-54-16,1-1-16 0,0 1-6 0,1 0 1 15,2-2 1-15,-1 6 25 0,2-4 4 16,0 1-4-16,0 0-2 15,0-1-10-15,0 0-25 0,0 8-3 0,6-8 3 16,0 0-1-16,1-1 3 0,0 0 2 16,0 0-36-16,10 1-176 0,-9-5-39 15,1 1-91-15,1-1-35 0,-1 0 58 16</inkml:trace>
  <inkml:trace contextRef="#ctx0" brushRef="#br0" timeOffset="11226.02">22792 10238 1651 0,'0'-3'16'16,"0"3"-7"-16,0 0 10 0,0 0-14 0,0 0 1 15,0 0-6-15,0 0 3 16,0 0-4-16,0 13 5 0,0-7-4 0,0 1 5 15,3 1-4-15,-3 0 3 0,4 1-1 16,-2 0 0-16,1 6 1 0,-1-8-39 16,-1 0-107-16,0-2-201 0,0 1-92 15,1-2 38-15</inkml:trace>
  <inkml:trace contextRef="#ctx0" brushRef="#br0" timeOffset="11402.64">22764 9996 2213 0,'-3'-5'-9'0,"3"0"1"0,-2 2-2 16,1 1-8-16,0 0 2 0,1 0-180 15,0 1-282-15,0 1 57 16,11 0-334-16</inkml:trace>
  <inkml:trace contextRef="#ctx0" brushRef="#br0" timeOffset="12183.67">22984 10140 880 0,'4'0'46'0,"1"1"40"15,1-1 17-15,-1 0 22 0,6 0 46 16,-5 0-108-16,-1 0-14 0,2-8-12 0,-1 2-4 16,1 0 4-16,7-5 18 0,-7 4-29 15,-1 1-5-15,0-1 13 0,0 0 3 16,0-1-8-16,2-7 16 0,-3 1-15 15,-4 7-20-15,-1-5 33 16,0 8-11-16,-7-9 41 16,1 9-68-16,1 3 0 0,1-1-3 15,-1 1 11-15,0 0 11 0,-4 1 20 16,0 0-40-16,4 0-11 16,-4 16-2-16,5-8 8 0,-1 2 5 15,0 1-4-15,1 2 2 0,0 1 0 0,-2 17-10 16,5-14 4-16,0-1 6 15,1 1 0-15,0-2-1 0,0 1 1 0,0 14-4 16,12-4 0-16,-7-14 3 16,0 8 0-16,-1-11 1 0,0-1-1 15,0-1 2-15,-2-1-2 0,0 0-1 16,1 3 1-16,-3-5-2 0,0-2-5 16,0 1-6-16,0-2-3 0,0 0-8 15,0-1-18-15,0 0-34 0,0 0 47 16,0 0 14-16,0-5 6 0,-5-12-24 15,5 10 22-15,0 0 7 16,0-1 0-16,0-8-5 0,7 7 6 0,0 0-3 16,-1 1 3-16,1 0 1 0,0-1-5 15,2 1 6-15,10-7-6 0,-9 8 4 16,1 0-1-16,-1 1 1 0,0 0 0 16,1 2 2-16,9-3 1 0,-9 5-4 15,-2 0 5-15,-1 2-5 0,2 0 5 16,-2 0 2-16,1 0-4 0,4 0 1 15,-8 6-1-15,1-1 1 0,-2 0-1 16,0 0 4-16,-1-1-3 0,2 7 12 16,-3-5-11-16,-2 0 5 0,2 0-5 15,-1 1 1-15,0 0 0 0,0 7-1 16,0 0-5-16,0-7 1 0,-1 5 2 16,0-6 1-16,1-2-36 0,0 0-94 15,-1-2-166-15,0 1-149 0,0-2-334 16</inkml:trace>
  <inkml:trace contextRef="#ctx0" brushRef="#br0" timeOffset="12347.94">23336 9821 1996 0,'0'-4'-1'0,"0"1"-11"0,0 3 0 16,0 0-4-16,-4 0-30 0,4 0-62 16,0 0-103-16,-4 6-641 0,4-1 469 15</inkml:trace>
  <inkml:trace contextRef="#ctx0" brushRef="#br0" timeOffset="12651.3">23498 10100 1758 0,'-6'4'4'16,"-3"5"18"-16,5-4 13 0,0 0 3 15,0 0 2-15,-1 1-3 0,0 1-18 16,-6 8-1-16,1 3-14 16,8-9-4-16,-3 9-9 0,5-8 7 15,0-1-2-15,0 0 7 0,0 0-4 0,0-1 1 16,14 8 3-16,-7-9-19 0,1-2-81 16,1-1-170-16,1-1-203 0,2-3-5 15,0 0 80-15</inkml:trace>
  <inkml:trace contextRef="#ctx0" brushRef="#br0" timeOffset="12918.79">23709 10101 2096 0,'-4'0'-8'0,"1"0"-4"15,3 0 4-15,0 0 3 0,0 0-2 16,0 0 1-16,0 0 2 0,0 4 4 16,0 5 7-16,5-3-7 0,-1 0 2 15,0 2-4-15,-1 0 2 0,0 0 4 0,3 6-17 16,-3-7-74-16,-1 0-109 16,1-2-202-16,-1 1-100 0,0-2 70 0</inkml:trace>
  <inkml:trace contextRef="#ctx0" brushRef="#br0" timeOffset="13092.04">23715 9757 2204 0,'0'-5'-9'0,"-4"2"-2"0,4 1-5 15,0 2-2-15,0 0 6 16,0 0 3-16,0 0 7 0,0 8-53 0,0-1-70 16,0 3-108-16,0 1-205 0,0 0-38 15</inkml:trace>
  <inkml:trace contextRef="#ctx0" brushRef="#br0" timeOffset="13939.61">23880 9983 2209 0,'0'-5'5'15,"-4"3"75"-15,4 1-4 16,0 1 60-16,0 0-106 0,0 0-28 15,0 0-40-15,0 0 26 16,0 0 7-16,0 6 6 0,0-2 3 16,0 8 0-16,0-4-4 0,0 1 1 15,4 2 0-15,-4 0 2 0,2 1 1 16,0 14-4-16,1-3-6 0,-2-13 5 16,2 7-1-16,-2-9 4 0,-1-3-6 15,2 1 6-15,-2-2-5 16,1 0-4-16,1 1-8 0,-1-5 2 0,0 0 0 15,0 0-10-15,1 0-13 0,0 0 3 16,-1 0 1-16,5-6 1 0,-3-2 23 16,0 1-1-16,1-1 3 0,0 0 5 15,1-2-2-15,4-11-6 0,-6 10 1 16,2 1 5-16,-2-1 6 0,1 3-5 16,-1-1-1-16,3-1-15 0,-2 7 17 15,-4 3 4-15,5 0-3 16,-3 0-3-16,2 6 1 0,-1-1 1 0,1 1 2 15,2-1 3-15,4 7-2 0,-4-5-4 16,-1-2 2-16,2 0 3 0,0-1-3 16,1 0 4-16,1 0-6 0,9-4 5 15,-8 0-3-15,0 0 2 0,1 0-4 16,-1-8 3-16,0-1 4 0,9-7 2 16,-10 6-3-16,0 0-4 0,-1-1-2 15,-1-1 6-15,1 0-6 0,5-11 4 16,-3 2 2-16,-7 11 0 0,4-8 4 15,-5 11-5-15,0 1 1 16,-1 1 1-16,0 1 2 0,0 1 1 0,-1 0 12 16,0 2-12-16,0 1-3 0,0 0-2 15,0 0-6-15,0 0-4 0,0 0-2 16,0 0-9-16,0 5 13 0,-5-5 3 16,5 6-1-16,-4 0-1 0,4 2 2 15,-2 9-5-15,2-7 13 0,0 1-2 16,0 0-4-16,0 2 9 0,0 0-13 15,6 15 2-15,6 2 2 16,-7-16-2-16,6 16 4 0,-6-16-2 16,1 0 0-16,0-1-5 0,-1 0 5 15,0 0 0-15,3 15 4 0,-5-14-3 16,0 0-1-16,-2-2 4 0,-1 1-3 0,0-1 3 16,0 0 5-16,-13 11 4 0,6-13-9 15,-2 0-4-15,1 1-1 0,-3-2 2 16,0 0 0-16,-12 7 0 0,10-9-5 15,0-1-7-15,-1 0-46 0,-1 0-108 16,0-2-195-16,-1-2-209 0</inkml:trace>
  <inkml:trace contextRef="#ctx0" brushRef="#br0" timeOffset="16359.08">14587 3976 965 0,'0'0'112'16,"0"0"-7"-16,0 0 20 0,0 0-19 0,0 0-13 16,0 0-16-16,0 0 44 15,0 0-76-15,0 0-4 0,0 0-4 0,0 0 2 16,0 0 12-16,0 0 79 0,0 0-52 16,0 0 3-16,0 0-15 0,0 0 0 15,0 0-3-15,0 0 49 0,0 0-65 16,-5 0-6-16,5 0-2 0,-6 0 4 15,6 0 6-15,-10 0 32 0,6 0-53 16,0 0-14-16,0 0-7 0,-1 0 0 16,1-7 17-16,-9-3 30 0,7 7-28 15,-2-3-25-15,0 1-4 0,-2-2 3 16,-1 0-5-16,-15-11 2 0,-3-5-12 16,12 10 8-16,-17-18-3 0,16 14 8 15,2 1-3-15,1-2-2 0,-1 0 10 16,1 1-22-16,-7-13-66 0,12 17 14 15,2 1 13-15,3 3 13 0,-1 2 4 16,2 1-18-16,-2-2-165 0,4 6 69 16,1-1-8-16,0 3 3 0,1 0-40 15,0 0-74-15,8 0-532 0,-1 7 481 16</inkml:trace>
  <inkml:trace contextRef="#ctx0" brushRef="#br0" timeOffset="17179.72">14155 3499 1392 0,'0'-1'49'0,"-2"0"18"0,1 1 25 16,0-1-7-16,0 1-21 0,-1 0-2 15,2 0-63-15,0 0-4 0,0 7 3 16,0-1-2-16,0 4 0 0,0 20 12 16,4-10 0-16,-4 1-2 0,6 2-7 0,-2 3 1 15,1-1-3-15,4 23 9 16,-6-26-8-16,1-2 2 0,0 0 0 0,0-4-3 15,0-2 0-15,3 9-18 0,-4-15 0 16,-1-2-7-16,1-1-8 0,-1-3 7 16,0 0 9-16,-1-2 6 0,-1 0 7 15,0-9-15-15,0 0-2 0,0-1-6 16,0-4 4-16,-5-19-19 0,1 14 30 16,-1-3-2-16,-9-41-23 15,10 42 32-15,-1 3 13 0,0 0 15 16,-1 1 8-16,-2-13 72 0,4 18-52 15,1 2 4-15,-1 1 1 0,1 1-15 16,1 3-12-16,0-3-16 0,1 6-15 16,1 1-3-16,0 0 5 0,0 1 0 0,0 0 8 15,5 0 10-15,0 0-1 0,1 0-4 16,1 0 9-16,2 0 17 0,1 0 0 16,15 4 19-16,-11-4-43 0,0 4-8 15,3 0 2-15,0-1 6 0,1 0-5 16,20 4 6-16,-18-4-16 0,0 0-48 15,1 2-115-15,0 0-311 0,18 5-476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1-25T10:43:19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1015 7838 1782 0,'-3'0'-2'0,"-1"0"3"16,1 0 25-16,-2 0 99 0,1 0 51 15,3 0-112-15,-1 0 38 16,2 0-49-16,-1 0 5 0,0 0 0 0,1 0 5 16,-1 0-9-16,0 0 26 15,0 0-59-15,1 0-7 0,0 0-12 0,0 0-2 16,0 0 0-16,0 0-12 0,0 0 6 16,0 0-7-16,0 0 4 0,0 0-1 15,0 0-1-15,5 0 2 0,-5 0 3 16,0 0 3-16,3 0 0 0,-3 0 3 15,2 0 0-15,5 0-6 0,-4 0 6 16,3 0-1-16,1 0 1 0,1 0 1 16,3 0 2-16,14 0 8 0,8 0-5 15,-14 4-6-15,20-2 9 0,-19-2-10 16,1 3 6-16,1 0-1 16,-1-3-1-16,1 2-1 0,21-2 0 15,-22 0-2-15,1 0-1 0,0 0-4 0,0 0 5 16,0 0 0-16,23-5 7 0,-1 0-3 15,-22 1 4-15,17-1-7 16,-20 2-3-16,-3-1-7 0,0 2 8 16,-2-1 1-16,1 1 0 0,11-1-8 15,-15 2-16-15,0 1-9 0,-1 0-24 16,0 0-24-16,-1 0-29 0,-1 0-51 16,8 6-361-16,-9 1 45 0,-2-1 11 15,0 0 95-15</inkml:trace>
  <inkml:trace contextRef="#ctx0" brushRef="#br0" timeOffset="8713.43">11024 8671 1477 0,'-2'2'49'16,"1"-2"30"-16,-1 0 128 0,2 3-129 0,0-3-13 15,0 0 3-15,0 0 7 0,0 0 9 16,0 0 76-16,0 0-97 0,0 0-17 15,0 0-20-15,0 0-8 0,0 0-9 16,0 0-1-16,0 0-7 0,0 0-3 16,0 0-6-16,0 0 2 0,0 0-3 15,0-3-13-15,0 3 8 0,3 0 3 16,-3-4-2-16,4 4 7 0,-1-3 7 16,3 3 0-16,-2-1 0 0,2 1-8 15,0 0 8-15,2 0 5 0,1 0-1 16,9-2 3-16,-7 2-6 0,0 0 0 0,-1-3-5 15,4 3 6-15,-2-1-6 16,14-1 3-16,-13 0 6 0,0 2-3 0,2-2-4 16,-3-1 4-16,2 3-1 0,11-2-72 15,-15 2-10-15,1 0-41 0,-1 0-25 16,1 0-84-16,-3 0-187 0,8 0-519 16</inkml:trace>
  <inkml:trace contextRef="#ctx0" brushRef="#br0" timeOffset="24428.83">7401 10016 1620 0,'-2'0'19'16,"0"0"59"-16,2-3 37 16,0 3-70-16,0-3 30 0,0 3-53 15,0-2-12-15,0 0-7 0,0 2-4 0,0 0 5 16,0-1-8-16,3 0 9 0,-3 1-13 16,0 0 6-16,4 0-3 0,-4-1-1 15,5 1 11-15,-2 0 1 0,2 0 10 16,0 0 4-16,3 0 1 0,1 0-2 15,14 0 17-15,-10 0-15 0,1 0 1 16,1 0-8-16,2 0 4 0,1 0-5 16,19 0 17-16,-19 5-21 0,2-2-2 15,0-3-7-15,-1 5 6 0,2-2-1 0,-1 1-7 16,22 1 16-16,-21-4-14 0,0 2 5 16,0-1-4-16,1-1-2 0,-1 0 4 15,18-1-2-15,-20 0-42 0,-2 0-62 16,0 0-116-16,-1-7-314 0,-1 1 9 15</inkml:trace>
  <inkml:trace contextRef="#ctx0" brushRef="#br0" timeOffset="-201804.78">15105 9289 267 0,'0'0'31'0,"-3"0"85"16,1 0-20-16,2 0-15 0,0 0-2 16,0 0-6-16,0 0-20 0,0 0 59 15,0 0-58-15,0 0 2 0,0 0-7 0,0 0-3 16,0 0-3-16,0 0 24 0,0 0-46 16,0 0-2-16,0 0 0 0,0 0-8 15,0 0 7-15,0 0 12 0,0 0-14 16,0 0 0-16,0 0 0 0,0 0-1 15,0 0 9-15,0 0 12 0,0 0-18 16,0 0-10-16,0 0 4 0,0 0 6 16,0 0 23-16,0 0-11 15,0 0 0-15,0 0-21 0,0 0 8 16,0 0 1-16,0 0-1 0,0 0 10 16,0 0 1-16,0 0-8 0,0 0-10 0,0 0-1 15,0 0-2-15,0 0-3 0,0 0 5 16,0 0 0-16,0 0-6 0,0 0 4 15,0 0-5-15,0 0 5 0,0 0 11 16,0 0-8-16,0 0-3 0,0 0-1 16,0 0-3-16,0 0-2 0,0 0-4 15,0 0 4-15,0 0 1 0,0 0 0 16,0 0 4-16,0 0 1 0,0 0 20 16,0-5-17-16,0 5 2 0,0 0 5 15,0-5-7-15,3 5 4 0,-3-2-5 0,4 2-2 16,-3-3 0-16,-1 3-3 15,2-1 4-15,-1-3 8 0,3-1 40 0,-2 1-23 16,2 0-10-16,-1-2-11 16,1 2-2-16,1-2-5 0,5-7 2 0,-5 7-3 15,1-1 3-15,-1 1 6 0,2 0-7 16,-1-1-4-16,8-6-3 0,-7 6 7 16,0 1 1-16,0-1-1 0,0 1-1 15,1-1-2-15,7-6 2 0,-8 7-4 16,2 0 1-16,-1-1 2 0,1-1 4 15,9-5 1-15,1-2 0 16,1-1 6-16,-9 7-13 0,0 0 3 16,1 0-3-16,-1-1 4 0,1-1 2 0,14-12 2 15,-12 11-7-15,0 1-3 0,-1-1 7 16,1 1-3-16,0 0 2 16,12-9 6-16,-14 10-5 0,0-1 2 0,0 1 3 15,-2 0 1-15,1-1 4 0,9-8-7 16,-10 10-13-16,-1-1 2 0,1 1 1 15,1 0 6-15,-1 0 2 0,9-8-5 16,-10 9-2-16,0 0-2 0,1 1 7 16,-1 0 2-16,0 0-6 0,11-6 0 15,-10 5-3-15,0 1 2 0,1-2 0 16,0 0 2-16,0-2 0 0,14-13 7 16,-12 12-7-16,1-1-2 0,0-1 3 0,0 2 0 15,0-1-3-15,13-12-2 0,-14 14-2 16,0-2 5-16,0 3 4 0,-1-1-4 15,0 1 3-15,11-10 3 0,-11 11-5 16,-1-1 0-16,-1 1-6 0,1-1 3 16,-1 1-3-16,10-7 6 0,-11 7 2 15,0 1 0-15,1-1-8 0,0 2 8 16,1-2-9-16,10-9 1 0,-10 9 4 16,1-1 4-16,-1 1 1 0,-1-1-2 15,10-7 4-15,-9 8 0 0,-1 0 3 16,-1-2-4-16,3 1 5 0,-1 0-5 0,13-12 0 15,-11 11-11-15,0 0 7 16,-1-1 0-16,1 1 0 0,1-1 1 0,13-13 2 16,-15 12 1-16,2 1-4 0,0 1-4 15,2-1-3-15,-2 1-3 0,14-11 7 16,-14 11 3-16,1 0 2 0,0 0-3 16,-1-1-4-16,0 0 0 0,15-13 6 15,-14 13-1-15,-1 0-8 0,0-1 1 16,1 1-1-16,0 0 3 0,14-12 11 15,-15 11-7-15,0 2-4 0,0 0 5 16,0 0-3-16,0 0 2 0,15-10 6 16,-15 10-6-16,-1-1 1 0,0 1 0 0,0 0-2 15,1 0-1-15,13-12 1 16,-15 11-3-16,1 1 5 0,1-1-4 0,-1 2-2 16,0-3 2-16,13-7 4 0,-14 8 0 15,2 2 0-15,-2 0-3 0,0 0 4 16,0 0-1-16,14-11-4 0,-13 11-1 15,-1 0-1-15,2 0 7 0,-1 0-1 16,1-1-1-16,12-11-8 0,-13 11 4 16,2 0 4-16,-1 0 4 0,0 0-3 15,0 1-2-15,14-11 2 0,-13 11-1 16,0-1 4-16,-1 1-8 0,0-1-5 0,14-10 7 16,-15 10 4-16,1 0-3 0,0 0-4 15,0-1-2-15,2 1-3 0,16-11 11 16,-17 10 0-16,2 1 2 0,1-2-6 15,0 2-1-15,0-1-3 0,19-11 0 16,-18 11 7-16,0 0 0 0,0 1-1 16,0-2 2-16,-1 1-5 0,18-13 1 15,-17 13-2-15,-2 0-1 0,1-2 9 16,-1 2-8-16,0-1 2 0,15-11 12 0,-15 11-4 16,-1 0 0-16,0 0-10 15,0 1 0-15,1-1 4 0,16-13 2 16,-16 12 1-16,1 2-7 0,1-2 4 0,-1 1 1 15,2-2-1-15,18-12-9 16,-20 13 3-16,1 1 5 0,0 1 7 0,0 0 0 16,0 0-5-16,15-10-7 0,-17 12 2 15,0-2 2-15,0 1 6 0,-1-2-8 16,-1 3-1-16,14-10 5 0,-13 9 4 16,-1 1-2-16,0 0 0 0,0-1-8 15,1 0-2-15,14-10 2 0,-15 11 4 0,2-2 5 16,-2 1-4-16,1 0-1 15,-1-1 0-15,16-11-1 0,-15 12 5 16,-1-1 2-16,0 0 0 0,-1 1 1 16,1-1-3-16,15-11-13 0,-15 11 4 0,2-1 2 15,0 1 7-15,0 0-1 0,17-13-1 16,-17 11 1-16,1 0-2 0,0 1-1 16,0-2-1-16,0 0 0 0,20-16 3 15,-18 15 4-15,0-1-3 0,0-1 3 16,-2 2-2-16,1-1-1 0,17-13 0 15,-20 13-5-15,0 1 5 0,1 1-3 16,-1 0-3-16,0-1 2 0,15-13-3 0,-15 14 5 16,0 1 1-16,0 0-4 15,0-2 4-15,2 2-2 0,15-14 5 16,-17 15-5-16,1-1 0 0,2 0-2 0,-2 0 5 16,1 1-5-16,20-14 6 0,-19 15-8 15,0-2 8-15,1 2-1 0,0 0-2 16,0 0 2-16,21-12-7 0,-18 11 7 15,-1 0-2-15,1 1 3 0,0-2 0 16,0 0-6-16,20-13 6 0,-22 13 2 16,1-1-5-16,0 1 1 0,-3-1-1 15,1 1-2-15,22-16 10 0,-22 16-8 0,0 2 3 16,-1-2-1-16,3 1 0 16,-1 0-3-16,22-12-1 0,-20 12 4 15,-2-1 0-15,1 1-5 0,1-1 5 0,1 0-5 16,18-12 4-16,-20 13-3 0,-2 0-1 15,2 1 2-15,-2-1 1 0,0 2 7 16,17-12-5-16,-18 11 3 0,-2 1-8 16,-1-1 2-16,0 1-1 0,14-9-10 15,-5 1 12-15,-1 3 3 16,-1 3-7-16,-1 0 1 16,2 1 6-16,0-1-4 15,-11 5-1-15,2 1 4 0,-1-2 1 0,0 0 0 16,2 1-1-16,14-12 3 0,-16 10-4 15,2-2-4-15,0 1 0 0,-1-1-3 16,-2-1 7-16,16-12 0 0,-13 11-2 16,0 2-7-16,-1-2 3 0,0 2 2 15,4-1 10-15,13-11 4 0,-17 12-7 16,2 1-9-16,-1-1 0 0,0 2 4 16,-1-1 5-16,15-9-4 0,-16 9 0 15,1 2-8-15,-1-1 9 0,2 1 1 16,-2-1-4-16,13-7-2 0,-13 7 4 15,-1 0 1-15,0 2 4 0,0-1-9 0,1 0 1 16,13-8-14-16,-13 10 16 16,0 0-1-16,0 0 0 0,1 0 7 15,-1-1-7-15,16-8-11 0,-14 8 7 0,-2-2 2 16,3 1 0-16,-2-1 0 0,-1-1 1 16,13-11-4-16,-15 13 5 0,1-3 0 15,1 1 1-15,1 0-2 0,0-1-2 16,19-10-16-16,1 0 3 15,-15 11 5-15,15-9-40 0,-19 10 10 16,-1 1-6-16,1 1 14 0,0-1-5 16,0 0 10-16,15-9 5 0,-17 10 24 15,1-1 3-15,-1 0-5 0,-1 1-5 0,0 0 5 16,11-8-36-16,-13 8 23 16,2-1-6-16,0 1 13 0,-1-1 0 0,1 1-2 15,13-9-13-15,-14 8 19 0,0 1 2 16,0 1 2-16,0-1-6 0,0 2-2 15,10-7-13-15,-2 0 17 16,-10 7-1-16,11-4-30 0,-11 3 22 16,1 2 4-16,-1 0 4 0,0 2 0 15,1-2-10-15,9-3-3 0,-9 3 10 16,-1 0 5-16,0 0-8 0,1 0-2 16,-1-2 1-16,11-4-4 0,-9 4 16 0,-1 1-1 15,0-1-2-15,1 1 3 16,0-1 1-16,14-7 6 0,-14 7-9 0,1 1-3 15,0-2 2-15,-1 1 2 0,1 1 3 16,12-8 2-16,-11 7-4 0,0 1 0 16,-2-2 3-16,2 2 2 0,-1-1-4 15,12-6 9-15,-3 2 5 16,-12 5-7-16,11-6-10 0,-12 7 5 16,1 0-5-16,0 0 4 0,1-1 3 15,1 1-6-15,12-8 6 0,-11 6-6 16,0 0 5-16,-1 0-5 0,1 0 2 15,0-1 1-15,12-7-4 0,-13 7 0 16,0 2 1-16,0-2 0 0,1 1-1 0,-1 1 5 16,12-6-2-16,0 0-3 15,-12 7 2-15,12-6-1 0,-12 5 3 16,0 1-2-16,0-2-4 0,0 2 5 16,2-1-3-16,12-4 3 0,-13 5-2 15,0 0-2-15,-1 0 1 0,1-1-1 16,0 2-1-16,12-6-13 0,-12 4 5 15,1 1-11-15,-1-1 0 0,2 0-2 16,-1 0-4-16,13-4-31 0,-1 1-7 16,-15 3 39-16,7-2-15 15,-11 4 14-15,0 0-10 0,-1 1-3 16,-2 0 2-16,1 0 10 0,2 0-6 0,-5 1 27 16,0 1 2-16,0 1 5 0,0 0 3 15,-1 0-5-15,0 0 3 0,0 0 2 16,-1 0 7-16,1 0-11 0,-1 0-5 15,0 0-29-15,0-4-21 0,0-1-163 16,0 5 120-16,0-3 11 0,0 0 39 16,0 0-3-16,0 1-14 0,-3-1-124 15,3 1 87-15,0 2-4 0,0 0 27 16</inkml:trace>
  <inkml:trace contextRef="#ctx0" brushRef="#br0" timeOffset="-199594.16">17775 6464 1387 0,'3'6'23'0,"-1"-6"-5"0,1 5 2 16,0-5 6-16,-3 5-29 0,2-5 20 15,-1 0 5-15,-1 0 28 0,0 0 13 16,0 3 14-16,0-3 6 0,0 0 98 16,0 0 17-16,0 0-48 0,0 0-112 15,0 0-25-15,0 0-11 16,-6-5-9-16,2 5-1 0,-6-12 0 0,4 5 3 15,1 0-1-15,-3-2 10 0,-1-3-13 16,-1-2 3-16,-15-28-16 16,8 16 20-16,-2-5 4 0,-2-6 3 0,-4-3 3 15,-2-4-2-15,-31-47-8 0,26 45 0 16,0-1-2-16,-1 1 1 0,0 2 9 16,0 2 18-16,-29-39 39 0,33 42-51 15,-1 0-8-15,3 1 2 0,1 0 8 16,1 2 6-16,-19-33-11 0,24 38-16 15,2 4 6-15,2 1-2 0,-1 3 7 16,3 3-5-16,-10-15-3 0,12 19 0 16,0 0 4-16,1 1 0 0,1-1-4 0,-1 2 3 15,-8-17 0-15,9 18 3 0,-1-2-2 16,2 1-4-16,0 1 4 0,0-1-1 16,-7-9-5-16,8 14 9 0,0 0-4 15,1 1-1-15,2 0-1 0,-1 0-15 16,-4-3-49-16,6 6 7 0,1 1-27 15,1 0-38-15,1 2-63 0,0 2-117 16,0 0-600-16,1 0 524 0</inkml:trace>
  <inkml:trace contextRef="#ctx0" brushRef="#br0" timeOffset="-198509.62">16821 4975 1351 0,'-2'0'0'0,"0"0"-1"0,0 0 0 16,-3 16 0-16,3-8 9 0,-1-1-7 16,-1 2 7-16,2 2 6 0,-1-1 1 15,0 12 18-15,3-10-23 0,-1 2-1 0,1 1 7 16,0 2-5-16,0 2 4 16,0 23-2-16,0-21-8 0,0 1-3 15,4 1 0-15,-4-2 8 0,0 0-3 0,4 13-7 16,-4-19-1-16,3-3-5 0,0-1 6 15,-3-2 0-15,2-5 3 0,0 3 14 16,-1-6-6-16,1-1 4 0,-2 0 4 16,0 0-3-16,0-8-5 0,0-10-19 15,0-4 9-15,-7 8 1 16,2 0-3-16,1-2-5 0,0-1 8 16,0 0-3-16,-3-18 0 0,3 17-3 15,0 0 8-15,0 0 12 0,-1-1 0 16,2 1 7-16,-5-17 18 0,5 19-7 15,0 0-6-15,1 0 16 0,0 2-7 0,-1-1-15 16,1-12 10-16,0 15-20 0,2 1 1 16,0 0-2-16,0 2 0 0,0 0-6 15,0-7-2-15,0 10-8 0,0 1 3 16,0-1-8-16,0 1 8 0,5 0 7 16,4-1 1-16,-4 3 3 0,2 1-9 15,2 2 5-15,22 0 3 16,-19 8-9-16,3 0-3 0,1 1 4 15,19 9 0-15,-17-9 7 0,2 1-8 0,0 1 9 16,1 0-2-16,-2 1-8 0,19 9-1 16,-20-11 0-16,-1-1 8 15,0-1 1-15,-1 0-3 0,-2-2 0 0,14 5-135 16,-15-8-225-16,0 1-141 0,-1-1 29 16</inkml:trace>
  <inkml:trace contextRef="#ctx0" brushRef="#br0" timeOffset="-189665.15">18075 9925 1444 0,'0'0'67'0,"0"0"15"0,0 0 20 15,0 0-14-15,0 0-18 0,0 0 53 16,0 0-69-16,0 0-12 0,0 0-7 15,0 0 8-15,0 0 37 0,0 0-37 0,0 0 70 16,0 0-71-16,0 0 10 16,0 0 8-16,0 0-5 0,0 0 33 15,0 0-63-15,0 0-3 0,0 0-9 16,0 0-6-16,0 0-2 0,0 0-2 16,0 0 0-16,0 0 2 0,0 0-13 15,0 0 6-15,0 0-11 0,0 0 11 16,0 0-2-16,0 0-6 0,3 0 6 15,1 0 4-15,1 0 6 0,-2 0-2 16,2 0 1-16,2 0-3 0,13 0 4 16,-8 0-10-16,2 0 3 0,1 4 3 0,1-4-2 15,2 5 1-15,19 2-1 0,-19-3 0 16,2 0 0-16,-1 0-2 0,-1 0 3 16,18 4 7-16,-19-3-2 0,0-1-8 15,0 0-2-15,0 0 5 0,-1 0-3 16,16 3 15-16,-15-4-11 0,-2-2-2 15,1 2 3-15,0-3-5 0,17 3 0 16,-19-3-2-16,2 1-4 0,-1-1 3 16,0 0 1-16,-2 0 1 0,12 0-8 15,-13 0 6-15,-2 0 6 0,-1 0 9 16,0 0-8-16,-2 0 0 0,6 0-2 0,-9 0-4 16,0 0 6-16,-1 0 0 0,0 0 0 15,1 0 5-15,-3 0-16 0,1 0-14 16,0 0-12-16,0 0-16 0,2 0-3 15,2 0-78-15,-4 0 65 0,0 0-8 16,2 0-2-16,-2 0-27 0,2 0-145 16,-3 0 63-16,1 0-111 0,-1 0-137 15,-1 0 19-15,0 0 81 0</inkml:trace>
  <inkml:trace contextRef="#ctx0" brushRef="#br0" timeOffset="-188757.87">19423 9896 1205 0,'0'0'34'0,"0"0"28"16,0 0 13-16,0 0 22 0,0 0-9 16,0 0 91-16,0 0-82 0,0 0-13 15,5 0-20-15,-5 0-7 0,5 0-17 0,-5 0-31 16,4 0-10-16,-3 0 2 0,1 0 1 15,-1 0-5-15,0 0 3 0,2 0 1 16,-1 0 24-16,1 0 3 0,5 0 42 16,-1 0-52-16,2 6 6 0,1-6-3 15,2 0-4-15,1 0-1 0,17 0-10 16,-15 0-2-16,2 0-4 0,0 0 2 16,0 0 3-16,15 0-1 0,-18 0-3 15,0 0-2-15,0 0 0 0,1 0 0 16,-1 0-2-16,11 0 2 0,-14 0 2 15,0 0-4-15,1 0 5 0,-4 4-3 16,9 0-11-16,-12-4-38 0,0 4-42 16,0-1-48-16,-2-1-73 0,-1 0-93 15,-2 3-575-15,0-2 523 0</inkml:trace>
  <inkml:trace contextRef="#ctx0" brushRef="#br0" timeOffset="-184841.09">14694 5885 1605 0,'0'0'23'0,"0"0"37"15,-5 0-22-15,5 0-8 0,-3 0 12 16,3 0 3-16,-2 0-3 0,0 0-1 16,2 0-38-16,-1 0 2 0,-1 0-5 15,2 0-1-15,0 0 0 0,-2 3-5 0,2 1 6 16,0 1 5-16,0 0-10 0,-1 0 0 15,1 2 6-15,0 9-4 0,0-5 2 16,0 0-4-16,0 4-3 0,0 0 14 16,0 2 0-16,0 23 5 0,0-17-18 15,0 0 8-15,0 2-1 0,0 1 4 16,4 29-2-16,-1 0-4 16,0 1 12-16,-3-28-10 0,0-1-1 15,0 1-2-15,0-1-3 0,0 1 9 16,0 28 7-16,0-27-6 0,0 0 2 15,0 0-3-15,0 0-8 0,0 1 0 16,0 31-3-16,0-32 17 0,-4 2-6 0,4 0-2 16,-3-1 0-16,3 0-3 15,-3 24 2-15,1-28 2 0,0-3-4 0,0 0-4 16,1-1 6-16,0-2-11 0,-1 19-24 16,1-22-6-16,-1 0 2 0,1-1-26 15,-1-3-15-15,1-1-6 0,0 5-133 16,-1-11 53-16,1-2-137 0,1-2-25 15,-1-2 31-15</inkml:trace>
  <inkml:trace contextRef="#ctx0" brushRef="#br0" timeOffset="-174358.8">15029 3869 790 0,'0'0'117'0,"0"0"-9"0,0 0 23 15,0 0-33-15,0 0-15 0,0 0-12 16,0 0 43-16,0 0-66 0,0 0-18 16,0 0-5-16,0 0 1 0,0 0 1 15,0 0 37-15,0 0-28 0,0 0-6 0,0 0 1 16,0 0-2-16,0 0 24 15,0 0-37-15,0 0 4 0,0 0-6 0,0 0-5 16,0 0-1-16,0 0-9 0,0 0 2 16,0 0-2-16,0 0 0 0,0 0 4 15,0 0-8-15,0 0 1 0,0 0 0 16,0 0 4-16,0 0 2 0,0 0 0 16,0 0-4-16,0 0-3 0,0 0 0 15,0 0 3-15,0 0-7 0,0 0 9 16,0 0-3-16,0 0 6 0,5 0-7 15,-5 0 7-15,4 0-2 0,-4 0 3 16,8 0-5-16,-8 0 1 0,3 0 0 16,-1 0 0-16,1 5 3 0,-1-5 0 15,2 0-6-15,-2 0-9 0,1 0-39 0,0 0-25 16,-1 3-47-16,3-1-297 16,-3-2 59-16,0 0-2 0,1 2 74 0</inkml:trace>
  <inkml:trace contextRef="#ctx0" brushRef="#br0" timeOffset="-174053.15">15192 3904 1083 0,'2'0'14'0,"1"0"43"16,-1 0-12-16,-1 0-46 15,0 0-3-15,-1 0 7 0,1 0-5 0,0 0 5 16,-1 0-8-16,3 0 25 0,-1 0-22 16,0 0 18-16,-1 0-39 0,2 0-47 15,0 0-73-15,2 0-383 0,-3 0 283 16,1 0 86-16</inkml:trace>
  <inkml:trace contextRef="#ctx0" brushRef="#br0" timeOffset="-173796.84">15333 3883 943 0,'5'0'0'0,"-2"0"4"0,-2 0 27 16,2 0 15-16,-1 0 7 0,0 0 6 15,1 0 41-15,-2 0-63 0,1 0-6 16,0 0-11-16,-1 0-20 0,2 0 10 16,0 0-3-16,-1 0-4 0,1 0-2 15,0 0 9-15,0 0-59 0,1-4-90 0,4 0-456 16,-3 4 305-16,-1-2 93 0</inkml:trace>
  <inkml:trace contextRef="#ctx0" brushRef="#br0" timeOffset="-173562.51">15462 3898 1230 0,'4'3'-9'15,"-1"-3"1"-15,-1 0 7 16,-1 0 15-16,0 1-15 0,1-1 3 0,-1 0-9 15,3 0 3-15,-1 0 11 0,0 0 1 16,0 0-1-16,1 0-28 0,-1 0-82 16,6 0-332-16,-4 0 149 0,-2 0 79 15</inkml:trace>
  <inkml:trace contextRef="#ctx0" brushRef="#br0" timeOffset="-173342.59">15600 3879 860 0,'2'0'0'0,"0"0"4"0,1 0-5 15,-2 0 10-15,1 0 3 16,1 0 22-16,-1 0 78 0,-1 0 0 0,1 0-4 16,0 0-2-16,-1 0-100 0,3 0 0 15,-2 0-6-15,1 0 4 0,-1 0-4 16,0 0 7-16,1 0-4 0,2 0-2 15,-3 0 3-15,2 3 3 0,-1-3-43 16,1 0-114-16,-1 0-160 0,1 0-354 16</inkml:trace>
  <inkml:trace contextRef="#ctx0" brushRef="#br0" timeOffset="-170295.74">14403 3851 1493 0,'-3'0'31'0,"-1"0"28"15,0 5 38-15,-1-5 8 0,1 6-8 16,-5-1 27-16,4-1-104 0,1 0 0 16,0 0-12-16,-1 1-6 0,1 1-2 15,-4 7-9-15,3-5 10 0,1-1-1 16,1 1 2-16,0 1-4 0,1 9 9 15,2-9-3-15,0 2-2 16,0-2-6-16,0 2 2 0,0-1-4 16,6 8 3-16,-1-10 0 0,-2-2-1 0,2 0-2 15,0-2-4-15,-1-1 0 0,6-2-3 0,-5-1 8 16,1 0-3-16,0 0 2 16,0-8 4-16,0-1 0 0,8-8 53 0,-7 7-15 15,-1-1 9-15,0-1-12 0,-1 0 12 16,3-12 20-16,-6 13-38 0,0-1-7 15,-2 2 1-15,0 0 10 0,0 2-1 16,0-6 34-16,-7 8-43 0,1 2-4 16,2 1-22-16,4 0-22 0,-6 3-37 15,-2 0-186-15,5 0 50 0,0 0-83 16,-1 0-170-16,2 0-22 0</inkml:trace>
  <inkml:trace contextRef="#ctx0" brushRef="#br0" timeOffset="-169989.11">14578 4001 2375 0,'0'0'25'0,"-5"0"92"15,5 1-27-15,0-1-5 0,0 0-21 16,-4 0-4-16,4 0-25 0,-4 2-10 16,1-2-28-16,3 0-1 0,0 0-5 15,-1 0-15-15,-1 0-38 0,2 0-207 16,0 0 54-16,-1 0-57 0,1 0-144 15,0 0-140-15,0 0 76 0</inkml:trace>
  <inkml:trace contextRef="#ctx0" brushRef="#br0" timeOffset="-169303.94">14711 3798 1533 0,'0'-2'115'16,"0"2"-17"-16,0 0 22 0,0 0-25 16,0 0-10-16,0 0-12 0,0 0 42 15,0 0-86-15,-5 0-17 0,0 0-15 16,0 6 0-16,1 0 1 0,-6 9 6 16,4-6-3-16,0 1 2 0,1 2 0 0,-1 1-7 15,1-1 6-15,-3 11-4 16,4-11 3-16,3-2-5 0,-1 0 2 0,2-2-7 15,0-1 2-15,0 3-14 0,0-5 15 16,5-1-2-16,-5-3-2 0,7 1-2 16,-3-2 4-16,7 0 5 0,-5 0 7 15,-1-8-2-15,2-1-1 0,0 1 1 16,-1-1-3-16,7-12 0 0,-6 11 1 16,-2 0 4-16,0-1-6 0,-1 2 3 15,-1 0-2-15,1-7 8 0,-2 10-1 16,-2-1 16-16,0 1 12 0,0 1 1 15,0 1 18-15,0-3 27 0,0 4-40 16,0 1-14-16,0 1-9 0,0 0-5 16,-4 1-17-16,4 0 0 0,0 0-1 15,0 0-1-15,-3 0-1 0,3 0 2 16,0 0 0-16,0 7 8 0,0 13-5 16,0-12 3-16,4 10 8 15,-4-8-7-15,4 1-3 0,0-1 3 16,-1 0-1-16,0 1 2 0,3 9-3 15,-4-12-15-15,1 1-23 0,-2-1-47 16,1 0-56-16,-1 0-73 0,0 6-670 16,-1-8 404-16,0 0 90 0</inkml:trace>
  <inkml:trace contextRef="#ctx0" brushRef="#br0" timeOffset="-168389.56">15689 4018 2239 0,'0'0'21'16,"-6"0"14"-16,1 0 20 0,0 0 92 16,5 0-84-16,-4 0-9 0,4 0-21 15,-2 0-20-15,2 0-12 0,0 0-29 16,0 0 10-16,0 0-22 0,0 0-13 16,0 0-34-16,0 0-149 0,0 0 38 15,0 7-139-15,0-7-196 0,0 6 39 16</inkml:trace>
  <inkml:trace contextRef="#ctx0" brushRef="#br0" timeOffset="-168164.96">15665 4300 2281 0,'-4'2'-2'0,"0"1"0"16,2-2-3-16,0-1 4 0,0 0-19 15,2 0-18-15,-1 0-49 0,0 0-46 0,1 0-70 16,0 0-126-16,0 0-567 0,-1 0 540 16</inkml:trace>
  <inkml:trace contextRef="#ctx0" brushRef="#br0" timeOffset="-167934.94">15629 4615 1479 0,'-5'9'1'15,"2"-2"1"-15,2 0-13 0,-2 0-24 16,1 6-79-16,0-7 41 0,2 1 1 15,0-1 28-15,0 1-34 16,0-1-122-16,0 10-339 0</inkml:trace>
  <inkml:trace contextRef="#ctx0" brushRef="#br0" timeOffset="-167764.81">15675 4957 1968 0,'0'14'68'0,"0"-9"2"0,0 1 29 16,0-1 2-16,0 0-2 0,0-1-24 16,0 0-22-16,0-3-52 0,-4 1-3 15,4-2 1-15,0 0 4 16,0 0-12-16,0 0-23 0,0 0-72 0,0 0-86 16,0 0-150-16,0 0-241 0,0 0-393 15</inkml:trace>
  <inkml:trace contextRef="#ctx0" brushRef="#br0" timeOffset="-167501.82">15648 5462 1469 0,'-5'14'-6'15,"0"0"7"-15,-4 12-7 0,5-13 8 16,1 1 1-16,1-2-6 0,-1 1 2 16,3 10-2-16,0-14 1 0,0 0-42 15,0-2-77-15,0 0-93 0,0-1-83 16,0 5-268-16</inkml:trace>
  <inkml:trace contextRef="#ctx0" brushRef="#br0" timeOffset="-167369.55">15636 5906 1499 0,'0'14'29'0,"5"0"16"0,0-2 8 15,-1 9 44-15,-1-12-67 0,0 0-16 16,-1-3 3-16,1 2-23 0,-2-2 2 16,2 7 12-16,-2-7-6 0,-1 1-57 15,0-1-72-15,1 0-105 0,-1 7-536 16,0-5 444-16</inkml:trace>
  <inkml:trace contextRef="#ctx0" brushRef="#br0" timeOffset="-166994.02">15635 6887 1651 0,'0'13'22'0,"0"0"29"16,3 9 125-16,-3-13-71 15,0 1 4-15,0-2 0 0,0 0-9 0,0-2-30 16,0 6-27-16,0-6-41 0,0 0-5 16,-4 0 2-16,4 0 1 0,-3 5-40 15,3-5-51-15,0 1-65 0,-3-1-109 16,3 1-193-16,0 0-58 0</inkml:trace>
  <inkml:trace contextRef="#ctx0" brushRef="#br0" timeOffset="-166749.56">15611 7567 1443 0,'4'18'12'0,"-4"0"6"16,0-2 21-16,0 19 84 0,0-19-54 16,0 1-9-16,0-1-16 0,0 2-4 15,0-2-20-15,0 18-14 0,0-17-12 16,0 0 9-16,0-1-13 0,0 1 0 16,0 12-92-16,5-14 16 0,-5-1-43 15,0 0-44-15,0 1-117 0,5 0-49 0,-5 16-239 16</inkml:trace>
  <inkml:trace contextRef="#ctx0" brushRef="#br0" timeOffset="-166518.8">15588 8477 1670 0,'0'17'-7'0,"0"-2"4"16,0 0 0-16,0 0 0 0,0-2 6 15,5 16 4-15,-2-16-2 0,-3 1-8 16,3-1-4-16,-3 1-37 0,0 10-187 16,1-10-2-16,-1-3-34 0,1 1-2 15,-1 0-2-15,0 1 93 0</inkml:trace>
  <inkml:trace contextRef="#ctx0" brushRef="#br0" timeOffset="-166285.87">15610 9091 1937 0,'0'5'2'15,"0"2"2"-15,0 0 2 0,0 2-4 16,0 8 0-16,0-6-6 0,0-1 3 15,0 1-7-15,0 1 12 0,0 12-5 16,0-12 3-16,0 0-12 0,0 0-19 16,0 1-35-16,0-2-64 0,8 10-440 15,-5-12 158-15,-3-1 54 0,3 0 108 16</inkml:trace>
  <inkml:trace contextRef="#ctx0" brushRef="#br0" timeOffset="-166119.95">15625 9354 1495 0,'-1'7'0'0,"1"-7"-1"15,0 6-7-15,0 3-37 0,0-4-64 16,0-3-112-16,0 1-111 0,0 1-2 0,0-2 69 15</inkml:trace>
  <inkml:trace contextRef="#ctx0" brushRef="#br0" timeOffset="-163431.42">15576 9615 1592 0,'-1'5'-6'16,"1"0"30"-16,0 4 72 15,-6-6-41-15,6 0-6 0,0 0-19 16,-5 1-21-16,5 3-2 0,0-2-2 15,-3 0-3-15,3 1 2 0,0-1-2 16,-4 1 1-16,4 8 8 0,0-7-7 16,0 0-1-16,0 0-7 0,0 1 1 0,0 7-4 15,0-7 10-15,0 0-2 0,0-1-1 16,5 1 7-16,3 5-8 0,-3-8 4 16,-1-2-10-16,-1 0 12 0,2 0-11 15,-1-2 11-15,4-1 48 0,-5 0-2 16,1 0-4-16,0-8-11 0,-1 0-8 15,4-9 0-15,-4 7-12 0,-1-1 2 16,1 0-3-16,-1-2 3 0,-2-10 0 16,0 12 3-16,0 0-2 0,0 1 8 15,-5 1 0-15,0 0-10 0,-5-7 33 16,4 10-21-16,2-1-2 0,-2 2-11 0,1 2-9 16,-4-1-6-16,6 4-9 0,-1 0-23 15,0 0-31-15,1 0-35 0,0 0-44 16,1 11-285-16,0-6 19 0,2 0-59 15,0-1 71-15</inkml:trace>
  <inkml:trace contextRef="#ctx0" brushRef="#br0" timeOffset="-163234.05">15771 9793 2399 0,'0'1'4'16,"0"-1"7"-16,0 0 17 0,0 0 46 16,0 0-26-16,-6 0-20 0,6 0-9 15,-3 0-11-15,3 0-35 0,0 0-3 0,0 0-37 16,0 0-51-16,0-4-86 0,0 4-125 15,0-2-756-15,0-3 645 0</inkml:trace>
  <inkml:trace contextRef="#ctx0" brushRef="#br0" timeOffset="-160789.54">15942 9609 1573 0,'0'6'24'16,"0"-3"15"-16,0-3 0 0,0 5-9 15,0 1 0-15,0 6 31 0,0-4-18 0,0 1-4 16,0 0-8-16,0 2-10 15,0 0-12-15,0 11-3 0,0-12-9 16,5 0 7-16,-1-2-6 0,0 0-4 0,0-3 2 16,3 5 0-16,-4-6 3 0,1-4 0 15,-1 0-2-15,0 0 9 0,4 0 18 16,-4-7-13-16,1-1-1 0,-1-1-2 16,0 0 0-16,1-2 6 0,1-14 10 15,-3 12-11-15,0 0-2 0,-1 1 13 16,-1 0 5-16,1 1 8 0,-1-7 65 15,0 9-49-15,0 2-8 0,0 2-9 16,-6 0-6-16,-6-1 16 0,7 3-39 16,-1 3-8-16,0 0-4 0,-1 0-21 15,0 0-15-15,-6 6-131 0,6 1 31 0,1-1-69 16,1 1-132-16,0 0-165 0,1 0 54 16</inkml:trace>
  <inkml:trace contextRef="#ctx0" brushRef="#br0" timeOffset="-160036.49">16182 9606 1496 0,'0'0'13'0,"0"0"21"16,0 0 10-16,0 0 37 0,-6 0 4 16,6 5 58-16,-6-5-87 0,6 0-5 15,-4 0 1-15,0 3-2 0,0-3 9 16,1 0-41-16,0 2-8 0,1 1-2 16,-1-1-6-16,0 2 1 0,-3 3 7 15,3-1-2-15,0-1-1 0,-1 2-3 16,1 1 6-16,-2 8-2 0,3-8-8 15,0 1-2-15,0-2 1 0,2-1-1 16,-1 0 1-16,1 2-9 0,0-6 2 0,0 1-4 16,0-2 11-16,0-1-3 0,12 1 5 15,-7-1-2-15,0 0 0 0,2 0 4 16,-1 0 1-16,1-6-7 0,7 1 7 16,-7 0-8-16,-1 1 4 0,1-1-4 15,-2 5 4-15,7 0 4 0,-8 0 1 16,-1 0 0-16,1 6-1 0,-1 2-1 15,0 1-5-15,0 17-4 0,-3 23 11 16,0-13 22 0,0-19-4-16,-8-1 3 0,3-1 3 0,-2 8 38 15,2-16-19-15,5 0 3 0,-4-4-9 16,4-3-7-16,-3 0-25 16,-2-7-12-16,1-2-3 0,1-3 14 0,0-1-5 15,0-3 6-15,-3-19 6 0,5 15-9 16,0 0-3-16,1-2-2 0,0 1 0 15,0 0 1-15,0-18 1 0,0 23-5 16,7-1-2-16,-7 4-12 0,4 1-41 16,0-6-253-16,-4 13-8 0,3 0-227 15,-3 3 12-15,0 2 59 0</inkml:trace>
  <inkml:trace contextRef="#ctx0" brushRef="#br0" timeOffset="-141429.1">19618 11046 1260 0,'0'0'29'15,"0"0"14"-15,0 0 11 0,0 0 22 16,0 0 40-16,0 0-68 0,5 0-13 16,-5 0-15-16,0 0-5 0,0 0-7 0,0 0 8 15,0 0-3-15,0 0 12 0,4 0-2 16,-4 0 2-16,0 0 2 0,0 0 14 15,1 0-21-15,1 0 2 0,0 0-1 16,0 0 5-16,-1 0 14 0,6 0 65 16,0 4-5-16,1-4-80 15,-3 4 8-15,7-1 44 16,-7-3-22-16,1 3-4 0,1-1 6 16,2 0 15-16,-1 0-13 0,11 2 55 15,-7-3-62-15,1 2 5 0,1-1-20 16,2 1-2-16,1-2-11 0,20 6 16 0,-16-5-10 15,0 2 0-15,2-2 0 0,0-1-11 16,0 0-5-16,26 1 8 16,-25 1-11-16,1-2-4 0,-1 0-5 0,-1 1 4 15,0 0 1-15,19 4 4 0,-22-3-1 16,-2 1 3-16,1-1-6 0,-1 0 0 16,0 0-2-16,12 4 0 0,-15-5 0 15,0 0-2-15,-2 0-1 0,0 0-4 16,0-2 5-16,10 1 3 0,-3-1-1 15,-11 0-7-15,6 0-1 16,-9 0 1-16,0 0-8 0,0 0-32 0,-4-5-38 16,3 5-27-16,0 0-177 0,-3-3 127 15,0 3-44-15,-2 0-89 0,0 0-235 16,0 0 17-16</inkml:trace>
  <inkml:trace contextRef="#ctx0" brushRef="#br0" timeOffset="-126811.93">18682 1829 1513 0,'0'0'21'0,"-2"0"11"16,2 0 8-16,0 0 11 0,0 0 3 15,0 0 60-15,0 0-61 0,0 0-21 0,0 0-8 16,0 0-6-16,0 0 8 0,5 0-16 16,-1 0 39-16,-4 0 6 15,3 0 3-15,2 0 0 0,-1 0-31 16,0 0 0-16,4 0 52 0,-2 0-35 15,-2 0-4-15,3 0-11 0,0 0-16 16,1 0 24-16,13 0 43 0,-8 0-42 16,2 5-29-16,2-5 2 0,37 3 7 15,-35-3-15-15,0 0-1 16,-2 2-1-16,18 1 5 0,-17-1-4 0,-1-1 3 16,0 1-8-16,-1 0 6 15,2 0-1-15,12 1-6 0,0-1-4 16,-18 0 11-16,12-2-2 0,-13 0 5 15,-1 0-30-15,-1 0-56 0,1 0-46 16,-2 0-53-16,7 0-241 0,-8 0 172 16,-3 0-124-16,1 0-59 0,-1 0 45 15</inkml:trace>
  <inkml:trace contextRef="#ctx0" brushRef="#br0" timeOffset="-105652.29">14638 4857 1103 0,'0'0'32'0,"0"0"23"15,0 0 28-15,0 0 16 0,0 0-6 0,0 0 68 16,0 0-105-16,0 0-3 16,0 0-6-16,0 0 5 0,0 0-6 0,0 0 43 15,0 0-42-15,0 0-1 0,0 0-5 16,0 0-4-16,0 0-4 0,0 0 24 15,0 0-33-15,0 0-1 0,0 0 7 16,0 0-9-16,0 0 1 0,0 0-3 16,0 7-12-16,0-7-4 0,0 8-1 15,0-1 0-15,0 1 0 0,0 10 3 16,0-7 4-16,0 0 0 0,0 4-7 16,2 0 2-16,0 3 4 0,0 26-11 0,0-21 8 15,-1 4-11-15,0-1 9 16,-1 2 7-16,1-1-8 0,1 20 7 0,-2-25-14 15,0-1 8-15,2-3-3 0,-1-1-3 16,1 14 2-16,1-4-2 16,-1-3 5-16,-1-14-1 0,-1-2-1 15,1-1-7-15,-1 0 4 0,0-3-33 16,2 3-115-16,-2-5 8 0,0 1-42 16,0 0-67-16,0 0-166 0,0-2-44 15</inkml:trace>
  <inkml:trace contextRef="#ctx0" brushRef="#br0" timeOffset="-90471.14">15006 6584 1569 0,'-2'0'22'0,"1"0"31"15,-1 4 10-15,2-4 10 0,-1 3 14 16,1 0-58-16,0-3 0 0,0 1 5 0,0-1-2 16,0 2 24-16,0 0-43 0,0-1 0 15,0 1-1-15,0 0-2 0,-6 2 12 16,2 2 14-16,4-2-13 0,-5-1 1 15,2 0 4-15,3 1-2 0,-6 2 11 16,3-3-28-16,1 1-2 0,0-2-7 16,-1 2 1-16,2 1-4 0,-3 6 14 15,2-5-2-15,1 0 1 0,-1 0-5 16,2 1-8-16,-1 7-1 0,1-7 0 0,0 0-3 16,0-1 1-16,0 2 4 15,0 7 2-15,6-7 2 0,-2 0-9 0,0 0 7 16,0 1-4-16,-1-1-2 0,7 7 3 15,-6-9 3-15,1-1 0 0,1 2 4 16,0-2 2-16,9 8 0 0,-7-7-6 16,0 1 0-16,0 1 7 0,2 0-11 15,-1-2 6-15,12 8-9 0,-11-9 5 16,1-1-4-16,-1 0-2 0,1 0 3 16,10-1 10-16,-12-3 0 0,2 0 2 15,-2 0-9-15,0 0-1 0,1-9-2 0,8-9 2 16,-10 9 0-16,0 0 1 15,-2 0 2-15,1-2-2 0,2-10 8 16,-5 11-4-16,-1-1 6 0,-1-1-12 0,1-1 6 16,-2 1-9-16,-1-14 5 0,0 12 1 15,0 1 7-15,0 1-2 0,0-1-6 16,0-10 5-16,-4 12 2 0,4 1-2 16,-5-1-5-16,1 3 7 0,0-1-5 15,-2-5 12-15,2 7-9 0,1 1-2 16,-1 2 3-16,-1 0-1 0,-5-1 3 15,4 3-8-15,-1 1 4 0,-1 0-2 16,-2 0 3-16,0 1 1 0,-15 0-5 16,12 0-1-16,-2 0-4 0,-1 0 3 15,0 0 4-15,0 5-7 0,-19-1-29 0,18 2 0 16,0-3-1-16,0 1-1 0,2-2-14 16,-13 4-86-16,17-3 42 0,1 0-62 15,2-1-86-15,1 2-143 0,1-1-48 16</inkml:trace>
  <inkml:trace contextRef="#ctx0" brushRef="#br0" timeOffset="-78009.94">15668 3775 692 0,'0'0'65'0,"0"0"37"16,0 0 35-16,0 0 27 0,0 0-40 16,0 0 55-16,0 0-120 0,0 0-12 15,0 0-6-15,0 0 9 0,0 0-8 0,0 0 6 16,0 0-36-16,-5 0 2 0,5 0 1 16,0 0-2-16,0-4 4 0,-5 4 17 15,2-5-14-15,3 5-3 0,-4 0-2 16,4-3 4-16,-7 3 11 0,4 0 3 15,1 0-13-15,1 0-22 16,0 0 8-16,-1 0 14 0,1 0 7 16,-2 4 10-16,-4 5 16 0,4-5-37 15,0 3-3-15,-1 0 5 0,0 0 10 0,1 1-1 16,-4 8 26-16,5-9-34 16,-1 0-11-16,1 0-1 0,-1-1-2 15,1 2 1-15,-1 6 3 0,2-7-6 0,0 0-6 16,0 0 2-16,1 0 4 0,0 0-4 15,0 5 6-15,0-6-5 0,5 1 1 16,1-1-5-16,-1 1 5 0,0 2-1 16,10 8 1-16,-8-8-4 0,2 2 0 15,0-1 1-15,-1 0 1 0,1-1 6 16,8 7-4-16,-8-9-1 0,-2-1-2 16,0 0-1-16,-1-1 0 0,0-2-4 0,5 1-14 15,-6-4 19-15,-1 0-4 0,1 0 9 16,-1 0-4-16,0 0-3 15,3-5-6-15,-3-3 5 0,-1 2-4 0,0-1 4 16,-2-2 4-16,1 3-2 0,1-13 6 16,-3 8-3-16,0 0 0 0,0-2-1 15,0 0-1-15,0 1 4 0,0-14 3 16,0 13-2-16,-6 1-7 0,6 1-1 16,-4 0 1-16,4 2 5 0,-8-7 3 15,6 9-4-15,-1 0-1 0,0 2 4 16,0-1 6-16,0 1 3 0,-4-5 6 15,3 6-12-15,0 0-1 0,0-1 5 0,0 1-8 16,-7-3 19-16,-1-2-2 16,-3 2-12-16,-2-2-8 15,0 1-3-15,-2 2 3 16,1 1-58-16,2 5-141 16,1 8-130-16,10 0 112 0,-1 0-168 15,1 5-35-15,0-1 36 0</inkml:trace>
  <inkml:trace contextRef="#ctx0" brushRef="#br0" timeOffset="-71594.15">15542 9957 823 0,'0'0'120'0,"0"0"-28"0,0 0 24 16,0 3-28-16,0-3-9 0,0 0 80 16,0 0-89-16,0 0 6 0,0 0-16 15,0 0 1-15,0 0-11 0,0 0 17 16,0 0-47-16,0 0-1 0,0 0-6 16,0 0 2-16,0 0-11 0,0 0 0 15,0 0-6-15,0 0 9 0,0 0-4 16,0 0-8-16,0 0-5 0,0 0 1 15,0 0 7-15,0 0 1 0,5 0-6 0,-5 0 12 16,11 7 10-16,-6-1 5 0,2-2-14 16,2 2 4-16,1-2-8 0,2 2-4 15,14 4-5-15,-14-7 3 0,2 2 4 16,1 0 5-16,-1-1-3 0,1 1 0 16,17 5-4-16,-16-6-1 0,2 1 6 15,1-1-1-15,-1-1 4 0,19 2-3 16,-18-5-3-16,0 2 0 0,1-2 1 15,0 0-1-15,0 0 0 0,20 0 2 16,-21 0-4-16,1 0 7 0,0-6-9 16,-2 6 5-16,-1-6 5 0,16-4-3 0,-18 5-2 15,-1 0-4-15,-1-1 3 0,-1 2-2 16,10-6-4-16,-13 6 2 0,0-1 3 16,0 0 0-16,-1 0 5 0,-1 1-3 15,8-5 0-15,-9 6-4 0,1-2-1 16,-1 2 8-16,-1-1-2 0,1 1-30 15,4-4-182-15,-6 5-41 0,2-1-170 16,-1 0 10-16,-2 2 44 0</inkml:trace>
  <inkml:trace contextRef="#ctx0" brushRef="#br0" timeOffset="-62685.51">15442 4135 1273 0,'0'0'65'0,"0"0"-15"0,0 0 12 15,0 0-14-15,0 0 6 0,0 0 55 16,0 0 0-16,0 0-19 16,0 0-53-16,0 0 1 0,0 0 5 15,0 0 8-15,0 0 10 0,0 0 85 16,0-6-73-16,0 6-5 0,0 0-18 0,0 0-13 16,0-5-17-16,-5 1-14 15,5 0-6-15,-7 1 2 0,2-1-2 16,0 0-3-16,0-1 0 0,-6-8 0 0,4 7 1 15,0-4-3-15,0 0 3 0,-1-2-3 16,-1-2 0-16,-9-16-2 0,8 12 5 16,0-1-4-16,-1-2 7 0,1 0-3 15,-20-46 1-15,21 44 4 16,-1 0-8-16,-7-19 1 0,10 24 1 16,0 0 8-16,0 3 3 0,1 0-7 15,1 3 0-15,0 1 0 0,-2-4-3 16,4 8 4-16,1 3-12 0,0 2-13 15,1 1-25-15,-1-2-28 0,1 3-133 16,1 0 86-16,0 0 20 0,0 0 21 0,0 0-6 16,0 0-17-16,0 0-273 0,7 0 96 15,-1 8-57-15,-2-8 68 0,0 7 62 16</inkml:trace>
  <inkml:trace contextRef="#ctx0" brushRef="#br0" timeOffset="-61816.9">15161 3646 1007 0,'-1'0'25'16,"1"0"9"-16,0 0 23 0,0 0-21 15,0 7-5-15,0 0 17 0,0 9-18 16,0-9-20-16,5 9 40 0,-5-8-24 16,4 0-16-16,-4 0-12 0,3-2 4 15,-3 0 0-15,2 5 2 0,0-7-4 16,-2-1-4-16,1-2 5 0,1 1-4 16,-2-2 9-16,0 0-15 0,0 0 9 15,0 0 4-15,0 0-2 0,0 0 7 16,0-6 2-16,0 0-8 0,0-8 6 15,0 7-6-15,0-1-6 0,0-2-2 16,0 1 5-16,0-1-3 0,0-11 10 16,0 12-12-16,0-1 5 0,0 0-6 15,0-1 5-15,0 2-6 0,0-9 2 16,4 10-4-16,-4 0 14 0,5 1-23 0,-2 1 8 16,0 2-1-16,2-2-2 15,0 2 6-15,-2 4 8 0,3-3 2 16,-3 3-1-16,1 0 6 0,-1 0-16 15,1 0 13-15,1 0-6 0,4 0 4 16,-4 7-6-16,0-7 10 0,0 6 6 16,1-6-12-16,0 0-111 0,3 0-548 15,-4 0 322-15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1-25T10:50:16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1929 3825 1408 0,'0'0'29'15,"0"0"32"-15,0 1 30 0,0-1 122 16,0 0-63-16,0 0-95 15,0 0 43-15,0 0-64 0,0 0-10 16,0 0-8-16,0 0-7 0,0 0-3 16,0 0-11-16,0 0 5 0,0 0-5 15,0 0-2-15,0 0 2 0,0 0 2 16,0 0 3-16,7 0 7 0,-4 0-3 0,1 0-5 16,0 0 4-16,3 0-3 15,0-7-3-15,10 7 7 0,-7-4 2 0,2 4 0 16,0-5 1-16,2 5-4 0,1-2-3 15,1 2 6-15,20-3 13 16,-16 1-7-16,1 1-6 0,2-1-1 0,-1 2-5 16,1-2 1-16,27 0 4 0,-25 0-6 15,-1 0 5-15,1 0 4 0,2 1 22 16,-1-1 6-16,0 0-9 0,28-1 12 16,-27 1-33-16,-1 2 10 0,0-3-2 15,-2 2 8-15,0-1 13 0,21-1 27 16,-5-3-31-16,-21 4-22 15,15-4 7-15,-19 3-10 0,0 1 5 16,0 0-2-16,-1 0 2 0,0-2-5 0,12 0-5 16,-14 2 3-16,-1-2-2 0,1 2-4 15,-1 0 6-15,-1 0-9 0,0 0 8 16,9-1-1-16,-9 2 2 0,-1 0-7 16,0 1 1-16,-2-2-3 0,0 2 2 15,6-2-89-15,-8 1-23 0,0 0-64 16,-2 1-74-16,-1 0-129 0,0-1-160 15,-1 1 57-15</inkml:trace>
  <inkml:trace contextRef="#ctx0" brushRef="#br0" timeOffset="30420.36">12586 1849 907 0,'0'0'0'0,"0"0"8"15,0 0-8-15,0 0 0 0,0 0-5 16,0 0 10-16,4 0 241 0,-4 0-50 15,7 0-6-15,-1 0-65 0,0-5 21 16,1 5-53-16,11-11 85 0,3 0-51 16,-9 5-59-16,15-6 55 15,-12 5-71-15,0 1-18 0,2-1-3 0,1 1 11 16,2 0 1-16,3 1 9 0,28-4 20 16,-23 6-46-16,3 1-15 0,2 0 3 15,4 2-3-15,0 0-9 0,42 0 22 16,2 0-9-16,-40 7-13 15,37 4 3-15,-40-6 0 0,-1 0 0 16,1 0 2-16,0 1-14 0,0-1 9 16,2 1-2-16,36 3 5 0,-39-4-7 15,-1-1-3-15,-2-1-31 0,-3 0-50 0,0-1-74 16,20 0-377-16,-9-1-519 16,-25-1 582-16</inkml:trace>
  <inkml:trace contextRef="#ctx0" brushRef="#br0" timeOffset="35267.69">14633 3708 1411 0,'0'0'39'16,"0"-5"25"-16,0 5 22 0,0-3 7 15,4 3-2-15,-4-2 82 0,0 0-93 16,0 2-2-16,0-2-18 0,0 0-5 16,0-1-15-16,0-2 21 0,0 3-29 0,0-1 0 15,0 1 2-15,0 0-12 16,0-7-2-16,-5 6-8 16,1-2 13-16,0-9 38 0,0 5-39 0,-1-1-11 15,1-2 2-15,0-2 4 0,-2-2 1 16,-6-18 1-16,6 16-11 0,-1 1 6 15,0-1 6-15,0 1-3 0,0 0-5 16,-7-15-9-16,7 17-3 0,1 3 3 16,0 0-2-16,1 1 0 0,0 2-3 15,-3-6-1-15,5 9 6 0,0 1-8 16,1 0 4-16,0 1-6 0,0 0-2 16,-1-2 3-16,3 4 2 0,-2-1-1 15,1 0-2-15,1 1 1 0,-1 1-11 16,0-2-24-16,1 1-81 0,0-1 38 15,0 0-83-15,0 1 85 0,0-1-22 16,0 1-11-16,0 0-28 0,-1 1-5 16,1 1-168-16,0 0 69 0,0 0-134 15,0 7 38-15,0-3 46 0</inkml:trace>
  <inkml:trace contextRef="#ctx0" brushRef="#br0" timeOffset="36075.24">14465 3274 1308 0,'0'0'95'0,"0"0"-10"15,0 0 4-15,0 0-24 0,0 0-12 0,0 0-22 16,0 0 23-16,0 0-46 0,0 0-1 16,0 0-5-16,0 0-4 0,0 0 6 15,0 0-13-15,0 0 6 0,0 0-1 16,0 5 3-16,0 0 1 0,0 3 0 16,0 9 11-16,0-6-8 0,4-1 1 15,-1 3-2-15,0-1 5 0,-1 0-2 16,4 9 7-16,-3-10-17 0,0-1 3 0,-1-1-7 15,0-2-3-15,0 0 0 16,1 3-19-16,-2-6 7 0,0-1-3 0,-1-1-6 16,0-2-17-16,0 0 3 0,0 0-41 15,0 0 61-15,0-8 5 0,0 2-3 16,0-1 2-16,0-1 9 0,-5-10 3 16,-1 8 14-16,6-1-8 0,-5 1 7 15,3-2-6-15,2 0 3 0,-3-10 3 16,0 11 1-16,3 1 4 0,0 1 4 15,0 1 4-15,0 0-1 0,0 1-2 16,0-4-9-16,0 7 0 0,0 0 1 0,6 0 10 16,-2 0 5-16,0 1-4 0,4-3 13 15,-3 4-22-15,0 0-1 0,1 0-3 16,0 0-3-16,1 1 5 0,7 1 1 16,-7 0 0-16,0 0-1 0,0 0 0 15,1 0 8-15,-1 0-57 0,7 0-554 16,-7 0 205-16,-1 3 54 0</inkml:trace>
  <inkml:trace contextRef="#ctx0" brushRef="#br0" timeOffset="76601.23">12958 13709 552 0,'-3'-1'5'16,"1"1"38"-16,-1 0 140 0,-1 0 18 16,3 0-140-16,-3 0 31 15,1 0-2-15,1 0-26 0,-2 0 43 16,1 0-48-16,2 0-13 0,-2 0 15 15,1 0-2-15,0 0-6 0,-1 0 1 16,0 0 45-16,-1 0 0 16,3 0-67-16,-1 0 18 15,1 0 21-15,0 0-30 0,-1 0 23 16,1 0-6-16,1 0-19 0,-2 0 21 16,-1 0-17-1,2 0-21-15,-1 0 37 0,1 0-15 16,0 0-33-16,1 0 0 0,0 0-15 15,0 0 0-15,0 0-7 16,0 0-7-16,0 0 8 16,0 0-7-16,0 0 14 15,4 0-2-15,6 0 7 0,-5 0-6 16,3 0 9-16,1 0-4 0,3-3-1 16,2 3 1-16,3 0-2 0,2 0 4 15,28 0 1-15,-20 0 0 0,2 0-4 0,1 6 3 16,4 0 1-16,-1-6-4 15,1 4 4-15,35-4 3 0,0 0 2 16,-35 0-7-16,34 0-1 16,-1 0 5-16,-33 0-5 0,33 0-1 15,0 0-1-15,-34 0 5 16,31 0-5-16,-1 0 4 16,-33-6-2-16,28-4 3 15,-5 2-1-15,-28 5-2 0,23-4 7 16,-5 2-6-16,-22 2-3 15,15 0 3-15,-3 1 1 0,-19 1-1 16,11 1-4-16,-3 0 5 16,-13 0 0-16,7 0-3 15,-2 0-1-15,-7 0 0 0,5 0 1 16,-3 4-4-16,-6-4-14 16,3 0-140-16,-5 0-162 15,-1 0 130-15,0 0-441 0,0 0-197 16</inkml:trace>
  <inkml:trace contextRef="#ctx0" brushRef="#br0" timeOffset="98833.5">1945 7538 868 0,'-5'-2'40'0,"5"2"11"15,0 0-6-15,0 0 0 0,0 0-45 16,0 0-6-16,0 0 0 0,0 0-4 15,0 0-6-15,0 0 16 0,0 0 1 0,0 0 4 16,0 0-10-16,5 0-1 0,-2 0 11 16,1 0 46-16,6 0 121 0,0 0-53 15,-4-7-50-15,7 7 82 16,-5-6-79-16,0 6-67 0,1-5-5 16,21-5 47-16,-19 6-5 15,1 0 5-15,2 0-2 0,16-3 23 16,5 1-34-16,-16 4-21 15,22-2 18-15,-19 4-27 0,0-1 6 0,0 1-10 16,2-3-4-16,0 3 10 0,23-2-5 16,-24 2 3-16,-1 0-10 0,0 0 16 15,-1 0-8-15,-1-2 1 0,16 0-5 16,-3 2 8-16,-19 0-24 16,12-3-231-16,-14 3-120 0,-2-2-114 15,0-1 69-15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1-25T10:53:59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12324 5476 1464 0,'-2'0'30'0,"2"-3"22"16,0 3 91-16,0 0-80 0,0 0 4 15,0 0 9-15,0 0 10 0,0-2-2 16,0 0 33-16,0 1-75 0,0 1-9 0,0 0-9 15,0 0 5-15,0-1-6 0,0 0 13 16,0 1-29-16,0 0-1 0,0 0-7 16,0 0 1-16,0 0 0 0,6 0-11 15,-6 0 6-15,0 0-4 0,4 0 14 16,0 0 0-16,6 0 80 0,-3 0-38 16,0 0 9-16,3 0-21 0,2-4 9 15,3 4 10-15,19 0 49 0,-12 0-51 16,2 0 6-16,3 0-9 0,3 0-2 0,1 0-24 15,34 0-9-15,-31 0-8 16,1 0 6-16,0 0-9 0,1 0 10 0,1 0-7 16,37 0 6-16,-37 0-12 0,-2 0 9 15,1 0-8-15,-1-5 3 0,-3 5-4 16,27-4-12-16,-32 0 5 0,-2 1 3 16,-1 1-5-16,-2-1-32 0,-3 2-74 15,16-5-368-15,-19 4 77 0,-3 2-235 16,-1-1 81-16,-3-1 72 0</inkml:trace>
  <inkml:trace contextRef="#ctx0" brushRef="#br0" timeOffset="29327.48">3873 8134 2067 0,'0'0'6'16,"0"0"15"-16,0 0 19 0,0 0 86 15,0 0-68-15,0 0-18 0,0-6-17 16,0 6-7-16,0 0-14 0,0-5 6 16,0 5-19-16,0-4 6 15,0 4 2-15,0 0 5 0,0 0 4 0,4 0 4 16,2 0 0-16,-1 0 3 0,16-6 8 16,-7 0-4-16,2 6-9 0,4 0 3 15,3-5-5-15,3 5-5 0,30 0 4 16,-25 0 1-16,2 0-2 0,0 0-6 15,0 0 10-15,1 0-3 0,29 0 0 16,-33 4-10-16,-2-4-3 0,0 0 2 16,-1 0-11-16,-2 0-55 0,22 0-278 15,-4 0-598-15,-23 0 464 16</inkml:trace>
  <inkml:trace contextRef="#ctx0" brushRef="#br0" timeOffset="30703.55">6066 8125 1895 0,'0'-4'39'0,"0"1"-6"16,0 3 10-16,0-3-14 0,0 3-3 16,0-4-13-16,0 2-15 0,0 2-3 15,0 0 2-15,0 0-3 0,4 0 1 16,0 0 0-16,9 0 8 0,-4 0 5 16,3 0 5-16,3 0-3 0,4 0 4 15,4 0-5-15,30 0 8 0,-25 0-8 16,2 0-4-16,0 0-3 0,0 0-6 15,-1 0 4-15,27 0-1 0,-31 0 2 16,0 4-2-16,-2-4 7 0,1 0-1 0,-3 0-6 16,21 0-244-16,-23 0-96 0,-2 0-190 15,-2 0 80-15</inkml:trace>
  <inkml:trace contextRef="#ctx0" brushRef="#br0" timeOffset="33282.33">9611 8182 1528 0,'0'0'19'16,"0"0"9"-16,0 0 9 0,0 0 40 0,0 0-37 16,0 0-2-16,0 0-3 0,0 0-3 15,0-8 17-15,0 8-8 0,0-9 5 16,0 1-1-16,5 2-24 0,0 0-5 15,6-8 11-15,-2 7-16 0,1 0-5 0,1 1-1 16,3 0 4-16,20 3 0 16,-16 0-10-16,3 3-1 0,-1 0 3 0,2 0 0 15,25 0 37-15,-22 0-1 0,1 0 1 16,0 0-2-16,1 0-26 16,0 0-7-16,29 0-4 0,-31 0-4 0,-1 6 6 15,-1-6 4-15,-2 0-61 0,16 0-288 16,-22 0-169-16,2 0-5 0,-4 0 76 15</inkml:trace>
  <inkml:trace contextRef="#ctx0" brushRef="#br0" timeOffset="51635.73">1943 3731 1057 0,'-1'0'57'15,"1"0"19"-15,0 0 11 0,0 0-14 16,0 0-9-16,0 0 33 0,-1 0-30 16,1 0-31-16,0 0 40 15,0 0-41-15,0 0 1 0,0 0-2 16,0 0 9-16,0 0 1 0,0 0 33 16,0 0-47-16,0 0-12 0,0 0-3 15,0 0-2-15,0 0-10 0,0 0-3 0,0 0 0 16,0 0 1-16,0 0-1 0,0 0-5 15,0 0 2-15,0 0 2 16,0 0-1-16,0 0 0 0,0 0-5 0,0 0 0 16,4 0 1-16,-2 0 6 0,1 0-1 15,4-4 11-15,-2 0-14 0,0 4 5 16,2-3-1-16,0 0 0 0,2 1 3 16,9-2-9-16,-7 2 7 0,2 0 3 15,-1 0 3-15,1-1-6 0,2 2-3 16,0-1-1-16,20-3 5 0,-17 3 5 15,1-1 2-15,0 1-5 0,2-1 2 16,1 0-2-16,22-2 4 0,-21 2-3 16,1 1 1-16,0 0-4 0,2 1 3 15,-2 0-1-15,2 1-2 0,23 0 3 0,-24 0-7 16,-1 0 4-16,1 0-1 0,0 0-3 16,0 6 8-16,26-2-5 15,-25-4 3-15,1 0-6 0,1 4 2 0,0-4 1 16,-2 0-1-16,3 0-1 0,27 0 5 15,-28 0-2-15,-1 0 2 0,0 0 3 16,1 0-8-16,-1 0 5 0,24 0 3 16,-1 5-2-16,-25 0-5 15,22 4-1-15,-25-4-5 0,1-2 4 0,1 1-2 16,-2-1 4-16,2 1 8 0,23 2-2 16,-25-2-4-16,2-1-4 0,-1-1 1 15,1 0-2-15,-2 0 2 0,2-1 1 16,21 0 13-16,-24-1-6 0,2 0-4 15,-2 0-6-15,0 0 3 0,0 0 0 16,18-5 5-16,-20 5-6 0,-2-5 1 16,1 5 0-16,-2-5-1 0,1 3 2 15,-2 2-2-15,15-3-1 0,-15 2 2 16,-1-1 0-16,-1 0 6 0,1 2-6 16,0-2-7-16,11-1 3 0,-13 2 4 0,0 0 4 15,0-2-5-15,0 3 3 16,0-3 0-16,-1 2 0 0,13-1 1 0,-13 1 0 15,2 1-2-15,-2-1 1 0,3 0-1 16,-2 1-1-16,14-1 0 0,1-2 2 16,-14 2 4-16,12-2 4 15,-12 1-9-15,0 2-2 0,-1-2 1 16,2 1 0-16,0 0 0 0,14-2-2 16,-15 2 2-16,1 0 2 0,0 1-1 15,-1-1 2-15,0 0-4 0,1 1 2 16,14 0 9-16,-14 0-7 0,0 0 1 15,0 0-7-15,0 0 0 0,-1 4 0 0,15 3-1 16,-15-4 4-16,-1 0 4 16,1 1-6-16,0-1 3 0,-2 0 0 0,0 0 1 15,12 2-2-15,-13-3-1 0,1 1-2 16,0-2 7-16,1 2-4 0,-1-2 5 16,11 2-5-16,-9-2 0 0,0 2 1 15,-1-1-4-15,3 2 4 0,-1-2 3 16,1 2-4-16,16 3 10 0,-17-3-9 15,0-1 0-15,0 0-2 0,0 0 1 16,0 1-2-16,15 2-2 0,-14-3 5 16,0 1 0-16,0 0 0 0,0 0-3 0,1 1 3 15,-1-1-2-15,17 6 12 16,-16-5-13-16,0 0 3 0,0 0-8 16,0 0 10-16,-1 0 0 0,16 3 3 0,-16-5-8 15,-1-1-2-15,0-1-1 0,0 1 2 16,-1 0 6-16,-1-2 0 0,11 0 2 15,-12 0-4-15,0 1-1 0,-1-1 1 16,1 1 3-16,-1-1-1 0,11 2-6 16,-9-1 2-16,0 2 1 0,1 0 4 15,1 1-4-15,-1 0 0 0,2 0 2 16,14 2 1-16,-13-3 2 0,-1-2-3 16,1 1-2-16,1-1-16 0,0 0-38 0,16 2-158 15,-17-1 28-15,1 1-78 16,0-1-169-16,0 1-5 0,-1 1 79 0</inkml:trace>
  <inkml:trace contextRef="#ctx0" brushRef="#br0" timeOffset="62560.97">5504 9070 1093 0,'-3'0'36'0,"0"0"25"15,0 0 15-15,-1 0-10 0,1 0-8 16,-4 0 62-16,2 0 31 15,2 0-97-15,1 0 8 0,1 0-50 16,0 0-1-16,1 0-11 0,0 0 3 0,0 0 4 16,0 0 7-16,0 0-2 0,0 0-1 15,0 0-2-15,0 0 0 16,0 0-11-16,0 0 3 0,0 0 0 0,0 0 4 16,0 0-4-16,0-5-1 0,0 5-2 15,4 0 0-15,-4 0 3 0,0 0-5 16,3 0 4-16,-3-4-7 0,2 4 3 15,3 0-1-15,-1 0 6 0,0 0 3 16,3 0-3-16,2 0 6 0,2 0-3 16,16 0 51-16,7 4 15 15,-15-1-50-15,21 0 14 0,-19-3-22 16,1 3-4-16,2-2 4 0,2-1-2 0,1 2-2 16,32-2 14-16,-27 0-19 15,2 0 8-15,1 0-6 0,0 0-1 0,3 0 10 16,36 0 5-16,-38 0-4 0,-1 0-16 15,0-4 7-15,-3 4-3 16,-1-5-3-16,24 2 10 0,-31-1-10 0,-2 2-4 16,-1 1 2-16,-2-2-96 0,-2 3-197 15</inkml:trace>
  <inkml:trace contextRef="#ctx0" brushRef="#br0" timeOffset="64225.4">10756 9087 1679 0,'0'0'22'0,"0"0"20"15,0 0 12-15,0 0 10 0,0 0-8 16,0 0 47-16,0-5-56 0,0 5-8 16,0 0-11-16,0-3-4 0,0 3-8 15,0 0-15-15,3-4 29 0,-3 4 16 0,6-2 22 16,-2 0 25-16,2 0-22 0,12-3 46 16,-4 2-76-16,1 0-6 0,2 1-2 15,4 0-9-15,2 1-7 0,29 1-5 16,-24 0-7-16,-1 0-2 0,4 5-3 15,-1-5 2-15,2 7 1 0,27-2 12 16,-3-1-2-16,-30-4-8 16,22 0 3-16,-27 0-5 0,0 0 2 15,-3-7-8-15,1 3 0 0,-2-1-2 16,13-5-65-16,-16 5-38 0,-2 0-60 16,-1 1-82-16,-2 0-118 0,-1 1-199 15,4-1-400-15</inkml:trace>
  <inkml:trace contextRef="#ctx0" brushRef="#br0" timeOffset="69705.58">2042 9821 1450 0,'0'-1'32'0,"0"0"13"0,0-1 84 16,0 1-70-16,0 1 10 0,0-1 3 0,0 0 4 16,0 1-14-16,0-1 25 15,0 0-21-15,0 1-25 0,0 0 19 16,0 0-33-16,0 0-9 0,0 0-2 15,0 0-8-15,0 0-6 0,0 0-4 16,0 0 3-16,0 0-3 0,0 0 4 16,3 0-4-16,-3 0-6 0,2 0 6 15,1 0-3-15,4 0 13 16,-1 0-8-16,7 0 0 0,-5 4-5 16,2-4 6-16,1 3 2 0,2-3-1 0,2 3 5 15,1-3-7-15,19 5-3 16,-14-3 3-16,0 0 2 0,2-1 4 15,0 1-1-15,2 0-4 0,27 0 0 0,3-1 5 16,-27-1-7-16,30 0 2 16,-29 0 2-16,2 0 4 0,0 0-6 15,2 0 4-15,3-5-7 0,1 5 2 16,40-3 3-16,-36-2-2 0,-2 1-1 16,1 1-1-16,-2 0 7 0,0-1 1 15,31-5-2-15,-3-1 1 16,-36 5-5-16,29-8 6 0,-30 8-11 0,0 0 11 15,1-1-7-15,1-1 0 0,2 2 5 16,2 0-5-16,42-4 2 0,-38 5 1 16,0 0-3-16,1 1 0 0,-2 0 4 15,-1 1 0-15,27-2 0 0,-7 0-5 16,-32 2 4-16,20-1-1 16,-26 1-1-16,0 0 0 0,-2 2 1 15,0-2-4-15,0 0 5 0,-2 0-5 16,15-1 6-16,-16 1-6 0,0 0 6 15,-2 1-3-15,0-1 3 0,0 0-3 16,9-3-2-16,-1 0 1 16,-11 3 0-16,9-4 2 0,-11 5-10 0,-2-1-40 15,1 0-50-15,-1 1-42 0,-1-1-58 16,0 1-62-16,3 0-631 16,-3 0 487-16</inkml:trace>
  <inkml:trace contextRef="#ctx0" brushRef="#br0" timeOffset="78204.5">2384 10618 1109 0,'0'0'60'0,"0"0"27"15,0 0 20-15,0 0-12 0,0 0 0 16,0 0 87-16,0 0-26 0,0 0-96 16,0 0 36-16,0 0-53 0,0 0-6 15,0 0-3-15,0 0 20 16,0 0-50-16,0 0-2 0,0 0 1 15,0 0-6-15,0 0-8 0,0 0 4 16,0 0 1-16,0 0-1 0,0 0 7 16,0 0 0-16,4 0-6 0,3 0 8 15,-2 0-2-15,0 0 5 0,1 0 0 16,2 0 0-16,2-4-2 0,0 4 0 16,14 0-2-16,-10 0 0 0,2 0 1 0,-1 0-5 15,1 0 5-15,2 0 3 16,21 0-5-16,3 0 1 0,-19 0-5 15,24 0 6-15,-22 0 4 0,0 0 3 16,2 0-9-16,2 0 1 0,2 0-4 16,1 0 6-16,34 0 7 0,-33 0-15 15,0 0 3-15,-2 0-1 0,0-5-4 16,-3 5 11-16,25-10 11 0,-29 6-13 16,-2-1 3-16,0 0-4 0,-2 1-4 15,1 0 3-15,-3-1-3 0,19-4 1 16,0-1 5-16,-20 6-4 15,16-4-12-15,-17 4 14 0,0 2-2 16,-1-2 6-16,0 1-2 0,1 1-7 16,15-4 7-16,0 1-54 0,-17 2-36 15,14-2-383-15,-14 2-35 16,-1 1 34-16,-2 2 89 0</inkml:trace>
  <inkml:trace contextRef="#ctx0" brushRef="#br0" timeOffset="80338.86">5125 10641 1529 0,'0'0'26'0,"0"0"23"15,0 0 11-15,0 0 10 0,0 0-6 0,0 0 18 16,0 0-51-16,0 0-33 15,0 0 2-15,0 0-3 0,0 0 2 16,0 0 0-16,4 0-2 0,-1 0 6 16,4-3 20-16,-1 3 19 0,0-4 14 15,3 0 8-15,0 1 2 0,3-1-18 16,16-7 64-16,8-3-10 16,-15 7-68-16,24-7 1 0,-20 8-23 15,2-1 3-15,1 2 0 0,2-1-3 16,1 0 0-16,32-6 3 0,2-2-10 15,-35 8-4-15,28-7-1 0,-31 7 3 16,-1-1 0-16,-1 0-2 0,1 0-1 16,-2-1 2-16,25-6-49 0,-27 5-43 15,1 2-68-15,-2 0-109 0,2 0-242 16,-4 1-44-16,0 0 64 0</inkml:trace>
  <inkml:trace contextRef="#ctx0" brushRef="#br0" timeOffset="127188.24">2857 4719 1246 0,'0'0'125'0,"0"0"-26"0,0 0 32 0,0 0-33 16,0 0 9-16,0 0-16 0,0 0 45 15,0 0-97-15,0 0-11 0,0 0-14 16,0 0-14-16,0 0-2 0,0 0-3 15,4 0 7-15,-4 0-2 0,6 0 3 16,-1 0-6-16,2 0 7 0,14 0-1 0,-9 0-2 16,5 0 1-16,2 0 10 15,2 0 2-15,1 0 7 0,29 0 1 16,-24 0-12-16,2 0-6 0,1 0 6 0,1 0 2 16,2 0-2-16,38 0 18 0,-33 0-17 15,3 0-5-15,1 0-6 0,3 0 3 16,1 0-2-16,49 0 13 0,-47 0-7 15,0 0 1-15,0 0-1 0,-2 0 4 16,1 0-6-16,45 0 6 0,0 0 1 16,-46 0-9-16,46-10 3 15,-47 10-6-15,0-5 4 0,-1 2-1 0,0 3-1 16,-1-4 0-16,38-3 14 16,-42 4-8-16,-1 1 2 0,-1-2-3 0,0 1-1 15,0-1-2-15,36-5-2 0,-36 5 1 16,-1 1 2-16,1-2-5 0,-1 3 7 15,-1-1-4-15,34 0-4 0,-35 3 4 16,-2 0-3-16,-1 0 1 0,-2 0 9 16,-1 0-11-16,23 7 11 0,-4 2-2 15,-27-9-11-15,16 7 4 16,-20-7 1-16,-2 3 4 0,0-1-10 16,-2 0 8-16,0-1-2 0,6 1 3 15,-10-1-8-15,-1 0 3 0,-2 0-2 0,0-1 0 16,-1 0 0-16,1 0 4 0,-2 0 3 15,-2 0 6-15,-1 0-9 0,0 0 1 16,0 0-9-16,0 0-52 0,0 0-11 16,0 0-43-16,0 0-52 0,0 0-90 15,0 0-181-15,0 0-518 0</inkml:trace>
  <inkml:trace contextRef="#ctx0" brushRef="#br0" timeOffset="199874.62">3315 11473 514 0,'-5'-4'4'0,"-12"-3"40"15,11 6-40-15,-4 0-12 16,1 1 7-16,5 0-4 16,-4 0 0-16,0 0-13 15,3 0 18-15,-5 0-23 0,5-5-36 16,0 5-73-16,0-6 0 0,-1 1 18 15</inkml:trace>
  <inkml:trace contextRef="#ctx0" brushRef="#br0" timeOffset="200638.48">3162 11495 1133 0,'-1'0'22'0,"1"0"4"0,0 0 4 16,0 0-1-16,0 0-23 0,0 0-6 16,0 0-13-16,0-6 3 0,5 6 11 15,2 0 9-15,-3-5-2 0,2 5 53 16,1-3 8-16,1-1 7 0,2 1-2 16,1-2-51-16,16-2 6 0,-11 3-13 15,2-1 37-15,2 0 0 0,2-2 4 16,4 2-5-16,3-1-45 0,38-7 2 15,-29 7-11-15,3 1 11 0,2 1 2 16,2 0 7-16,2 2 26 0,2 0 2 16,52 1 34-16,5 1-52 0,-53 0-16 15,56 0 11-15,-55 0-17 16,0 0 1-16,1 0-2 0,0 0 8 0,0 0-10 16,1-6 3-16,54 2-1 0,-55-1 1 15,-1 2-1-15,-1 0 1 0,-1 0-3 16,-1-1 2-16,-2 2-3 0,43-2 12 15,-50 1-10-15,-2 3 2 0,-2 0 1 16,-2 0-5-16,-2 0 2 0,-2 0-1 16,30 0 1-16,-32 4-5 0,0-4 0 15,-2 5 7-15,0 0-5 0,-2-5 3 16,1 5 5-16,23-2-15 0,-3 2 3 16,-24-5 7-16,18 2-33 0,-23 0-29 15,1 0-30-15,-1 3-39 0,0-1-16 16,-1 3-35-16,0 0-84 0,15 6-460 15,-17-7 404-15,-3 0 111 0</inkml:trace>
  <inkml:trace contextRef="#ctx0" brushRef="#br0" timeOffset="204663.51">14125 11493 1970 0,'3'1'-5'0,"3"1"-13"0,0-1 34 15,-1-1 17-15,2 2 19 0,3-1 14 16,1 0-6-16,19 1 59 0,-13-1-51 15,2 0 3-15,2-1-6 0,1 0 4 16,2 0 18-16,28 0 139 0,-24 0-110 16,3 0-27-16,3 0-28 0,1 0-6 15,3 0-15-15,37 0-10 0,-37 6-22 16,-2-1 2-16,1 0-5 0,-2 1 6 0,0-1-12 16,26 2 0-16,-32-3-7 0,0-4 2 15,-3 2-15-15,-1-2-50 0,-3 2-42 16,19 0-277-16,-24 0 124 0,-1-1-109 15,-2 3-268-15,-2 0 55 0</inkml:trace>
  <inkml:trace contextRef="#ctx0" brushRef="#br0" timeOffset="213656.19">10456 12387 1924 0,'-7'-5'15'0,"-1"-5"72"15,3 7-10-15,2-1 7 0,1 2-1 16,-1-1-7-16,1 0-21 0,0 1-24 15,1-2-19-15,1 4-15 0,0 0-1 16,0-1 0-16,0 0-2 0,0 1 5 0,8-4 26 16,10-5 8-1,-4 4-19-15,21-7 30 0,-12 5-26 0,1 1 1 16,4-1-3-16,3 1 3 0,3 0 1 16,3 0-7-16,37-5 6 0,-35 5-13 15,0-1-4-15,0 2 2 0,-1-3-7 16,1 2 3-16,34-10 5 0,-3 1-14 15,-35 7 4-15,28-5-293 16,-34 7-53-16,-1 2-311 0,-3 0 106 16</inkml:trace>
  <inkml:trace contextRef="#ctx0" brushRef="#br0" timeOffset="-211795.39">19214 596 1721 0,'-5'0'35'0,"5"-1"21"15,0 0 27-15,-5 1 30 0,3 0 89 16,-3 0-24-16,2 0-100 0,-1 0 72 16,3 0-83-16,-1 0-6 0,-1 0-19 15,1 0 5-15,0 0-16 0,0 0-3 16,-2 0-8-16,-2 0-22 16,3 0 0-16,-3 13-5 0,-1 3 2 15,3-5 11-15,-1 17 0 16,3-12-4-16,1 0-10 0,1 3 6 15,0-1 2-15,0 1 0 0,0-1 0 16,11 16-10-16,2-6-9 0,-8-16 2 16,10 7-26-16,0-7 7 15,-7-8 18-15,9-2-3 0,-8-2 11 16,1 0 1-16,-2-6 5 0,2-1 1 16,1-1 6-16,-4-2 3 0,9-13 7 15,-6-3 0-15,-8 13-1 16,1-14 25-16,-3 2-9 15,0 12-21-15,-18-13-3 0,-1 1-10 16,9 14 2-16,-12-10-17 16,11 12-25-16,0 2-53 0,1 1-58 15,1 2-87-15,1 1-156 0,0 3-191 0,-4 0-400 16</inkml:trace>
  <inkml:trace contextRef="#ctx0" brushRef="#br0" timeOffset="-210538.89">19510 872 907 0,'0'0'-4'16,"3"0"-10"-16,-2 0 21 15,-1 0 59-15,2 4 49 0,-1 1 2 0,1-1-4 16,-1 2-53-16,3 7 32 0,1 6-1 15,-4-9-79-15,3 10 7 16,-2-8-12-16,-2-2-2 0,1 0-4 16,-1 0 4-16,2 0-51 0,-2-1-116 15,0 6-524-15,1-6 96 16</inkml:trace>
  <inkml:trace contextRef="#ctx0" brushRef="#br0" timeOffset="-209580.78">19750 559 1653 0,'0'-1'82'0,"0"-1"-15"15,0 0 74-15,0 2-53 0,0 0-66 16,0 0-17-16,4 0-11 16,-4 0 7-16,6 8 23 15,-3 1-6-15,1 1-3 0,0 2-4 0,2 2-1 16,-1 3-5-16,0 2 0 16,7 19-2-16,-1 0 2 0,-5-20-1 15,2 14 7-15,1-6-50 16,-5-15-64-16,3 8-419 0,0-5-384 15,-4-11 561-15</inkml:trace>
  <inkml:trace contextRef="#ctx0" brushRef="#br0" timeOffset="-209213.65">20048 821 842 0,'5'10'194'15,"-2"-4"-42"-15,2 5 118 0,-1 2-80 16,-3-6-114-16,0 7 53 16,-1 1-34-16,0-2-72 15,-6 2-25-15,2-9 4 16,-2 6-128-16,-4 1-409 0,6-7 83 15</inkml:trace>
  <inkml:trace contextRef="#ctx0" brushRef="#br0" timeOffset="-208910.29">20358 784 2034 0,'3'4'50'16,"-1"-4"-29"-16,-1 0-16 16,1 0-5-16,0 0-9 0,-2 0-9 15,2 0 3-15,-1 0-46 16,1 0-125-16,0-4-38 0,1 0-615 16,1 1 440-16</inkml:trace>
  <inkml:trace contextRef="#ctx0" brushRef="#br0" timeOffset="-208713.69">20676 762 1847 0,'2'3'0'16,"2"-3"5"-16,-3 2-7 0,-1-2-5 15,2 0-66 1,2 0-227-16,-4 0-49 0,7-10-425 16</inkml:trace>
  <inkml:trace contextRef="#ctx0" brushRef="#br0" timeOffset="-208530.5">21020 731 1540 0,'15'3'63'0,"-6"0"13"16,-8-3-62-16,2 0-8 15,-1 3-2-15,-1-3 0 0,-1 0 0 16,3 0-93-16,-1 0-97 0,0 0-175 16,1 0-47-16,0 0 50 0</inkml:trace>
  <inkml:trace contextRef="#ctx0" brushRef="#br0" timeOffset="-208374.86">21241 724 1725 0,'6'0'26'0,"6"0"105"16,-5 0 96-16,-5 0-131 16,0 0-20-16,-1 0-30 0,-1 0-47 0,0 0-8 15,0 0-46-15,0 0-99 0,0 0-224 16,1-5-199-16</inkml:trace>
  <inkml:trace contextRef="#ctx0" brushRef="#br0" timeOffset="-207337.31">21908 395 1262 0,'0'-7'40'0,"0"0"30"0,0 1 35 16,0-6 150-16,0 7-137 0,0 3-21 16,-6-2 2-16,6 1 5 0,-8 0 98 0,5 1-128 15,-1 1-9-15,-1-1-10 0,-2 0 9 16,1 2-54-16,0 0-8 0,0 0-2 15,-1 7 5-15,-8 3-3 0,8-4-3 16,-1 1-1-16,1-1-2 0,0 2 2 16,-4 11 4-16,7-8 3 0,1 2 0 15,0 1-2-15,3 1-3 0,0 0 2 16,0 15-5-16,7-17 3 0,-1-1-3 16,1 0 0-16,1-3-2 0,0-2 2 0,0-2 0 15,10 0 1-15,1-5-7 16,-10 0 12-16,5-12-6 15,-8 5-4-15,1 1 2 0,-3-2 2 0,0 0 0 16,-1 1 7-16,0-2-7 0,3-7-13 16,-4 9 11-16,0-1 2 0,0 0 7 15,-1 1 2-15,0-6-7 0,-1 7-1 16,0 0 3-16,1 2 5 0,-1 0 0 16,0 1 1-16,0 2-6 0,0 0-1 15,0 1-4-15,0 0 6 0,0 0-12 16,0 0 4-16,0 0-3 0,0 0 2 15,0 0 1-15,0 0 7 0,0 7-2 0,0-1 1 16,0 0 3-16,6 0-3 0,3 9 17 16,1 4-3-16,-5-8-1 15,5 13 3-15,-6-13-3 0,1 1-10 16,-1 2-2-16,0-1 4 0,0 0-3 16,-1-1 1-16,4 10 1 0,-3-4-5 15,-1-11 1-15,1 4 2 16,-2-3-108-16,-1-6-48 15,-1 2-502-15,0-3 68 0,0 0 80 16</inkml:trace>
  <inkml:trace contextRef="#ctx0" brushRef="#br0" timeOffset="-199152.72">18857 1485 1218 0,'0'-2'33'0,"-2"0"29"16,1 0 27-16,-2 1 24 0,1-2-16 15,-3-1 82-15,1 1-106 0,1 1-2 0,-1 0-11 16,1 0-12-16,-2 0 7 0,-2 0 52 16,0 0 10-16,4 2-90 15,0 0-3-15,-6 0-32 0,5 0 5 16,0 7-4-16,-1 0 5 0,1 2 1 16,0 3 3-16,0 2-2 0,-2 22-1 15,5-15-3-15,1 1 3 0,0 0 0 16,0 0-2-16,7-1 7 0,1-2-2 15,8 14 4-15,-8-20-8 0,1-2 3 16,0-3-7-16,1-2 6 0,0-2-1 16,0-4 0-16,11 0 4 0,-9 0 1 0,-2-8-4 15,-1 0-1-15,1-2 3 16,-2-1-7-16,0-4 4 0,4-16 7 16,-9 14-3-16,0 0-1 0,-3 0 4 0,0 1-5 15,0 0-1-15,0 0 5 0,-20-16-16 16,-1 3 12-16,11 15 1 15,-14-7-3-15,13 14-6 0,-1 1-10 16,3 2-38-16,-1 4-31 0,1 0-20 16,3 0-24-16,-6 9-192 0,8 0 37 15,3-1-79-15,1 2-24 0,0-1 59 16</inkml:trace>
  <inkml:trace contextRef="#ctx0" brushRef="#br0" timeOffset="-198716.12">19049 1403 1366 0,'0'0'63'0,"0"0"-16"0,0 0 25 16,0 0-60-16,0 0-21 15,0 0-18-15,0 6 21 16,5-1 11-16,4 8 5 0,3 5 2 16,-5-6-9-16,7 13 7 15,0 0-3-15,-6-12-5 16,5 10 1-16,-7-13 5 0,0 1-10 15,-1-2 9-15,1-1-5 0,-1 0-3 16,0-2 6-16,3 3-5 16,-2-3 3-16,1-2 91 0,-5-4-5 15,0 0 29-15,-2 0 4 0,1 0 70 16,3-14-118-16,-2 6-60 16,1-12-10-16,1-6-14 15,-3 11 9-15,2-16-5 0,0-2 3 16,-2 18 3-16,1-13-51 15,-2 16-55-15,0 1-81 0,0 1-160 16,0 2-136-16,0 2 19 0,0 1 82 0</inkml:trace>
  <inkml:trace contextRef="#ctx0" brushRef="#br0" timeOffset="-197918.13">19368 1399 1418 0,'0'-1'27'0,"0"0"54"15,0 1-32-15,0 0-25 16,0 0-17-16,0 0-14 0,0 0-4 0,0 0-2 16,0 14 18-16,0 6 14 15,0-6-5-15,0 21 4 0,0 5-14 16,3-19 7-16,2 19-7 16,-2-21 6-16,0-2-8 0,0-1 2 15,0-2 0-15,-2-1-9 0,2-3 2 16,1 5 5-16,-2-7 80 15,-1-5 18-15,3-2 122 0,-4-1-9 16,0 0-123-16,0 0 2 0,0-6-95 16,0 0-9-16,0 0 0 0,-7-3 1 15,2 0 3-15,-1-2 0 0,2-19 4 16,-1-5 1-16,1 17-2 16,4-18-6-16,0 19 3 0,0 0 7 15,0 1-4-15,0-1 1 0,0 1 1 16,0 0-2-16,0-15 0 15,13 2-4-15,-5 15 5 0,10-8 0 16,1 6-2-16,-11 10 4 16,8 0-4-16,0 6-6 15,-9 0 7-15,6 8-3 0,-7-1 6 0,-2 0-1 16,2 0 2-16,-3 1 8 0,-1 0-1 16,0-1-2-16,-2 8 5 15,0-1 1-15,0-7-9 0,-13 7 6 16,2-2-2-16,4-5-4 15,-5 4 9-15,5-6-9 0,1-1-3 16,0 1-4-16,0-1 4 0,2-1-3 16,0 1 1-16,-1 4-10 15,4-1 8-15,1-4 5 0,0 6-3 16,0 2 8-16,6-6-1 16,7 7-1-16,0 2 1 15,-4-7 0-15,8 8-1 0,-9-9-2 0,4 2 0 16,-2-1 1-16,1 1 3 0,2-2 2 15,0 2 0-15,11 3-6 16,18 10-330-16,-34-17 35 16,-3 0-218-16,2 0 29 0,-2-1 49 15</inkml:trace>
  <inkml:trace contextRef="#ctx0" brushRef="#br0" timeOffset="-197399.81">19856 1405 1934 0,'0'-2'8'0,"0"1"7"15,0 1-8-15,0 0 3 0,0 0-24 16,0 0-1-16,0 0-70 16,0 0-64-16,0 0-193 0,0 0-135 0,0 6 56 15</inkml:trace>
  <inkml:trace contextRef="#ctx0" brushRef="#br0" timeOffset="-197217.77">19902 1567 2097 0,'0'2'37'15,"-6"-1"66"-15,6 0-44 0,0 0-36 16,-4-1-9-16,4 0-2 0,-4 0-19 0,4 0-4 15,-2 0-150-15,2 0-61 0,0 0-193 16,0 0-118-16,0 0 53 0</inkml:trace>
  <inkml:trace contextRef="#ctx0" brushRef="#br0" timeOffset="-193809.12">20294 1270 1594 0,'0'-4'28'16,"0"0"26"-16,0 1 27 0,0 1 19 15,0 1-19-15,0 1 20 16,0 0-76-16,0 0-32 0,0 0-7 16,0 6 10-16,0 2 6 15,3 11 2-15,7 6 9 0,-6-10-4 16,6 16-7-16,-7-15-1 15,3-1-3-15,-2 1 9 0,1-2-3 0,-1 0-2 16,0 0 3-16,-1-1-6 0,5 12-54 16,-5-14-67-16,0 0-102 0,1 0-174 15,-1-2-72-15,1-2 69 0</inkml:trace>
  <inkml:trace contextRef="#ctx0" brushRef="#br0" timeOffset="-193392.31">20498 1360 1596 0,'-4'0'-8'0,"-1"10"-5"16,5-6 9-16,0 6 4 15,0 4 5-15,0-5-5 16,7 10 8-16,6 0-7 16,-7-10 3-16,10 9-4 0,1-6 1 15,-8-7 0-15,11-1 1 0,-10-4-2 16,0 0 4-16,-1 0-5 16,-1 0 5-16,1-8 36 0,-2 1 11 0,-1-1 20 15,2-10 56-15,-5 8-75 0,-1 0-13 16,0-1 5-16,-2 0-2 0,0 0-17 15,0-1 1-15,-14-12-7 16,-3-1-14-16,8 14-5 0,-15-10-3 16,-1 8-13-16,13 9-35 15,-10 4-200-15,5 0-438 16,10 9 258-16</inkml:trace>
  <inkml:trace contextRef="#ctx0" brushRef="#br0" timeOffset="-192889.93">21141 1292 1578 0,'-4'-3'50'0,"-4"-5"113"0,-1 3-20 16,3 1-77-16,-3 2 76 15,3 2-78-15,2 0-30 0,0 0-27 16,0 0-6-16,1 0-7 0,0 6-1 16,-1 5 2-16,2 5 0 15,2-6-1-15,0 12-3 0,0-10 7 16,6-1 0-16,-1 1 2 0,14 13-58 16,-11-18-22-16,-1-2-74 0,2-2-116 15,1-1-173-15,1-2-28 0</inkml:trace>
  <inkml:trace contextRef="#ctx0" brushRef="#br0" timeOffset="-192599.14">21182 1065 1624 0,'-4'-7'70'0,"2"5"-18"16,1-1 27-16,-1 2-65 0,2 1-22 16,0 0-8-16,0 0 3 0,0 0 8 15,0 8 5-15,7 2 8 0,-2 2-1 16,-1 2 3-16,7 22-5 16,2 4 4-16,-6-19-5 0,5 19 3 15,-2-6-1-15,-5-19-5 16,5 14-201-16,-1-5-562 15,-4-14 366-15</inkml:trace>
  <inkml:trace contextRef="#ctx0" brushRef="#br0" timeOffset="-192098.89">21469 1218 1369 0,'0'-2'76'0,"0"1"-3"0,-5-2 71 16,-4-2-7-16,5 3-83 15,-6-1 26-15,-1-1-13 16,6 3-33-16,-7 0 38 0,0 1-61 15,6 0-13-15,-5 11-11 16,7-5 10-16,-1 0-2 0,1 1 1 0,2 1 1 16,0 1-1-16,0-1-2 15,2 11 0-15,0-4 1 16,6-8-3-16,1 4-8 16,5-5 9-16,-6-4 10 0,5-2-1 15,0 0-5-15,-6 0 2 0,6-6-9 16,-2-7 2-1,-4 6 4-15,3-7-14 0,-3-1-3 16,-2 8 18-16,1-8 6 0,-2 3-2 16,-2 7-4-16,0-2 7 15,1 4-1-15,-1 2-2 0,0 0-6 16,0 1-4-16,0 0-4 0,0 0 6 16,0 0 4-16,0 7 9 15,0-2-9-15,6 7-6 16,4 2 14-16,-7-8-18 0,6 5-62 15,2-1-289-15,-5-8 0 0,7 4-382 16</inkml:trace>
  <inkml:trace contextRef="#ctx0" brushRef="#br0" timeOffset="-191710.43">21704 1089 1738 0,'-6'-6'48'0,"0"3"16"16,-2 2 124-16,-1 1-22 15,4 0-118-15,-5 0-28 0,-1 6-15 16,6-1-2-16,-6 4 0 16,4-1-17-16,4-4 10 0,0 5-10 15,3 1-3-15,0-4 13 16,6 7 3-16,8 1-22 15,-7-8 12-15,9 4-22 16,-1-1 0-16,-8-5 23 0,9 4-7 16,-4-1 9-16,-6-3 8 15,1 5-1-15,0-1 8 16,-5-3-3-16,0 5 9 0,-2 1-6 16,0-5-5-16,0 5 10 15,-8 0-6-15,2-4-10 0,-4 6-5 16,0-1-60-16,5-6-12 15,-4 1-247-15,2-1-413 16,2-6 353-16</inkml:trace>
  <inkml:trace contextRef="#ctx0" brushRef="#br0" timeOffset="-191293.75">21829 1075 1775 0,'0'0'10'0,"-6"0"42"16,-4 10 51-16,6-6-48 16,-7 4 10-16,1-1-42 15,5-3-25-15,-1 2-10 16,3 1 1-16,3-3 0 0,0 4 5 15,6 1 11-15,-1-4-8 0,7 4 2 16,0 0 1 0,-5-5-2-16,9 3 8 0,2 0-1 15,-7-5-5-15,7 4 0 0,-2 0 5 16,-9-2-5-16,2 2 3 16,-4 1 3-16,-2-4-3 15,-1 3 11-15,-2 0-3 16,0-2-4-16,0 6-10 0,-12 2-100 15,8-5-37-15,-6 7-494 16,3-8 177-16,1-1 72 0</inkml:trace>
  <inkml:trace contextRef="#ctx0" brushRef="#br0" timeOffset="-191079.71">21992 1042 1432 0,'2'5'1'0,"-1"0"2"16,2 0 2-16,0 2 3 0,0-1-1 16,-1 3 2-16,3 9 7 15,2 4-15-15,-4-12-2 0,5 10 5 16,0-3 17-16,-5-9-16 0,4 5-2 15,0-3-270-15,-4-5-44 16,1 0-358-16</inkml:trace>
  <inkml:trace contextRef="#ctx0" brushRef="#br0" timeOffset="-190936.49">21940 923 1696 0,'-5'-8'10'0,"0"3"0"16,-1-3 8-16,4 6-28 0,1 0-42 16,-1 1-46-16,2 0-102 0,0 1-156 15,0 0-26-15</inkml:trace>
  <inkml:trace contextRef="#ctx0" brushRef="#br0" timeOffset="-190298.18">22146 943 425 0,'11'0'54'0,"-5"0"1"0,-1 0 108 15,1 0-7-15,-1 0 34 0,0 0-2 16,0 0-97-16,0 0-1 0,4-10 27 15,1 0-33-15,-7 5-58 16,4-7 20-16,-3 1-10 16,-2 4-20-16,-1-7-3 0,-1 1-11 15,0 5 0-15,0-1 1 16,-14-7 6-16,8 7-5 0,0 1 10 0,1 3 0 16,-2-2-3-16,3 4-3 0,-1-1-12 15,2 3-3-15,-3 1-2 0,0 7 3 16,5 2 2-16,-2 13 1 15,0 6 8-15,3-12-5 16,0 2 3-16,0 21 3 0,0-18-3 16,7-1-3-16,0 0 2 0,-2 1 1 15,0-2-2-15,2 0 7 0,0-3 1 16,3 14 10-16,2-6-19 16,-7-14-5-16,2 6 4 15,-1-4 8-15,-4-8-4 0,1 2 4 16,-3-5 15-16,0-1-8 0,0 0-6 15,0 0-8-15,0-8-5 0,0 1 1 16,1 1 3-16,0-1 1 0,0-1 0 16,0 0-2-16,1-1-1 0,3-10-7 15,1-1 6-15,-2 11 1 16,6-8 0-16,-1 2 8 16,-5 10-8-16,7-5 5 15,0 5-5-15,-5 3 5 0,1 2 1 0,5 0 3 16,0 15-13-16,-5-7 6 15,7 10 4-15,-2 1 5 16,-5-10-5-16,5 10 2 16,0-3 3-16,-7-8-6 0,1 0-32 15,2 5-361-15,-6-8-51 0,-1-1 0 16,-1 0 100-16</inkml:trace>
  <inkml:trace contextRef="#ctx0" brushRef="#br0" timeOffset="-190153.26">22366 706 1085 0,'-2'-3'-1'0,"2"3"-41"0,0 0-121 0,0 0-101 16,0 0-7-16,0 6 42 0</inkml:trace>
  <inkml:trace contextRef="#ctx0" brushRef="#br0" timeOffset="-189738.41">22597 1005 1778 0,'2'7'-8'0,"-2"-3"-2"0,1-1-7 15,0-1-2-15,0-2 10 0,3 0 17 16,0 0 53-16,-2 0-29 16,6-13 2-16,2 0-21 15,-6 8-9-15,5-9 3 16,-2 0-1-16,-4 8-1 0,0-9 3 16,-3-1-50-16,0 8-27 15,0-9-131-15,-12 3-4 16,8 8 117-16,-6-3 2 15,2 6 56-15,4 3 24 0,-2 0-14 16,2 12 16-16,4-5 26 0,-2 10 92 16,2 2 20-16,0-10-65 15,0 10 29-15,6-2-49 16,0-9-49-16,-1-2 6 0,5 7-11 16,-3-6 8-16,0-2-6 0,0 0 12 15,2-1-10-15,-1-1-11 0,2 0-56 16,9 1-402-16,-2-4-266 15,-10 0 499-15</inkml:trace>
  <inkml:trace contextRef="#ctx0" brushRef="#br0" timeOffset="-189419.71">22785 877 1156 0,'2'-6'-38'0,"-1"6"12"16,0 0-6-16,1 0 13 0,1 0 16 15,-1 0 6-15,3 9 21 16,0 1 1-16,-2-5-16 16,2 10 15-16,-1-2 6 0,-3-6-18 15,1 0 0-15,-1 4 1 0,0-5-11 16,0-3 3 0,0-1-4-16,0-2 27 0,-1 0 49 15,1 0 14-15,2 0 71 0,-1-13-122 16,0 6-35-16,2-9-3 15,-1-3-11-15,-1 8 10 16,0 0-19-16,3-16-181 0,0 2-377 16,-2 12 249-16</inkml:trace>
  <inkml:trace contextRef="#ctx0" brushRef="#br0" timeOffset="-188286.69">23052 771 1395 0,'1'-2'33'15,"0"2"27"-15,-1 0 27 0,0 0 99 16,0 0-105-16,0 0-75 0,0 5-6 16,-11 5-10-16,11-5 6 15,-6 2 6-15,0 2 4 0,1 0 0 0,1-1-2 16,0 1-9-16,1 0 0 0,3 5-11 16,0-4 6-16,0-6 7 15,0-1 1-15,7 2-4 0,5 0 4 16,-6-4 4-16,7 3 6 15,-2 0-3-15,-5-2-2 16,-2 0-5-16,3 3 3 0,-3 0 1 16,-2-2-4-16,-1 4 3 15,-1 2-51-15,0-3-45 0,0-1-94 16,-7 8-506-16,-3 0 68 16</inkml:trace>
  <inkml:trace contextRef="#ctx0" brushRef="#br0" timeOffset="-187603.64">23388 577 883 0,'4'0'-10'0,"-3"0"7"0,0 0 2 16,4 7 27-16,-1 7 41 16,-1-4-35-16,6 12 9 15,1 5 69-15,-5-11-24 0,1 1 8 16,7 20 3-16,1 1-84 15,-7-19-8-15,1 0 0 0,6 17 5 16,-8-21-12-16,0 0 4 0,-1-1 3 16,1 0-2-16,-1-2 5 0,-2-2-3 15,1 0-3-15,2 7 9 0,-4-7 7 16,-2-8 18-16,0 1 28 0,0-2 158 16,0-1-58-16,0 0-141 15,0 0-25-15,0-6-21 0,-5-4 4 16,5 3 13-16,-2-9-11 15,2-3 3-15,0 9 12 16,0 0-3-16,7-11 0 16,5 1-4-16,-5 12 8 0,0-1-1 15,5-5 4-15,1 4-8 0,-7 6 2 16,1 2 0-16,6-1 0 16,-2 3-4-16,-6 0 7 0,7 13-5 15,-2 1 7-15,-6-7-1 16,-1-1 4-16,6 6-5 15,-4-2-1-15,-2-6 5 0,-1-1-2 16,0 1-1-16,1-4-1 16,-2 0 7-16,0 0 29 0,0 0 65 15,0-5-39-15,1-2-61 16,-1-5-9-16,3-5 5 16,-1 8-14-16,-1-1-19 0,5-13-102 15,0 0-130-15,-4 12 28 0,1-1-92 16,4-9-366-16</inkml:trace>
  <inkml:trace contextRef="#ctx0" brushRef="#br0" timeOffset="-187210.2">23946 694 1063 0,'0'0'79'16,"0"0"-9"-16,-7 0 22 0,-6 0 35 15,3 0-47-15,4 5-50 0,0 0-22 16,-4 6-1-16,0 1 1 16,6-4-2-16,0-1-3 0,-2 8-2 15,5-1-10-15,1-8 2 16,0-1 4-16,0 2-11 15,5-3-14-15,-1-3 6 0,-4-1-7 16,6 0-1-16,4 0-10 16,-2-11 32-16,-3 6 10 0,-1 0-8 0,4-6 2 15,0 3-7 1,-5 4 2-16,0 1 0 0,4 1-10 16,-1 2 14-16,-4 0 10 0,0 0-3 15,5 0-2-15,1 5 7 16,-3 0 1-16,1-1-3 0,7 4-1 15,2-1 16-15,-8-4-74 16,0-1-157-16,6 2-475 16</inkml:trace>
  <inkml:trace contextRef="#ctx0" brushRef="#br0" timeOffset="-186985.73">24101 607 447 0,'4'7'91'0,"0"-2"13"0,0 3 50 16,4 9 47-16,1 2-116 16,-5-9-81-16,0 0 4 0,4 9 3 15,-3-3-11-15,-2-8-155 16,-1-1-121-16</inkml:trace>
  <inkml:trace contextRef="#ctx0" brushRef="#br0" timeOffset="-186814.71">24057 385 1892 0,'0'-4'-17'0,"0"2"-43"16,-1 0-28-16,1 2 6 0,0 0-47 0,0 0-419 16,0 0 163-16,0 6 56 0</inkml:trace>
  <inkml:trace contextRef="#ctx0" brushRef="#br0" timeOffset="-186402.92">24230 574 464 0,'7'15'6'0,"-4"-8"101"0,2 3 20 16,-2-1 42-16,5 11 75 15,0-1-173-15,-5-10-69 0,1-1 1 16,2 6-5-16,-1-4 3 15,-2-6 2-15,0-1-2 0,1 2-1 16,-1-3-7-16,-1-2 18 16,0 0 34-16,4-6 118 15,-3 0-152-15,0-1-6 0,2-1-3 16,2-11 7-16,2-3-5 16,-5 12-10-16,0-2 6 0,1 3-2 15,3-6-6-15,-2 5-11 16,-3 6 13-16,-2 3 3 0,4 0 6 15,2 1 0-15,-2 0 1 0,0 7-4 16,8 5-6-16,4 1-12 16,-9-7 25-16,8 6 0 15,-1-2 9-15,-7-6-14 0,0 1-7 16,0-2-35-16,12 2-306 16,-2-3-276-16,-10-2 398 0</inkml:trace>
  <inkml:trace contextRef="#ctx0" brushRef="#br0" timeOffset="-185990.92">24569 525 563 0,'9'0'50'16,"-2"0"81"-16,-2 0-47 0,0-6 2 16,0 0-10-16,4-6 35 0,-1 2-38 15,-4 6-20-15,-2-5 36 16,-1 1-68-16,-1 4-23 0,0-5 6 16,0 4-5-16,-5 1 3 0,5 1-4 15,-5 1 2-15,0 0-16 0,1 2 0 16,1 5 24-1,1 7 26-15,-1-6 11 0,1 3 6 16,-1 11 56-16,-1 3-38 16,4-12-52-16,0 3 10 0,0 11-5 15,5-4-16-15,0-12-10 16,0-1-1-16,1-1-1 0,7 2-9 16,1-3-73-16,-5-6-25 15,-1 0-133-15,10 0-462 0</inkml:trace>
  <inkml:trace contextRef="#ctx0" brushRef="#br0" timeOffset="-185537.13">24709 188 552 0,'0'0'41'0,"0"0"-3"16,3 8 21-16,2-4-27 16,0 3-4-16,6 8 48 0,-5-6-21 0,11 26 167 15,-11-20-164 1,-1 1-5-16,-1 0 24 0,1 0 9 0,-1 2-25 16,4 17 22-16,-4-17-72 0,-1-2 10 15,2-1-19-15,-2-1 10 0,1-2-4 16,0-3-14-16,-1-1 14 0,-1-1-9 15,1-2-16-15,1 2 25 0,-2-5 22 16,-1-2 29-16,-1 0 8 16,0 0 36-16,0 0-95 15,0-6-36-15,-5-2-177 0,-2 8 16 0,0-6 16 16,0 0 49-16,0 2 42 0,-1-1 61 16,-7-1 5-16,9 4 6 0,-1 2 6 15,3 0 7-15,-1 0 22 0,1 0 15 16,2 7 2-16,-1-1 28 0,1-1-13 15,1 8 59-15,1-7-90 0,0 8 3 16,11 1-23 0,-2-3-1-16,-3-7-1 0,1-1-6 15,1-2 8-15,0-1 4 0,12-1-137 0,3-6-511 16,-12-1 311-16</inkml:trace>
  <inkml:trace contextRef="#ctx0" brushRef="#br0" timeOffset="-182753.47">20400 1810 1118 0,'-3'0'38'0,"-4"8"104"15,2 5 13-15,0-5-119 16,-2 11 20-16,4-9-39 0,0 2 6 0,0 0-5 16,3 2-3-16,0 2 1 0,0-1-8 15,0 18-9-15,7-17 2 0,2-2-4 16,0 0 5-16,-2-2 2 0,2-3-7 16,1-2 4-16,10 3-14 0,1-7 21 15,-12-3-3-15,8 0 4 16,-8-6-5-16,-2 0 11 0,0 0 9 0,-1-1-3 15,-1-1 5-15,0 0 3 16,5-9 25-16,-7 7-29 0,-2 1-10 0,1-2-2 16,-2 0-8-16,0 0 3 0,0 0-5 15,-13-10 7-15,5 10-12 0,0 0 1 16,-2 0-10-16,-2 2-9 0,1 0-5 16,0 1-21-16,-14-1-148 0,2 7-381 15,13 2 193-15</inkml:trace>
  <inkml:trace contextRef="#ctx0" brushRef="#br0" timeOffset="-181960.87">20877 1789 897 0,'0'0'12'0,"0"0"35"16,0 0 38-16,0 6 5 0,7 1-9 15,0 1-35-15,5 12-22 0,-5-7-20 16,0-2 3-16,2 1-5 0,-2-2-7 15,0-1 10-15,0-1-4 0,6 5 1 16,-9-8-2-16,2-1 6 0,-3 0-1 16,2-2 12-16,-3-1 40 0,0 0 26 15,1-1 154-15,-2 0-136 0,-1 0-22 0,2 0-20 16,-1-8-6-16,-1 3-9 0,0-2-5 16,0-9 17-16,0 7-41 0,0-1-7 15,0-1-8-15,0 0 3 0,0 1-3 16,-6 0-8-16,6-6-110 0,-4 10-42 15,4 2-140-15,-3 1-117 0,3 3-47 16,0 0 83-16</inkml:trace>
  <inkml:trace contextRef="#ctx0" brushRef="#br0" timeOffset="-181595.48">21151 1793 1664 0,'0'-6'26'15,"-4"1"34"-15,4 5 46 0,-6-5 7 16,-2 0 105-16,5 2-147 0,-1 1-2 16,-1 2-25-16,1 0-26 0,0 0-14 15,-1 0-10-15,-4 0-14 0,2 11 13 16,4-5 1-16,-2 10-10 15,5-9-3-15,0 2 3 0,0-1-20 0,0 1-21 16,7-2-9-16,-1 1-4 0,6 5-60 16,-3-7 87-16,-1-1 7 0,-1 0 27 15,1-1 5-15,1 0 5 0,-1-2 2 16,9 6-5-16,-10-5-2 0,-2 0 4 16,0 0 3-16,-2 1 1 0,-1-1 0 15,-2 0-4-15,0 6 1 0,0 2 3 16,-5-6-15-16,-2 7-144 15,2-6-98-15,-1 0-204 0,0 0 33 16</inkml:trace>
  <inkml:trace contextRef="#ctx0" brushRef="#br0" timeOffset="-180445.37">21770 1610 1840 0,'0'-1'23'0,"0"-1"4"16,0 0 4-16,0 1-1 15,0 1-37-15,0 0-5 0,0 0-3 0,0 0 6 16,0 0 6-16,0 6 2 0,0 3 9 15,0 12 6-15,7-7-10 0,0 0-3 16,-1 1 3-16,1 1-4 0,-1-1 3 16,0 0-1-16,4 10-6 0,-2-5 6 15,-5-12-2-15,2 3 4 16,-3-7 2-16,-2-3 2 0,1 1 1 16,0-2 1-16,-1 0 1 0,0 0-7 15,0 0-4-15,0-5-7 0,0-1 4 16,0 0-1-16,-6 1 2 0,-1-2 0 0,2-2-1 15,-7-11 0-15,6 9-1 0,0-2 1 16,-1 1-8-16,2-2 2 0,0 0-2 16,0 0-4-16,0-9-16 0,3 6 14 15,2 12 11-15,0-1-11 16,5 6 10-16,2 0 5 0,0 0 7 16,2 6 1-16,1 3-3 0,3-2-3 15,14 10 0-15,-13-8 6 0,-1 0-2 16,-1-1-3-16,-1-1-8 0,-1-1 5 0,-1-1 1 15,6 1 4-15,-8-4-4 16,0 0 2-16,-1-2-1 0,-2 0 5 0,0 0 5 16,-1 0 5-16,2 0 43 0,-5 0-28 15,1 0-9-15,0-7-10 0,-1 1-2 16,0 0-6-16,0-2 3 0,0-7-12 16,-7 5-9-16,1-1-45 0,1-1-47 15,0 0-72-15,0 0-92 0,0 0-84 16,-4-13-363-16</inkml:trace>
  <inkml:trace contextRef="#ctx0" brushRef="#br0" timeOffset="-180110.22">22119 1647 732 0,'0'0'4'0,"0"0"9"0,0 0 7 16,0 0-7-16,0 0-1 0,0 8 1 16,0-2-12-16,0 0-1 0,7 5-7 15,4-1 7-15,-4-6 0 0,3 0 4 16,2-4-9-16,-7 0 9 15,4 0 69-15,-4 0 1 0,-2-7 25 16,1 2 0-16,-1-1 5 0,1-1-11 16,-1 1 9-16,1-8 62 0,0-2-60 15,-3 9-52-15,-1-7 64 16,0 8-58-16,0 0-27 0,-7 2-8 16,2-1-10-16,0 2-22 0,-1 0-34 15,-7 1-144-15,-1 2-145 0,7 7 36 16,-4 6-435-16</inkml:trace>
  <inkml:trace contextRef="#ctx0" brushRef="#br0" timeOffset="-179766.77">22301 1432 1495 0,'-2'-1'-8'15,"-1"0"-16"-15,3 1 11 0,0 0 8 16,0 0 3-16,0 0 2 0,0 7-1 15,7 1 3-15,5 10 22 16,1 6-2-16,-6-10-27 0,0-1 3 16,5 14 2-16,-5-14 6 0,-2-1-4 15,0-1 7-15,-1 1-3 0,1-3 0 16,-2-1-7-16,4 4-100 16,-3-4-172-16,-3-5 107 0,0-1-221 15,-1-2-18-15</inkml:trace>
  <inkml:trace contextRef="#ctx0" brushRef="#br0" timeOffset="-179638.56">22354 1553 1494 0,'0'-5'-1'0,"0"-4"-11"15,0 4-13-15,0 3 22 16,0-1 4-16,12-1-14 0,-7 2-25 16,-1-1-73-16,2 0-149 0,1 1-93 0,0 0 27 15</inkml:trace>
  <inkml:trace contextRef="#ctx0" brushRef="#br0" timeOffset="-178825.28">22831 1316 1781 0,'0'0'82'0,"0"0"38"15,0 0-92-15,-5 9-20 16,-3 2-11-16,4-5 2 0,0 3 5 16,-3 10-4-16,4-7 0 0,2 1 0 15,1 1 5-15,0 1-2 0,0 0-1 16,0 0-1-16,0 0-6 0,13 12-1 15,2-5 4-15,-7-13-4 16,7 3 2-16,0-5 6 16,-8-5-1-16,5-2-4 15,-4 0 10-15,-5 0-5 0,1 0 5 16,-1-12 0-16,-3 7-2 0,0 1 0 16,0 0-2-16,0-2-6 0,0 0 4 0,0 1-4 15,0 0 1-15,-4-7 3 16,-2 2-18-16,1 5-15 0,1-1-71 15,0 2-5-15,1 3 68 16,-1 0 3-16,2 0 27 16,1 1 5-16,0 0-1 0,1 0 0 15,0 0 3-15,0 0-2 16,0 0-5-16,0 0 6 16,0 0 3-16,0 0 1 15,0-5-3-15,0 0-2 0,0 2 6 16,3-3-2-16,-3 3 3 0,0-1-4 0,0 2 0 15,0 0 2-15,0 0 0 0,0-1 2 16,0 1-2-16,0-3 4 16,0 0 1-16,0 2 0 0,0-2 3 15,0 1-8-15,0 1-2 16,0-1 1-16,0 0 5 16,-4 1-4-16,0 1-1 0,-2-5 3 15,-1 1 1-15,4 3-15 16,-3-5-58-16,0 3-139 15,3 3-67-15,-3 1-426 16</inkml:trace>
  <inkml:trace contextRef="#ctx0" brushRef="#br0" timeOffset="-178164.64">22837 1314 1198 0,'-2'4'31'0,"-1"0"19"0,1-2 19 16,1 3 13-16,-2-1-19 0,-1 7 28 15,2-4-59-15,0 0-7 0,1 3-4 16,0 0-9-16,1 2-4 0,0 1-5 15,0 1-2-15,6 16 5 0,5-2 5 16,-5-14-3-16,7 9-11 16,1-4-1-16,-6-11 5 0,8 2-7 15,0-6 16-15,-7-4-3 16,-1 0 2-16,10-8 4 0,-10 0 5 16,0 0 9-16,-1-1 14 0,-1-1-2 15,0 1 6-15,-1-1-10 0,-1-1-6 16,-1-12 19-16,-3 1-15 15,0 10-21-15,-7-11 0 0,-8 0-13 16,6 11 1-16,-11-13-13 16,-4 3-22-16,11 14 1 15,1 1-22-15,-13 2-155 0,14 5-5 0,1 0-158 16,1 6-41-16,0 2 38 0</inkml:trace>
  <inkml:trace contextRef="#ctx0" brushRef="#br0" timeOffset="-176978.4">20571 2414 1539 0,'0'0'74'0,"0"-3"26"0,0 3 22 0,0-3-22 15,0 3-36-15,0-4 55 0,0 2-20 16,0 1-77-16,0 1-5 15,0 0-26-15,0 0-7 0,0 0 5 16,0 0 6-16,0 5 8 0,0 8 1 16,6-4-2-16,0 1 0 0,0 3-1 0,-3 1-1 15,4 1 1-15,-2 0-7 16,7 13 12-16,-7-15-5 0,0-2 9 0,-1 2-9 16,0-3-7-16,1-2-59 0,2 8-229 15,-3-8-1-15,-1-2-149 0,2 0 7 16,-2-1 48-16</inkml:trace>
  <inkml:trace contextRef="#ctx0" brushRef="#br0" timeOffset="-176421.15">21168 2443 1688 0,'0'0'17'0,"0"-1"-3"15,0 0-6-15,0 1-14 0,0 0-12 16,0 0 6-16,5 0 13 0,-5 0 8 0,5 0-6 16,2 0-1-16,-2 8 2 0,2-1-2 15,7 6 5-15,-8-6-8 0,3-1-1 16,-2 1 1-16,-1-3-6 0,1 1 7 16,7 2 4-16,-11-7-6 15,0 0-6-15,1 0 3 0,-3 0 9 16,0 0 31-16,-1 0 18 0,1 0 18 15,-1-5 22-15,1-6 46 0,0-6-75 16,-1 8-62-16,0-11 1 16,0 10-6-16,0 1 0 0,0-1-2 15,0 2-30-15,0 1-52 0,0-4-303 16,0 6 11-16,0 1-74 0,5 3 70 0</inkml:trace>
  <inkml:trace contextRef="#ctx0" brushRef="#br0" timeOffset="-175962.64">21494 2293 1221 0,'-5'-1'45'0,"-2"1"120"15,3 0-68-15,1 0-31 0,-2 0-11 16,0 0 2-16,0 4-3 0,0 1-15 16,-6 6 14-16,4-4-29 0,1 1 0 15,0 1 2-15,0 0-10 0,0 1-7 0,-3 7-5 16,2-1-10-1,6-10 9-15,0 6-8 0,1-7-4 0,0 0 2 16,0-1-3-16,7 0 5 0,1 0 5 16,-1-2-2-16,7 2 7 0,-5-3-3 15,0 1-3-15,-1-2 3 0,2 1-1 16,-2 0-5-16,5 0 14 16,-3 2-12-16,-8-2-2 0,3 4 9 15,-4-2-6-15,-1 1 5 0,0 0-3 16,0 2-9-16,0 1-17 0,0 2-40 15,-12 8-242-15,7-8-7 0,1-1-106 16,-1 0 65-16</inkml:trace>
  <inkml:trace contextRef="#ctx0" brushRef="#br0" timeOffset="-175136.99">22220 2063 1640 0,'-1'-2'86'16,"1"1"-27"-16,0 0 38 0,0 1-49 15,0 0-48-15,0 0-8 0,0 0-3 16,0 0-2-16,0 0 5 0,0 0 3 15,4 0 5-15,-1 0 5 0,4 15-6 16,1 3 2-16,-4-9 1 16,4 13 7-16,-4-11-41 0,-1-1-36 15,0-1-67-15,1 0-89 0,-2-2-126 16,0 0-56-16</inkml:trace>
  <inkml:trace contextRef="#ctx0" brushRef="#br0" timeOffset="-174942.58">22340 2017 824 0,'3'6'74'0,"1"4"177"0,-2-4-94 16,0-1-67-16,0 0-37 0,-1 1-28 15,2 0-16-15,-1 1-8 0,2 5 6 16,0 0-3-16,-3-6-16 16,4 3-434-16,-2-3-290 0</inkml:trace>
  <inkml:trace contextRef="#ctx0" brushRef="#br0" timeOffset="-173966.71">23113 1729 1121 0,'-1'-1'122'16,"0"0"-21"-16,1 1 20 0,0 0-20 15,0 0-10-15,0 0-10 0,-2 0 6 16,2 0 27-16,0 0-83 0,-1 0-25 16,0 4-7-16,-1 0-2 0,1 0 2 15,-2 2-4-15,-3 10 11 0,4-8-1 16,1 1-1-16,-1 0-2 0,0 1-3 15,0-2 0-15,1-1 3 0,-1 5 3 16,0-8-4-16,2-2-4 0,0 2 4 0,0-2-2 16,0-2 1-16,0 0 0 15,0 0-11-15,0 0-4 0,0 0-4 0,0 0-6 16,0 0 3-16,0-6 9 0,4 2 5 16,3-8-4-16,0-5-11 15,1-1 9-15,-1 1 13 16,-3 9-2-16,1-4 0 0,-2 7-1 15,-1 1 1-15,0 0 3 0,0 2-2 16,-1 0-6-16,-1 1 3 0,2 1-10 16,-2 0 15-16,2 0-4 0,-2 0 7 15,3 5-3-15,-1-1 1 0,1 0 5 16,6 8 8-16,-4-7-5 0,-1 3 1 0,1 1-4 16,-2 1-5-16,0 0-1 15,0 0 2-15,3 13-2 0,-3-13-55 0,0 1-75 16,1 0-119-16,-1-1-149 0,0 0-3 15,0-1 71-15</inkml:trace>
  <inkml:trace contextRef="#ctx0" brushRef="#br0" timeOffset="-173758.21">23213 1967 2117 0,'-1'0'32'16,"0"1"16"-16,1-1 18 0,0 0-16 0,0 0-12 15,0 0-15-15,0 0-29 0,0 0-23 16,5 0 19-16,4-4 3 16,-4 0-9-16,-1-1-64 0,2 1-89 15,2-1-173-15,1-2-175 0,2 0 15 16</inkml:trace>
  <inkml:trace contextRef="#ctx0" brushRef="#br0" timeOffset="-172753.33">20916 2924 1678 0,'0'0'31'0,"-3"0"78"0,-1 0-2 15,4 0-89-15,0 0-34 16,0 0-8-16,0 0 7 0,0-5 3 15,0 5 9-15,0-5 9 0,7 0-2 16,6-1-2-16,-6 2-2 0,1 1 6 16,-1 0-3-16,0 1 4 0,-1 1-2 0,5 0-1 15,-3 1-5 1,-3 0 2-16,0 7 3 0,-3 1 3 0,-1 1 1 16,-1 0-6-16,2 4 6 0,-2 0-1 15,0 1-1-15,0 14 2 0,0-14-4 16,0-1-7-16,0 0 1 0,0-3-2 15,-5-1 3-15,5 6-2 0,0-5 5 16,0-6-1-16,0 2-4 16,0-4 0-16,5 0 2 31,-1-1 1-15,0-1-3-16,1 0-33 0,0 0-66 0,11-7-490 0,1-5-204 0</inkml:trace>
  <inkml:trace contextRef="#ctx0" brushRef="#br0" timeOffset="-172076.89">21548 2859 1138 0,'3'0'25'15,"0"4"119"-15,2 0 42 16,-3 0-147-16,1 2-14 0,-1-2-24 0,0 0 9 15,-1 1 2-15,1 1-5 0,1 1 1 16,1 6-17-16,1 1-243 16,-3-8-38-16,2 5-412 0</inkml:trace>
  <inkml:trace contextRef="#ctx0" brushRef="#br0" timeOffset="-171886.88">21735 2853 1132 0,'2'0'0'0,"1"0"8"0,-3 0-1 16,2 0 15-16,3 5 4 0,-2 1-13 16,-1-2-2-16,3 4 1 0,-1-4-45 15,-2-2-175-15,1 1-98 0,-1-1-8 16</inkml:trace>
  <inkml:trace contextRef="#ctx0" brushRef="#br0" timeOffset="-171479.59">22688 2472 1873 0,'3'5'-10'16,"-2"-3"12"-16,2-1 1 0,-3 1-2 16,2-2-2-16,0 0 1 0,-2 3 3 15,2-2-3-15,1 2 4 0,-1 1 5 16,1-1-56-16,0 4-291 15,-1-5-45-15,0 2-39 0,-2-2 78 0</inkml:trace>
  <inkml:trace contextRef="#ctx0" brushRef="#br0" timeOffset="-171316.15">22750 2482 1108 0,'2'0'3'15,"0"0"0"-15,3 5 25 0,-3-5-18 16,1 6 2-16,-1-2-12 0,0 0 3 16,0-1 2-16,2 4-2 0,2 0-354 15,-3-4 59-15</inkml:trace>
  <inkml:trace contextRef="#ctx0" brushRef="#br0" timeOffset="-170621.91">23178 2280 1811 0,'0'1'3'0,"0"1"0"0,0-2-5 16,0 0 0-16,0 0-10 0,0 0-11 15,0 0 27-15,0 0 10 16,0-6 34-16,5 1-31 0,0 1-7 0,1 1-7 15,0 0-2-15,1 3 0 16,0-4 0-16,7 0-4 0,-9 4 3 16,1 0 3-16,0 0 0 0,-2 0 2 0,0 0 4 15,4 6-2-15,-4-1-10 16,-1 0 7-16,0 6 10 0,-3-5-6 16,0 3-4-16,0 0-2 0,0 3 4 15,0 0-1-15,-7 0 0 0,-3 17 7 16,6-15-9-16,4-1 5 0,-4 1 1 15,4-1-1-15,0-2 5 0,0 8 22 16,0-3 19-16,6-10-9 16,6 0 62-16,-5-3-49 0,2-3-22 15,1 0-13-15,2 0-6 0,2-6-16 16,3-3 1-16,20-13-108 0,-17 9-65 0,-1 0-203 16,1-1-188-16,-2-1 42 0</inkml:trace>
  <inkml:trace contextRef="#ctx0" brushRef="#br0" timeOffset="-169194.66">22847 3123 1786 0,'2'-20'43'16,"-1"13"-9"-16,-1-5 64 15,0 7-29-15,0 2 14 0,0 1 1 16,0-1-5-16,0 1-28 0,0 1 1 15,0 0-47-15,0 1-3 0,0 0-8 0,0 0-9 16,0 0-27-16,0 0-159 0,0 0-194 16,0 0-11-16,7 5-479 15</inkml:trace>
  <inkml:trace contextRef="#ctx0" brushRef="#br0" timeOffset="-169045.06">22998 3306 697 0,'10'18'-172'0,"-4"-11"-2"0,-1 1-1 16</inkml:trace>
  <inkml:trace contextRef="#ctx0" brushRef="#br0" timeOffset="-168843.04">23186 3565 1701 0,'6'8'0'0,"-2"-2"0"16,1-1-2-16,3 2 52 0,-5-4 7 15,0-1 9-15,-2 1-10 0,1 0-31 16,-1 0-12-16,1 6-3 0,0 2-54 15,-2-4-133-15,0 10-777 16,0-7 504-16</inkml:trace>
  <inkml:trace contextRef="#ctx0" brushRef="#br0" timeOffset="-145246.71">8472 12280 1516 0,'0'-1'54'0,"0"0"40"15,0 1 30-15,0-2 138 16,-2 1-81-16,2 1-111 0,0-1 25 16,0 1-64-16,0 0-9 0,0 0-7 15,0-1-8-15,0 1-6 0,0 0-8 16,0-1-6-16,4 1 7 0,-4-1 5 16,5 1-1-16,-1 0 0 0,3 0 2 15,14 0 4-15,10 0 4 0,-10 0-8 16,29 5-2-16,-24-5 6 0,4 0-1 15,0 0-5-15,1 0 1 0,1 0 1 16,0 0-1-16,31 0 7 0,-33 0-4 16,0-6-1-16,-3 0-2 0,-1 2 4 15,0-3-5-15,19-3 6 16,-6-2-3-16,-20 5-1 0,14-5-3 16,-18 5 4-16,-1 0-29 0,-1 0-62 0,-2 0-81 15,1-1-180-15,-1-1-237 16</inkml:trace>
  <inkml:trace contextRef="#ctx0" brushRef="#br0" timeOffset="-51114.11">11137 11551 1700 0,'0'0'88'0,"-2"0"-16"0,2-2 18 15,0 2-19-15,0-2 5 0,-4 0 89 0,1 2-83 16,3 0-3-16,0-1-6 0,-3 1 0 16,3 0-5-16,0-1 51 0,0 1-63 15,0 0 1-15,0-2-3 0,0 1 1 16,0 1-1-16,0-1 37 0,0 1-47 15,0 0-10-15,0-1-11 0,0 0-7 16,0 1-12-16,0-1-5 0,0 0-5 16,0 1-1-16,0 0-7 0,0 0 3 15,3-1 9-15,3 0 7 0,-1 0 10 0,3-1 2 16,0 2-6-16,6-2 2 16,16-1-9-16,-12 3 4 0,3 0 1 0,0 0 3 15,2 0 3-15,2 0-3 0,25 0 3 16,-24 0-11-16,1 0-9 0,-2 0 8 15,2 5-1-15,-2-5 1 0,27 3-1 16,-28-3 6-16,0 0-7 0,1 0 6 16,-2 0-6-16,-1 0-8 0,17 0-7 15,-21 0-3-15,-2 0-28 0,0 0-49 16,-2 0-49-16,-1 0-54 0,7 0-283 16,-10 0 178-16,-2 0-203 0,0 0-50 0,-2 6 55 15</inkml:trace>
  <inkml:trace contextRef="#ctx0" brushRef="#br0" timeOffset="-43386.99">5980 13230 1403 0,'-1'0'45'15,"1"0"74"-15,0 0-72 0,0 0-19 0,0 0-10 16,0 0-9-16,0 0-9 0,0 0-1 16,0 0 1-16,0-4 22 0,3 4 4 15,1-4 13-15,-1 0 9 0,2 0-15 16,2-1 28-16,13-5 39 0,11-1-27 15,-13 7-42-15,29-3 17 16,-21 6-35-16,1 0-7 0,3 0-1 0,-2 1-1 16,2 0-2-16,-1 0 3 15,28 0 0-15,-30-1 0 0,-1 0-5 0,-1 1 1 16,-2-2 3-16,-1-1-3 0,0 1-1 16,17-5 3-16,-2-4-113 15,-21 4-78-15,14-10-783 0</inkml:trace>
  <inkml:trace contextRef="#ctx0" brushRef="#br0" timeOffset="-40513.84">8484 13219 1159 0,'-5'0'78'0,"1"0"-18"15,2 0 36-15,1 0-15 16,-2 0 2-16,2 0 7 0,-1 0 51 15,2 0-35-15,0 0-79 0,0 0 13 16,0 0-31-16,0-5 2 0,0 5-6 16,0 0-1-16,0-4-4 0,0 4 0 15,0 0 7-15,0 0-6 0,4 0-7 16,-4 0-3-16,0 0 1 0,3 0 11 16,3 0 74-16,9 0 57 15,-5 0-75-15,23-5 24 0,-11-1-56 16,4 6-6-16,4 0 0 0,4 0 5 0,-1 0 7 15,6 0-2-15,42 0 65 0,-39 0-49 16,4 0 14-16,-1 0-2 0,3 0 5 16,2 0-5-16,52 4-4 0,3 0-38 15,-55-4-10-15,42 0 5 16,-50 0-7-16,-2 0 1 0,-3 0-5 16,-3-7 4-16,0 3-5 0,-4-1 5 15,26 0-7-15,-31 1 1 0,-3 4-1 16,0 0 2-16,-1-2-2 0,-2 2 0 15,14 0 2-15,-2-4-43 16,-17 2-5-16,7-2-81 0,-9 2 58 16,-2 0-6-16,2-1-15 0,-3 2-29 0,0 0-26 15,0-1-17-15,5-2-206 0,-10 2 179 16,0 0-36-16,-2-1-49 0,-1 1-62 16,-1-2 31-16</inkml:trace>
  <inkml:trace contextRef="#ctx0" brushRef="#br0" timeOffset="-38727.27">14058 13143 1815 0,'-7'0'62'0,"-6"0"128"16,7 0-81-16,1 0-9 0,1 5-13 15,0-5-17-15,1 0-25 0,1 0-28 16,0 0-20-16,2 0-21 15,0 0 21-15,5 0 15 0,2 0 12 0,1 0 14 16,5 0 21-16,5-5 15 0,5 1 17 16,8 4-8-16,46-7 50 15,19 2-15-15,-42 1-66 0,58-4-1 16,1-5-34-16,-55 6-8 16,60-12 11-16,-57 9-10 0,-2 0 2 15,3-1-11-15,0-1 9 0,0 0 1 16,-3-1 1-16,55-11 19 0,-11-1-21 15,-57 13-4-15,36-8 1 16,-45 10-1-16,-4 3-10 0,0 1 8 16,-4 0-5-16,-1 2 3 0,-4 0 3 15,19-2-2-15,-12 2-2 0,-19 4-8 16,5 0 3-16,-7 0-16 16,-6 0-26-16,-1 0-135 0,-1 0 59 15,-2 0-14-15,0 0-5 0,0 0-27 16,0 0-25-16,0 0-30 0,-6 0-445 15,-5-5-261-15,5 0 610 16</inkml:trace>
  <inkml:trace contextRef="#ctx0" brushRef="#br0" timeOffset="-33227.2">18744 10515 1227 0,'0'0'78'0,"-3"0"170"0,-1 0-103 0,4 0-52 16,0 0 0-16,0 0 14 15,-3 0-23-15,-2 4 14 0,2-4-75 0,-1 0 8 16,-1 3 19-16,1-3-5 0,-2 4-6 15,-4 1 8-15,5-1-43 0,0 2-7 16,0-1-1-16,3 3 2 0,-3 1-3 16,-2 13 1-16,5-10 0 0,1 1-5 15,1 2 7-15,0 0-8 0,0 1 6 16,15 13-1-16,-1 2-3 16,-6-17 3-16,7 10-6 0,-6-14 7 15,-1-2 1-15,1-2 3 0,-1 0-4 0,1-3 0 16,10-1-1-16,-9-2 5 15,-1 0 0-15,-1-6 6 0,1-4-3 0,-1 0-2 16,4-16 14-16,-7 12-9 0,-1-1 4 16,-1-1-8-16,-3 0 0 0,0-1-1 15,0-16 3-15,-7 17-2 0,-1 0 3 16,-1-1-4-16,-1 3 3 0,-1-1 1 16,-12-11 3-16,10 15-2 0,1 2-9 15,1 3-2-15,-1 1-12 0,3 1-21 16,0 1-34-16,-5 3-270 0,8 0 37 15,2 0-152-15,2 9 1 0,1-3 78 0</inkml:trace>
  <inkml:trace contextRef="#ctx0" brushRef="#br0" timeOffset="-32445.93">19143 10561 1126 0,'1'0'33'0,"-1"0"5"16,1 0 3-16,-1 0 0 0,2 0-42 15,-1 0 9-15,6 5 118 16,-3 1-56-16,1 1-9 0,0 1-54 16,3 1 1-16,-1 0-7 0,9 9 2 15,-7-10 0-15,-1 0-1 0,1 0-1 16,-1-1-6-16,1-1-1 0,-3 0 1 15,6 2 3-15,-7-5 2 0,-1-1 15 16,-1-2 39-16,-1 0 41 0,0 0 34 16,0 0 175-16,-1 0-178 0,1-7-23 0,-2 1-38 15,0-1-16-15,0-1-16 0,0-7 6 16,0-5-31-16,-6 10-10 16,-1-13 2-16,3 12-2 0,-2 1-8 15,3-1-5-15,0 1-52 0,-1-1-43 16,2-7-240-16,2 11 113 0,0 0-120 15,0 0-107-15,0 3 32 0,0 0 95 16</inkml:trace>
  <inkml:trace contextRef="#ctx0" brushRef="#br0" timeOffset="-32078.41">19478 10411 1678 0,'0'-1'44'0,"-6"1"7"0,6 0 17 15,-4 0 23-15,4 0-40 0,-4 0-8 16,-6 7-5-16,6-2-37 0,-2 2 4 16,-1 0-3-16,0 2 3 0,0 1 7 15,-5 13 6-15,5-12-14 0,2-1-5 16,2 1 2-16,1-2-5 0,0-1 1 0,2 0-4 15,0 2-9-15,7-7 11 0,-1 0 5 16,2-2-3-16,-1-1-6 0,1 0 6 16,11 0-3-16,-11-6 11 0,2 1-7 15,0-1 1-15,2 1 1 0,-3 1-2 16,-1 4 6-16,8-4-10 0,-10 4 5 16,-2 0-2-16,0 0 8 0,-2 0 2 15,-1 5 2-15,1 9 9 0,-2-6-14 16,0 2-2-16,0 2-1 0,0-1-2 15,-6 1-3-15,0-2-11 0,-4 9-170 16,6-13-13-16,0 1-200 0,-1-3-58 0,0-1 48 16</inkml:trace>
  <inkml:trace contextRef="#ctx0" brushRef="#br0" timeOffset="-31612.7">19905 10226 1732 0,'0'-1'19'0,"-3"1"23"16,3-1 2-16,0 1 8 0,0 0-14 15,0 0-34-15,0 0-4 0,0 0 28 16,4 5 5-16,0 1 14 0,6 11 68 16,-3-6-41-16,0 2-3 0,-1 2-13 15,3 0-23-15,0 2-13 0,8 16-5 16,-7-17-8-16,-1 1-10 0,1-1-3 16,-3 1 0-16,2 0-5 0,8 14-183 15,-10-17-144-15,2-1-268 0,-2-1 52 16</inkml:trace>
  <inkml:trace contextRef="#ctx0" brushRef="#br0" timeOffset="-30999.52">20676 10223 1530 0,'-10'-5'83'0,"3"4"85"0,-1 1-55 16,6 0-90-16,-1 0 8 15,1 7 2-15,-1-1 9 0,3 3 7 0,-2 11 5 16,0-8-40-16,2 2-5 0,0 1-2 16,0 0 1-16,0 0-8 0,0 16-5 15,7-17 3-15,-1-2 4 0,0 0-1 16,1-1-1-16,1-3-3 0,10 6-32 16,-10-9-34-16,1-2-102 0,0-3-195 15,1 0-150-15,0 0 47 0</inkml:trace>
  <inkml:trace contextRef="#ctx0" brushRef="#br0" timeOffset="-30725.16">20781 10081 2200 0,'-7'-10'-9'0,"5"8"6"16,2 0-2-16,-1 0 12 0,1 2 1 0,0-2-3 15,0 2-4-15,0 0-2 16,0 6 6-16,6 0-4 0,-1 3 3 0,1 1-2 16,5 19-5-16,-4-12 7 0,0 1-6 15,0 1 2-15,-1 1 1 0,-1-1-5 16,7 16-3-16,-8-18-48 0,0-3-63 15,1-1-96-15,-1-2-197 0,0-1-87 16</inkml:trace>
  <inkml:trace contextRef="#ctx0" brushRef="#br0" timeOffset="-30241.29">21028 10204 2018 0,'0'-3'16'0,"0"-1"2"0,0 1 24 16,0-2 68-16,-6 4 3 16,0 0-79-16,-4 1-3 0,6 0-30 0,-2 0-4 15,0 7 2-15,1 0 2 16,-2 1-1-16,-3 10-3 0,6-8 0 0,1 1-3 15,0-1 6-15,1 1-7 0,2-3 1 16,0 6-3-16,0-8 2 0,0-3 11 16,0 1-8-16,7-2-3 0,-2-2 6 15,5 0-9-15,-5 0 13 0,1-8-1 16,-2 1-8-16,2 0 1 0,-2-1-2 16,6-8 5-16,-2-1 5 15,-4 9-7-15,0-7 2 0,-3 9 4 16,1 2-2-16,-2 0 0 0,0 1-3 15,1 2-2-15,1 1 0 0,-2 0 4 16,0 0 0-16,2 0-2 0,-2 0 4 16,0 0 1-16,4 13 2 0,-3-8-2 0,2 2-2 15,0-1 0-15,0 0 0 16,2 0 1-16,4 7-4 0,-3-7 3 0,0 0-33 16,1-2-72-16,0 3-112 0,0-4-204 15,8 3-592-15</inkml:trace>
  <inkml:trace contextRef="#ctx0" brushRef="#br0" timeOffset="-29876.41">21204 10090 2151 0,'-4'-2'38'16,"4"-1"22"-16,-3 3 42 0,3 0-10 15,-4 0-3-15,-2 0 16 0,3 7-78 16,-1-1-20-16,2 0-2 0,-1 2-4 16,-1 0 1-16,0 7-7 0,3-8-1 15,-1 0 0-15,2-1 0 0,0 0 3 16,0-1-4-16,0 4 0 0,7-6 4 0,-1 1-1 16,-1-1-7-16,0-1 5 15,0 0-1-15,7-2 0 0,-2 0 9 16,-4 0 4-16,6 0-8 0,-7 0 1 15,2 0-6-15,-4 0 9 16,3 0-8-16,-3 0 6 0,4 0 2 0,-5 0-1 16,-1 5 2-16,2-5 2 0,-2 6 2 15,0 0 2-15,-1 4-3 0,0-4-8 16,0 0-16-16,0 1-66 0,0 1-90 16,0 0-125-16,-10 8-810 0,10-9 627 15</inkml:trace>
  <inkml:trace contextRef="#ctx0" brushRef="#br0" timeOffset="-29538.7">21355 10062 1871 0,'2'-2'39'0,"-2"2"26"0,0 0 9 15,0 0 3-15,0 0-19 0,0 16 1 16,0-8-43-16,-6 0-6 0,6 0-3 0,-7 1-2 16,7-2-2-16,-4 1-9 0,4 3-5 15,0-6-1-15,0-3 8 0,0 1 3 16,0-1 1-16,5 1 1 0,7-1-1 16,-7 0 3-16,1-1-2 0,1 0 4 15,0 2-4-15,1-2 3 0,8 4 6 16,-9-2-6-16,1-1 0 0,1 2 5 15,1-1-1-15,-1 1-3 0,17 9 3 16,-17-9-5-16,5 6-7 16,-8-4 4-16,-2 0-79 0,1 0-111 15,-4 0-269-15,0 2-118 0</inkml:trace>
  <inkml:trace contextRef="#ctx0" brushRef="#br0" timeOffset="-28290.72">21639 9991 1869 0,'0'0'22'0,"-10"-5"120"16,6 1-100-16,0-1 1 15,-1 1-3-15,-3-6 59 0,4 5-62 16,-1 1-10-16,1 0-19 0,0 0 7 0,1 1-9 16,-1 0-3-16,2 2-11 0,2 1 1 15,0 0-2-15,0 0 3 0,0 0 5 16,0 13 6-16,6-6 4 0,-2 1-2 15,1 1-1-15,0 2-6 0,1-1 1 16,4 13-9-16,-5-11 8 0,-2-1-2 16,3-2 4-16,-1 1-23 0,0-2-81 15,4 5-452-15,-5-9 13 0,0-1 57 16,-1-3 118-16</inkml:trace>
  <inkml:trace contextRef="#ctx0" brushRef="#br0" timeOffset="-28132.79">21542 9750 2501 0,'-5'-7'-4'0,"1"2"2"16,-3-4-3-16,7 7 1 0,0 0-17 16,0 1-75-16,0 1-127 0,0-1-211 15,0 1-693-15</inkml:trace>
  <inkml:trace contextRef="#ctx0" brushRef="#br0" timeOffset="-27736.34">21764 9756 1938 0,'3'0'-6'0,"-1"0"-3"0,0 0 2 16,4 0 56-16,-5 0 39 0,3 0 20 15,-1 0-2-15,0-6-37 0,0 1-34 16,5-11-1-16,-5 7-9 0,1 0 1 16,-1-2 2-16,-1 2-10 0,-1-1-7 15,-1-9-3-15,0 11-5 0,0-1 0 16,-7 2 2-16,0 0 1 0,-13-4-12 16,13 11-5-16,0 0 3 0,-5 7 2 15,5 1 5-15,2 1-6 0,1 2-1 16,1 3 2-16,0 1 2 0,3 17 8 15,0-15-1-15,0 0-4 0,0 1-2 16,6-1 1-16,-2 2-2 0,7 18-1 16,-5-20 9-16,0 2-5 0,2-1 4 15,-1-1 2-15,0 0-6 0,7 11 15 16,-7-16-12-16,0-1-6 0,-1-2 2 16,-2-2 0-16,1 0 0 0,2 1-79 15,-5-4-14-15,1 0-45 0,-1 0-25 0,0-1-48 16,-2 0-45-16,0 2-449 0,0-2 350 15,0-1 86-15</inkml:trace>
  <inkml:trace contextRef="#ctx0" brushRef="#br0" timeOffset="-27531.64">21818 10008 1651 0,'0'-6'16'16,"0"1"9"-16,5 0 11 0,6-5 77 16,-5 4-62-16,0 1-2 0,-2-1 2 15,3 1-12-15,-1-1 9 0,8-3 25 16,-7 5-36-16,0 1 1 0,2 0-8 0,1 2 2 15,1-1-17-15,12 0-10 16,-13 1-4-16,3 1-3 0,-2 0 1 16,-2 0-4-16,-1 0-7 0,3 0-175 0,-8 0-12 15,-1 6-142-15,-2-6-132 0,2 5 11 16,-2-5 87-16</inkml:trace>
  <inkml:trace contextRef="#ctx0" brushRef="#br0" timeOffset="-27365.33">21913 9717 2023 0,'0'-4'9'16,"0"1"13"-16,0 2 14 0,0-1 33 0,0 2-54 15,0-1-16-15,0 1-26 0,0 0-53 16,0 0-74-16,0 0-614 0,0 0 303 15,0 7 77-15</inkml:trace>
  <inkml:trace contextRef="#ctx0" brushRef="#br0" timeOffset="-26964.14">22099 9866 1968 0,'7'8'-6'0,"-4"-6"1"16,1-1 0-16,-1-1 0 0,0 0 15 15,1 0 17-15,6 0 34 0,-6-6-36 16,1 1-13-16,-1-1 16 0,0 1 11 16,0 0-1-16,3-6 13 0,-4 6-40 15,-2 0-1-15,0-1 1 0,-1 2 2 0,0 0-3 16,0-2 2-16,-5 3-11 0,0-1 1 15,-1 1-2-15,0 1 2 0,1-1 3 16,-6 2-1-16,5 1-7 0,1 0-3 16,1 0 4-16,0 8-2 0,1 0 11 15,1 13 57-15,2-8-29 0,0 0-9 16,0 1-1-16,5 1 5 0,2 0 1 16,5 10 12-16,-5-14-42 0,0-1 2 15,1-2-4-15,0 0-1 0,0-3 7 16,9 2-1-16,-8-7-1 0,0 0-8 15,-1 0-65-15,1-7-67 0,0-1-111 0,8-10-793 16,-11 9 533-16,0-1 112 16</inkml:trace>
  <inkml:trace contextRef="#ctx0" brushRef="#br0" timeOffset="-26609.08">22284 9733 1873 0,'0'-4'-7'15,"0"-1"-49"-15,0 5 23 0,0 0 2 16,0 0 18-16,0 0-2 0,0 0-29 16,0 0-152-16,0 4 71 0,0 1-10 0,0-2 30 15,0 0 1-15,0 0-22 0,0 4-139 16,0-4 124-16,0-1 8 0,0-1 14 15,0 0 12-15,0-1 34 0</inkml:trace>
  <inkml:trace contextRef="#ctx0" brushRef="#br0" timeOffset="-26303.45">22284 9757 329 0,'0'0'91'0,"0"1"115"16,-3-1 61-16,3 0 34 0,0 0 41 15,0 0-292-15,0 0-35 0,0 0-15 16,0 0-1-16,-4 0 0 0,4 0-7 16,0 0-3-16,0 0 10 0,0 0-1 15,0 0-2-15,0 0 4 0,0 0 2 16,0 0 12-16,0 0-11 0,0 0 102 15,4 0-19-15,0 0 3 0,-1 0-44 16,1 8-7-16,-1-2-29 16,8 12 44-16,-7-7-19 0,2 1-4 0,-3 0-10 15,2 2-10-15,0-1-7 0,2 11-2 16,-5-14 3-16,0 0-5 0,2-4 6 16,-3 1-3-16,1-4 0 0,0 1 82 15,-1-4-13-15,-1 0 7 0,1 0-30 16,0-9-17-16,-1-2-17 0,2-16-6 15,-2 10-12-15,0-2 1 0,0-2-3 16,2-1-35-16,-1 0-51 0,5-20-242 16,-3 24 77-16,1 1-160 0,0 4-51 0,0 2 49 15</inkml:trace>
  <inkml:trace contextRef="#ctx0" brushRef="#br0" timeOffset="-25214.35">19051 11187 1409 0,'0'-4'27'0,"-2"0"17"15,2 1 25-15,-2 1 24 0,-1 0 2 16,1 1 3-16,-5 0 66 0,4 1-112 16,-2 0-14-16,1 0-19 0,0 6 2 15,-2 0-9-15,-4 12 0 0,2 3-13 16,5-8 2-16,1 15-6 16,2-11-7-16,0 1 2 0,8-1 9 15,0 3-9-15,0 0 18 0,1-1-10 0,12 16 2 16,-11-22-11-16,0-1 4 15,1-4 1-15,-1-1-2 0,0-5 7 0,8-2 2 16,-1-9 4-16,-9-1-3 16,4-13 4-16,-7 10-3 0,-2-1 1 15,0 0 2-15,-2-1 2 0,-1 0-1 16,0 1 2-16,0-9 4 0,-7 13-3 16,0 2-7-16,-1 2 3 0,-2-1-6 15,0 4-5-15,-12-4 10 16,-4 6-13-16,15 1-23 0,-8 0-121 15,10 0-4-15,2 8-79 0,1-3-103 0,2 0-110 16,1 0 69-16,0 0 99 16</inkml:trace>
  <inkml:trace contextRef="#ctx0" brushRef="#br0" timeOffset="-24669.41">19537 11178 1673 0,'2'-2'2'0,"0"2"-4"0,0-2-3 16,1 2-7-16,0 0 12 0,-1 0 3 16,1 0 0-16,2 0-4 0,1 8 2 15,2-1-6-15,7 7 13 0,-5-7-5 16,-2 1 9-16,1 0-7 0,-2-1-6 16,-1 0 0-16,6 2-6 0,-7-5 7 15,-1 0 3-15,-1-3 5 0,-1 0 44 16,1 0 25-16,-2-1 128 0,0 0-78 15,1-7-95-15,-2-9-5 0,0 7-22 16,0-3-2-16,0 1 1 0,0-1-1 16,0 0-3-16,-6-14-5 0,2 6-37 15,4 13-61-15,-4-2-421 16,4 6 37-16,0 1 41 0,0 1 99 16</inkml:trace>
  <inkml:trace contextRef="#ctx0" brushRef="#br0" timeOffset="-24087.56">19760 11093 1943 0,'-3'-4'-12'0,"1"2"5"15,1-3 1-15,1 2 14 16,0 0-6-16,0 0 1 0,0-1-9 0,0 0 2 15,0-4 5-15,0 2-1 16,0 5-3-16,0-2 5 0,0 2 1 16,0 1-1-16,0 0-4 0,0 0 1 15,0 0 0-15,0 7 12 0,0 0-5 16,0 0 0-16,0 4-8 0,0 0 0 16,0 3-1-16,0 1 0 0,-4 18-1 15,-1-16 3-15,5-1-2 0,0-2-1 16,0 1-1-16,0-3 7 0,0 6-10 0,0-12 10 15,6-2-9-15,0-1 12 0,1-3-8 16,0 0 2-16,0-7 4 0,12-8 5 16,-9 4-2-16,0-2-6 0,0 3 1 15,0-3-5-15,-1 2 2 0,6-8 2 16,-10 12 2-16,0 2-4 0,0 1 2 16,-2 4-1-16,1 0 5 0,-1 0 6 15,0 21-3-15,-3-7-6 0,3 0-2 16,-3 2 5-16,0 3-4 0,0 0-69 15,0 18-536-15,0-20 120 0,-7-2 69 16</inkml:trace>
  <inkml:trace contextRef="#ctx0" brushRef="#br0" timeOffset="-23616.03">20178 10912 1493 0,'0'0'13'15,"0"0"-7"-15,0 0 4 0,0 0-4 16,0 0 23-16,5 0 102 0,3 0 22 16,-4-6-115-16,3-6-9 15,-3 6-21-15,2 1-1 0,-2-1 3 16,3 0-1-16,-2 1-3 0,5-3 3 0,-4 5-11 16,-2 3 2-16,0 0-2 0,1 0 4 15,-1 7 4-15,5 15 3 16,-2 7 5-16,-6-12-8 0,3 23 8 15,-2-21-3-15,-2 0-4 0,0 0-3 16,1-2 3-16,-1-1-7 0,4 10 8 16,-2-17-11-16,-1 0 4 0,3-1-1 15,-1-3 3-15,0-1 0 0,6 0 12 16,4-4-12-16,-6 0-5 16,12-8-15-16,-9-1-59 0,1 0-96 15,1-2-112-15,1 1-157 0,1-2 4 0</inkml:trace>
  <inkml:trace contextRef="#ctx0" brushRef="#br0" timeOffset="-23204.86">21276 10775 1999 0,'3'1'-5'15,"0"-1"-2"-15,-3 0 0 0,2 1 3 0,0 0-2 16,0-1 6-16,2 1-4 0,-1 1 5 15,0 1-1-15,8 8 8 16,-6-7-28-16,0 3-76 0,-1-2-123 16,-1 0-219-16,6 5-434 0</inkml:trace>
  <inkml:trace contextRef="#ctx0" brushRef="#br0" timeOffset="-22983.79">21460 10775 1774 0,'3'0'23'0,"1"0"20"15,-1 4 4-15,2 2-5 0,2 5-11 16,0 1-26-16,2 2-1 16,-1 1-39-16,-1-1-303 15,-1-1-551-15</inkml:trace>
  <inkml:trace contextRef="#ctx0" brushRef="#br0" timeOffset="-18473.03">16908 9996 1903 0,'-3'0'20'0,"1"0"10"0,1 0 7 16,0 0 1-16,0 0-15 0,0 0 0 16,1 6-11-16,-1 0-5 0,1 2 9 15,0 1 0-15,0 3 4 0,13 34 49 16,-7-30-53-16,5 16-7 16,-5-18-8-16,0 0-4 0,0 0 5 15,-1-2 2-15,2 0-2 0,5 12 7 16,-6-14-11-16,0 2-1 0,0-2 2 0,-1-1-45 15,1-1-64-15,-1-1-97 0,6 6-739 16,-6-9 495-16</inkml:trace>
  <inkml:trace contextRef="#ctx0" brushRef="#br0" timeOffset="-18058.84">17152 10013 2267 0,'-6'0'23'0,"6"0"19"16,-7 0 18-16,2 0 3 0,1 0-3 15,-2 10 6-15,2-4-50 0,2 1-12 16,2 1-7-16,0 3 7 0,0 2-8 15,0 19 6-15,6-14-6 0,0-1-2 16,1 1-2-16,2-2 1 0,0-1 0 16,11 8-1-16,-8-14 3 0,0-4-1 15,0-1 3-15,1-4-4 0,-1 0 0 16,11-12 5-16,-2-12 19 0,-12 10-3 16,5-19 51-16,-9 15-8 0,-2 0 28 15,-1-1 21-15,-2 1 15 0,0-1 1 16,-10-17 71-16,1 19-135 0,0 1-16 15,-4-1-25-15,-1 3-8 0,-2 0-6 16,-20-8-65-16,17 14-33 0,0 2-67 16,-1 2-64-16,2 4-54 0,0 0-57 15,-11 20-712-15,19-7 510 0,1 2 112 16</inkml:trace>
  <inkml:trace contextRef="#ctx0" brushRef="#br0" timeOffset="-17439.36">17908 9836 2079 0,'-6'-1'28'0,"1"1"52"16,0 0 35-16,-2 0 164 0,1 0-170 15,1 7 9-15,0-1-26 0,-1 1-17 16,1 1-21-16,-5 10-31 0,6-8-18 16,1 1 0-16,2 1-10 0,-1-1 0 15,2 2 0-15,0 10-5 0,6-13 10 0,-1 0-2 16,1-1-7-16,0-3-8 0,1-2-69 15,10 1-228-15,-9-4 51 0,2-1-71 16,0 0-229-16,0 0-5 0,1-6 88 16</inkml:trace>
  <inkml:trace contextRef="#ctx0" brushRef="#br0" timeOffset="-17157.73">17878 9576 2378 0,'-9'-19'29'0,"6"13"2"0,0 1 8 16,3 1-11-16,0 3 0 0,0-1-15 16,0 2-2-16,0 0-7 0,7 6 2 15,0 3-3-15,2 1 6 0,1 2-4 16,3 4 1-16,29 41 9 15,-27-36-13-15,11 20 6 0,-14-21-13 0,0 0 0 16,-1-2-1-16,-1 1 5 0,1-1 4 16,9 13-90-16,-12-18-34 0,0-1-68 15,0-2-57-15,-1-3-154 0,-2 0-112 16,6 3-323-16</inkml:trace>
  <inkml:trace contextRef="#ctx0" brushRef="#br0" timeOffset="-16661.95">18200 9746 2128 0,'0'-4'41'0,"0"2"45"0,-5 1 37 16,0-2 147-16,-1 3-163 0,0 0 7 15,-1-1-19-15,-1 1-6 0,0 0-17 16,-6 0-10-16,5 4-42 0,3-4-5 16,-2 8-12-16,3-3-3 0,1 2 0 15,-3 6-16-15,5-4 18 0,2 0-13 16,0 0 1-16,0 1 8 0,7 1-10 16,8 9 10-16,-6-12-12 0,1 0-16 0,-1-1-25 15,1-3-28-15,0-1-20 0,11-3-116 16,-12 0 119-16,1 0 2 0,-1-6 22 15,0-1 7-15,-1 0 7 0,5-9-16 16,-8 8 49-16,0-1 11 0,-2 0 4 16,-1-1 14-16,-1 1-1 0,-1-9 5 15,0 9 4-15,0 1 3 0,-7 0 23 16,1 0 23-16,2 3 27 0,-6-8 135 16,6 10-139-16,0 0-30 0,4 1-31 15,-3 0-14-15,3 2-9 0,0 0-5 16,0 0-14-16,0 0 12 0,0 0 0 15,0 0 9-15,0 6 1 0,7-2 9 0,8 7 3 16,-7-4-46-16,1-1-30 16,0 1-46-16,1 0-5 0,2 1-26 0,13 2-277 15,-12-5 79-15,2-1-90 0,-1-1 27 16,1-3 72-16</inkml:trace>
  <inkml:trace contextRef="#ctx0" brushRef="#br0" timeOffset="-16349.36">18450 9637 1967 0,'-6'-4'25'0,"0"1"37"15,1 0 37-15,-1 1 12 0,-5 0 77 16,5 2-114-16,0 0-5 0,1 0-14 16,-2 0 2-16,-6 5 10 15,9-5-76-15,2 0-5 0,1 3-21 16,1-3 26-16,0 0 3 0,0 0 6 15,7 4 5-15,0 0-4 0,10 4-5 16,-8-3-2-16,2 1 4 0,0-1-1 16,-1 1 3-16,2-1 2 0,5 5-13 15,-8-5 5-15,-1 0 5 0,-1-1 7 16,-1 1 1-16,0-1 7 0,1 5 5 16,-5-5-8-16,0 2-15 0,-2-1 8 0,0 0 2 15,0 1-7-15,0 6 3 16,-5-5-46-16,5-1-46 0,-8-1-82 0,2 1-89 15,0-1-109-15,-7 2-713 0,8-5 666 16</inkml:trace>
  <inkml:trace contextRef="#ctx0" brushRef="#br0" timeOffset="-16005.95">18555 9530 2117 0,'0'-2'84'0,"0"2"-26"16,0 0 25-16,0 0-17 0,0 9 33 15,-6-1-2-15,-5 12 17 0,7-9-101 16,-1 1-15-16,1 0 5 0,-1-1-3 16,5-1-2-16,-2 8-12 0,2-10 8 15,0-2-3-15,0-1 0 0,7 0 5 16,2-2-5-16,8 0 2 0,-7-3 5 0,1 0 2 15,1 0 2-15,0 0 1 16,1 0 2-16,1-6-1 0,13 6 1 0,-16 0-12 16,0 0 2-16,-1 0 3 0,-2 0 1 15,-1 0 8-15,2 9 3 0,-5-1-6 16,-1 1-5-16,-3 0 3 0,0 2 2 16,0-1-13-16,0 13-114 0,-6-10-8 15,1-2-66-15,-1 0-80 0,-1 0-191 16,1-1-77-16</inkml:trace>
  <inkml:trace contextRef="#ctx0" brushRef="#br0" timeOffset="-15243.03">18769 9634 1829 0,'3'1'0'16,"1"-1"-5"-16,-2 0-5 0,3 0 15 0,-2 0 70 15,0 0 27-15,0 0 5 0,1 0-10 16,3-6-29-16,-2 2-34 0,-2-1-8 15,2 0 1-15,-1-1-5 0,-1 0-12 16,4-7 4-16,-4 7-9 0,-1-1 1 16,-2 0 6-16,0 2-10 0,0 0 7 15,0-5 1-15,0 4-6 0,-5 3 0 16,-2-2-2-16,0 2-4 0,1 1 0 16,-9-2-11-16,8 4 8 0,-1 0 3 15,2 0 0-15,1 0-1 0,-5 18-13 16,7-9 7-16,1 3 4 0,1 0 5 15,1 2 2-15,0 0-1 0,0 16 2 16,7-15-11-16,1-2 6 0,-2 0-5 0,2-1 4 16,0-1 5-16,11 5-13 0,-9-11-27 15,1-1-26-15,20-1-209 16,-20-3 164-16,-1 0-15 0,-1-9-12 16,8-6-108-16,-9 7 102 0,-3-1-40 15,1-1-24-15,-2-1 4 0,0 0 67 16,2-13 122-16,-3 12 116 0,-2-1 53 15,-1 1 23-15,0 1-5 0,0-2-32 16,0-10 87-16,0 13-109 0,-5 0 17 16,-1 3-4-16,2-1 3 0,-6-1 74 15,6 6-138-15,-1 1 1 0,0 2-30 0,2 0-16 16,0 0-13-16,-3 0-22 0,4 0 3 16,1 6 1-16,1 0-1 0,0-1 3 15,0 1 3-15,8 6-1 0,-1-5-3 16,0-1-2-16,0 0-1 0,1 0-5 15,2-1 9-15,11 2-6 0,-10-3 9 16,2-2-3-16,-1 0 5 0,0-1-2 16,13 3 6-16,-13-3-8 0,-1 2 6 15,0-1-1-15,-2 3-1 0,1 0 3 16,4 7 3-16,-9-5-3 0,-1 0-4 16,-1 2-10-16,-3-1-18 0,0 1-39 0,0 10-172 15,-5-9 46-15,-2-1-146 0,0 1-166 16,-1 1 32-16</inkml:trace>
  <inkml:trace contextRef="#ctx0" brushRef="#br0" timeOffset="-14366.63">17906 10274 1752 0,'0'0'4'15,"0"0"0"-15,0 0-1 16,0 0-7-16,0 0 6 0,0 0 41 16,11 0 82-16,-4 0-63 0,0 0-38 0,3 7-15 15,0 1-6-15,4 0 4 0,0 1-5 16,16 10 6-16,-15-9-7 0,1 1 0 16,-2-3-3-16,0 0 5 0,-3 0-2 15,12 2 0-15,-14-5-1 0,1-3-28 16,0 0-81-16,0-2-176 0,-3 0-229 15,10 0-372-15</inkml:trace>
  <inkml:trace contextRef="#ctx0" brushRef="#br0" timeOffset="-13809.19">18234 10254 2271 0,'-5'-3'22'15,"-3"-3"112"-15,8 5-108 0,-1 0-23 16,1 1-15-16,0 0 2 0,0 0 2 16,7 0 3-16,0 0 8 0,11 6 5 15,-7-1-8-15,1 2 0 0,2 0-2 16,-1 1 2-16,1 1 7 0,10 11 4 16,-13-9-6-16,-2 1-1 0,-2 2 0 15,-2 0 0-15,-1 1 2 0,-4 18-2 16,0-15-5-16,0 1-8 0,-8 0-8 15,-2-1-2-15,-1 1-16 0,-16 17-137 16,10-18 19-16,-2-1-77 0,-2-3-182 0,-1 0-93 16,-2-4 61-16</inkml:trace>
  <inkml:trace contextRef="#ctx0" brushRef="#br0" timeOffset="-9116.34">17045 12296 2043 0,'-2'-4'34'16,"0"0"18"-16,2 4 29 0,-1 0 17 15,1 0-13-15,0 0-13 0,0 0-1 16,0 0-66-16,0 7-4 0,0 1 2 0,0 3-4 16,0 4 5-16,6 3-3 15,7 29 3-15,1 7 9 0,-7-26-8 16,9 28-2-16,-9-31-8 0,0 0-1 16,-1-1-5-16,1-2-27 0,-2-1-43 15,1-2-60-15,6 10-375 0,-2-9-406 16,-5-12 518-16</inkml:trace>
  <inkml:trace contextRef="#ctx0" brushRef="#br0" timeOffset="-8737.8">17283 12358 1601 0,'-5'8'11'0,"5"12"17"15,-5 4 23-15,5-12-21 16,0 16 12-16,0-12-33 0,0-2-3 16,6 1-3-16,0-4-5 0,1-1-3 0,0-2 0 15,10 3-8-15,1-7 11 16,-8-4 7-16,16 0-1 15,-17-7 8-15,-2-2 9 0,6-11 17 16,-7 8-17-16,-2-1 4 0,-1-1 23 16,-1 0 18-16,-2 0 10 0,0 2 15 15,0-13 60-15,-18 4-56 16,8 11-73-16,-16-7-4 0,12 11-22 16,-2 1-6-16,1 2-26 0,-1 1-51 15,0 2-69-15,1 0-96 0,-10 14-705 16,6 6 155-16</inkml:trace>
  <inkml:trace contextRef="#ctx0" brushRef="#br0" timeOffset="-8168.16">17503 12347 854 0,'6'0'4'16,"-2"0"62"-16,1 0 62 0,0 0 30 15,6 0 192-15,4 7-160 16,-5-1-102-16,13 7 19 0,-11-6-62 0,1 1-34 15,0 0-6-15,0 0 7 0,1 0-3 16,-2 0 0-16,12 8-1 0,-14-8-8 16,0 0-2-16,0-3 5 0,-3 2 1 15,0 0-1-15,5 4-12 16,-3 2-302-16,-6-9-113 0,4 5-480 16</inkml:trace>
  <inkml:trace contextRef="#ctx0" brushRef="#br0" timeOffset="-7906.31">17744 12316 2117 0,'0'-2'49'15,"0"1"45"-15,0 1 49 0,0 0 62 16,-4 0 73-16,4 0-204 0,-6 0-63 15,2 5-1-15,1 0-5 0,-1 2-7 16,-2 1 3-16,-5 13-14 0,4-8 0 0,0 1-41 16,0 2-59-16,0 2-58 15,-1 1-52-15,0-1-28 0,-6 17-376 16,2-5-282-16,7-20 573 0</inkml:trace>
  <inkml:trace contextRef="#ctx0" brushRef="#br0" timeOffset="-7226.08">17955 12151 1427 0,'0'-5'37'0,"-5"1"20"16,-4-5 134-16,4 6-97 0,-1-2 1 15,1 2-4-15,0 0-1 0,-1 0 1 16,1 1-13-16,-5-1 56 0,4 3-88 0,2 0-6 15,0 0-19-15,-1 0 4 0,0 6-18 16,2 1-5-16,-5 9-12 0,2 5 5 16,4-10 3-16,1 15-6 15,1-14 4-15,0 0 2 0,0-1-6 16,0-1 7-16,7-2-5 0,-1 0-2 16,5 2-6-16,-6-7 8 0,0-1 1 15,-1-2-2-15,2 0 2 0,-2 0 4 16,0 0 0-16,5-14 4 0,-5 7 0 15,0-2-2-15,-1 0 7 0,0-2-6 16,-1 1-1-16,0-1 7 0,-2-12-6 0,0 0-3 16,0 3 6-1,0 6-6-15,0 9-2 0,0-1-2 16,0 5 5-16,0 1 1 16,0 0-6-16,0 0 12 0,0 5-4 15,0 3 5-15,7 0 1 0,0 2-3 16,0 2 5-16,7 15 18 0,-1 6 21 15,-7-15-30-15,6 16 9 16,-6-19-26-16,0 1 4 0,0-2-4 16,0 1-4-16,0-2 2 0,-1-1-8 15,5 11 4-15,-5-13-2 0,-1-2 8 0,0 1-54 16,-1-3-47-16,1 0-55 0,4 7-599 16,-6-9 338-1,1-1-20-15</inkml:trace>
  <inkml:trace contextRef="#ctx0" brushRef="#br0" timeOffset="-6247">17251 12946 1547 0,'0'0'34'16,"0"-4"25"-16,0 1 96 0,0 1-80 15,0 2-59-15,4-6 137 16,9-1 108-16,-5 2-148 0,19-10 107 16,14-7 15-16,-13 10-135 15,35-16 76-15,89-30-31 16,-112 45-133-16,-2-1 3 0,0 2-4 15,0-1-1-15,34-10-3 16,-37 13-3-16,0 0-8 0,-1 2 7 16,-1 0-4-16,-3 3 2 0,-1-1-1 0,23 0 1 15,-11 1-65 1,-25 4-47-16,9 1-264 0,-3 0-650 16,-22 0 595-16,0 0-55 15,0 6 64-15</inkml:trace>
  <inkml:trace contextRef="#ctx0" brushRef="#br0" timeOffset="-5714.35">17710 13215 1288 0,'-11'-13'43'0,"4"3"61"15,4 4-34-15,-1-7 90 0,2 5-83 16,1-1-16-16,1 1-25 0,0-2-6 0,0-1 22 16,0-1-4-16,14-8 59 15,1 1-63-15,-6 9-35 0,12-5 12 16,3 4 14-16,-13 8-18 16,12 1 11-16,-2 2-12 15,-11 0-1-15,8 18 19 0,-5 3 0 16,-7-6-16-16,2 18-3 15,-4 4-14-15,-4-16 2 16,0 17 5-16,0-4-1 0,-6-18-4 16,1 11 4-16,5-16-5 0,-5-3 1 15,5-2-7-15,0-1 0 0,-2-3-3 16,2 1-4-16,0-2 5 16,0-1 7-16,5 0-1 0,10 0-5 15,3-6 2-15,-7-1 7 16,15-10-80-16,3-9-256 15,-15 12-34-15,17-16-627 0</inkml:trace>
  <inkml:trace contextRef="#ctx0" brushRef="#br0" timeOffset="-4935.85">18399 12505 1819 0,'0'-2'29'0,"0"0"85"0,0 1-41 16,0 1-15-16,0-1-18 0,0 0-18 15,5 0 20-15,0 1 14 0,4-2 59 0,-2 0-87 16,2 1-21-16,3 1-4 16,0-1 4-16,1 0-7 0,2 1-1 0,16-2 5 15,-16 2-2-15,1-1-1 0,-2-1-73 16,0 2-74-16,0 0-119 0,-1 0-209 15,7 0-517-15</inkml:trace>
  <inkml:trace contextRef="#ctx0" brushRef="#br0" timeOffset="-4795.4">18538 12692 2343 0,'-2'2'-9'0,"2"-2"-2"15,0 0-20-15,0 0 26 0,0 0 5 16,6-6 3-16,0 1-1 0,0 0 0 16,2-2 0-16,10-9 5 0,5-3-79 15,-10 9-56-15,15-11-543 16,-14 12 160-16,0 1 63 0</inkml:trace>
  <inkml:trace contextRef="#ctx0" brushRef="#br0" timeOffset="-3758.85">19202 12198 1605 0,'-2'-3'21'0,"1"-1"37"16,1 2 32-16,0 0 148 15,0 1-54-15,0 1-138 0,0 0-5 16,0 0-39-16,0 0 6 0,0 0-6 0,0 9 2 16,0 1-1-16,0 3 0 15,0 21 6-15,0-13-3 0,0 3-7 16,0 1-1-16,0 2 1 0,0 0 0 0,0 26 1 15,0-6 3-15,0-28-3 16,-3 10 7-16,-2-19-12 0,5-2 6 16,0-3 0-16,0-1-3 0,0-2 4 15,0-2-13-15,0 0-7 0,0 0 9 16,0 0 3-16,0 0 5 0,8-5 2 16,-1-1 2-16,3 1 4 0,12-10-11 15,-9 6 4-15,2-1-2 0,1-1 3 16,0 0 5-16,-1-1-4 0,16-8 0 15,-1 1-9-15,-18 9 10 16,13-5 3-16,-15 7-2 0,0 3 0 0,-1-1-1 16,-2 1-5-16,-2 1 5 0,1 0-4 15,-2-1 20-15,-2 2-6 0,-2 2 7 16,0-2-9-16,0 2-4 16,-6-8-1-16,-1 5-2 0,3-2-4 15,-3 1 1-15,-6-8-3 0,4 6 2 16,2-2 1-16,-1 1-6 0,-3-2 7 15,3 0-1-15,-1 1 3 0,-5-10 15 16,7 11-4-16,2 1 9 0,0 2 7 16,3 1 1-16,-1 1-4 0,0 1-2 0,2 2-32 15,1 0-1 1,0 0-2-16,0 5 7 0,0 0 4 0,7 4 3 16,2 1 0-16,-1 3 1 0,2 3 4 15,13 27-2-15,-10-18-4 0,2 1-3 16,-1 3 7-16,2-2-1 0,-2 2 3 15,13 22-6-15,-2-7-3 16,-15-25 0-16,5 8-9 0,-7-17 2 16,-3-1-2-16,0-4-37 0,-1 0-70 15,-1-2-50-15,0-1-60 0,1-2-498 16,-2 0 242-16,-1-5 62 0</inkml:trace>
  <inkml:trace contextRef="#ctx0" brushRef="#br0" timeOffset="1118.73">19599 12111 1651 0,'0'0'50'0,"0"0"25"0,0-4 26 16,0 4 0-16,0 0 0 0,0-3 0 16,0-2 42-16,0 5-106 0,0-2-28 15,0 1-6-15,0 0-7 0,0 0 2 0,0 0-4 16,0 1-4-16,3-1 6 15,1 1 8-15,2-1-3 0,2-1 2 0,2 1-1 16,2-2-1-16,15-3 8 16,5-2-5-16,-18 3-1 0,15-4-5 15,-15 3-2-15,-1 0 1 0,-1 0 3 16,-2-1 4-16,1 1-1 0,-1-1-3 16,6-6-98-16,-9 7-30 0,-2 1-73 15,-1 3-86-15,-1-1-135 0,-3 2-44 16,2 1 77-16</inkml:trace>
  <inkml:trace contextRef="#ctx0" brushRef="#br0" timeOffset="1819">19603 12142 1290 0,'-1'-5'18'16,"1"0"75"-16,0 1 99 0,0 3-84 15,0 0 49-15,0 0-115 0,0 1-21 16,0 0-3-16,4 0-6 0,-4 0-1 16,0 0-5-16,0 0-1 0,0 0 27 15,0 0 32-15,4 5 18 0,-1 0 9 16,0 3-23-16,1 0-24 0,3 13-2 16,3 6-21-16,-7-13-19 15,2 12 6-15,-1-13-6 0,-4-3 6 16,3 1-10-16,-1-4-2 0,-2 1-2 0,1-2-4 15,1 2 2-15,-1-6 4 16,-1 0 1-16,0-2-5 0,0 0 4 16,1 0 0-16,-1 0 1 0,5 0 11 0,0-12-4 15,0 6-5-15,6-7 5 16,-4 5 0-16,0 1-4 0,2-1 4 16,-2-1-5-16,2 2 0 0,1 0 3 15,10-4-3-15,1 4-5 16,-9 6 6-16,8 1 3 0,-1 5-5 15,-9 1-2-15,7 5 4 16,-9-4-4-16,-1-1 2 0,0 1 1 16,-1-2 3-16,-1 2 4 0,1-1-1 15,1 3 14-15,-3-2-8 0,-4-3-3 16,0 5 4-16,0-4-6 0,0 0-7 16,-7 3 1-16,-11 15 30 15,11-14-3-15,1-1 7 0,-3 0 0 16,-1 0 4-16,0 1-17 0,-12 5-1 15,-3 0-17-15,13-9-9 16,-12 6-1-16,12-7-1 0,4-1-62 16,-1-1-83-16,3-1-122 0,-1 2-281 15,4-2-32-15</inkml:trace>
  <inkml:trace contextRef="#ctx0" brushRef="#br0" timeOffset="3242.59">20515 11864 1727 0,'0'-3'19'16,"-6"0"33"-16,2 2 32 0,0 1 8 0,1 0 32 15,-7 0 45-15,4 5-86 0,0 1-19 16,1 0-1-16,-1 1 0 0,0 0-15 15,-4 10-11-15,3 2-28 16,4-7-12-16,1 13 10 16,2-12-13-16,0 2 4 0,5-1-3 0,2 2 2 15,0 0 5-15,3-2-1 0,10 13-9 16,-8-15 5-16,-1-3-3 0,3-2 1 16,0-1 0-16,0-2-38 0,17-4-222 15,-2 0-437-15,-16-10 158 0</inkml:trace>
  <inkml:trace contextRef="#ctx0" brushRef="#br0" timeOffset="3630.04">20583 11618 2090 0,'-6'-5'26'0,"0"2"21"16,-4-2 203-16,7 3-168 0,0 0 54 15,2 2-128 1,1 0-11-16,0 0-11 0,0 0 2 0,0 0 2 16,0 13 4-16,10-3 9 0,0 5 0 15,0 3 1-15,0 4-5 0,3 3-1 16,14 32-6-16,2-1 6 15,-17-30 7-15,13 20-2 0,-13-27-3 16,-1-1-7-16,-1-3 5 0,1 0-6 16,-3-2-15-16,11 7-197 0,-5-6-213 15,-8-9 92-15,5 3-616 16,-5-7 572-16</inkml:trace>
  <inkml:trace contextRef="#ctx0" brushRef="#br0" timeOffset="4094.41">21061 11655 2083 0,'0'-1'3'0,"-12"-2"-3"15,7 1 33-15,0 2 23 16,-1 0 20-16,0 0 15 0,-1 0-31 16,-11 0 7-16,1 11-36 0,7-6-17 15,-5 9-32-15,8-5 7 0,1 1 0 16,2 2 8-16,0 1 2 0,1 2 3 16,3 0-1-16,0 14-10 0,0-15 2 15,0 0-1-15,8-4 3 0,-2 0-2 16,-2-2 0-16,8 2-2 15,0-5 4-15,-5-5 3 0,4 0-1 16,-5-7 6-16,0 0-2 0,-1-1 2 0,0 1-11 16,-1-3-15-16,1 1-7 0,1-12-19 15,-2 11 36-15,-2-1 6 0,-1 1 0 16,-1 2 4-16,0-2 6 0,0-6-1 16,0 4-1-16,0 9-2 15,0-2-4-15,0 5-5 0,0 0 1 16,0 0 1-16,0 0 4 0,0 0 5 15,0 0 1-15,8 10 2 0,-1-5-4 16,0 2-1-16,3-2 2 0,0 0-4 16,0 0 4-16,13 2-6 15,22-2-2-15,-35-5-49 16,0 0-46-16,-1 0-59 0,8-13-460 0,0-1-244 16,-11 9 579-16</inkml:trace>
  <inkml:trace contextRef="#ctx0" brushRef="#br0" timeOffset="4430.83">21292 11451 2139 0,'-4'-2'-2'0,"-1"2"30"16,0 0 4-16,5 0 13 0,-4 9 12 15,-2-3 0-15,1 3-7 0,-1 0-11 0,-4 13-11 16,5-10-24-16,0 1-1 15,1-3-4-15,1 0-5 0,0 0 2 0,3 5-17 16,0-4 8-16,7-8 11 16,5 2-3-16,-5-3 6 0,0-2-1 15,1 0 2-15,0 0-6 0,2 0 5 16,-1 0 1-16,11-6-4 0,-10 6 3 16,-2-4-1-16,2 4-3 0,-2 0 5 15,-2 0-4-15,8 0 5 16,-3 12 10-16,-6-4-4 0,2 9-4 0,-6-7-6 15,1 2-3-15,-1 0-2 0,0 2-8 16,-1 0-35-16,0 1-51 0,0 12-294 16,0-14 7-16,0-1-122 0,-5-3 73 15</inkml:trace>
  <inkml:trace contextRef="#ctx0" brushRef="#br0" timeOffset="4866.48">21502 11365 1986 0,'0'0'12'0,"-5"0"5"16,5 0 16-16,-12 12 64 0,7-4-56 15,0-1-13-15,0 2-22 0,-1-1-2 16,2 2 1-16,-1 0-4 0,-2 7 0 16,3-10-2-16,3 0-6 0,-1-3 3 15,2 1-1-15,0-3-7 0,0 1-4 16,0-2 5-16,6 0 11 0,7 2 0 16,-7-2 0-16,2 0 0 0,0 0-2 15,-1-1 1-15,3 1 2 0,-1 0-1 16,11 1 3-16,-11 0-4 0,0 1 3 15,-1 0-2-15,1 0 2 0,-1 3 6 16,4 5 0-16,-1 2 4 16,-7-6-3-16,2 8-3 0,-5-7-3 15,0 1-9-15,-1 0 5 0,0 1-3 16,0 1-31-16,0 0-45 0,0 10-309 16,-7-12-49-16,7-1-34 0,-7-1 69 15</inkml:trace>
  <inkml:trace contextRef="#ctx0" brushRef="#br0" timeOffset="5107.93">21713 11302 1872 0,'3'0'0'0,"4"12"-4"16,1 2 10-16,-3-8 37 16,4 13 48-16,-4-10-57 0,1 1-31 0,0-1 3 15,0 1-6-15,1-1 0 0,0 0 4 16,7 10-2-16,-8-11 5 0,0 0-6 16,-1-2-15-16,-1 2-95 0,-1-4-130 15,0 4-737-15</inkml:trace>
  <inkml:trace contextRef="#ctx0" brushRef="#br0" timeOffset="5285.24">21590 11102 2249 0,'-13'-9'-11'0,"9"9"2"0,0-3-4 16,2 3 1-16,-1 0 3 0,3 0 6 15,0 0-30-15,5 6-233 16,1 0-77-16,7 5-625 0</inkml:trace>
  <inkml:trace contextRef="#ctx0" brushRef="#br0" timeOffset="5980.35">21888 11200 1632 0,'7'0'-7'0,"-4"0"4"0,0 0 2 16,2 0-7-16,-3 0 60 16,-1 0 11-16,2 0 14 0,-2 0 16 15,4-6 11-15,-4 1-44 0,2 2-12 16,0-2-10-16,-2 0-2 0,2 0-12 0,-1-7 9 15,-1-1-15-15,-1 5-10 16,0-8 7-16,0 8-10 0,-6 0 1 16,-1-1-3-16,2-1 3 0,-1 0 2 15,-9-12-3-15,6 13 0 0,0-2 4 16,0 2 36-16,0 1 12 0,1 2 10 16,-6-3 9-16,4 7-72 15,6 2-4-15,-2 0-13 0,4 0 3 16,1 7 1-16,0-2-2 0,1 1 3 0,0-1 7 15,0 14 3-15,7-8-2 16,1 2-3-16,3 4 1 0,-1 1-1 16,1 1-1-16,15 25 13 0,-12-20-7 0,1-1 1 15,1 0-6-15,-1 0 0 0,0 0-1 16,1 0 4-16,11 16-1 0,-14-21 1 16,-3-2-1-16,-1-1 4 0,-1-3 3 15,-3 0 3-15,3 2-8 0,-6-9-5 16,1-2-1-16,-2 0-1 0,-1-3 2 15,0 0-7-15,0 0 12 16,0 0 1-16,0-8-5 0,0-12-2 16,0 10 2-16,0-4 4 0,0 0 0 15,0-2 3-15,0 0-3 0,0-17-1 16,0 18-3-16,0 1-1 0,0 0 4 0,0 1-3 16,0 3 1-16,0 1 1 15,13-5-8-15,-7 9 6 0,0 2 5 16,1 3 1-16,2 0-5 0,-2 0 5 0,13 7-7 15,-11 2 10-15,0-2-6 0,1 2 1 16,0-1 7-16,-1 1-7 0,14 18 2 16,-16-19-5-16,0-1 1 15,1 6-6-15,-5-8-31 0,-1-2-47 16,-1-2-55-16,1 2-64 0,-2-1-52 0,0-2-518 16,0 0 357-16,0 0 86 15</inkml:trace>
  <inkml:trace contextRef="#ctx0" brushRef="#br0" timeOffset="6127.73">22092 10953 1918 0,'-14'-26'33'0,"10"18"-15"16,0 1 0-16,1 2-20 0,0 3-3 16,2 0 4-16,0 2-32 0,1 0-179 15,0 0-32-15,0 0-620 16,0 0 503-16</inkml:trace>
  <inkml:trace contextRef="#ctx0" brushRef="#br0" timeOffset="7058.39">22318 11053 1956 0,'6'11'-6'16,"-2"-6"0"-16,1 0-4 0,-1-3 8 16,-2-1 9-16,1 0 3 0,-1-1 12 15,1 0 12-15,2 0 43 0,-3 0-29 0,1 0-9 16,-1-5 0-16,0-1-13 0,0 2-8 16,-1-1-8-16,1-7 0 0,-2 5-9 15,0 0-1-15,0-1-4 0,0-2-4 16,0 1-9-16,-12-11-23 0,8 11 22 15,-2-1 12-15,2 1 4 0,0 0 1 16,0 3 3-16,0 1-8 0,-2 1-4 16,3 4 5-16,2 0 4 0,1 8-3 15,0-1 3-15,0 3-4 0,0 12 1 16,0-8 9-16,0 0 0 0,5 1 1 0,0 0 5 16,0 1 0-16,8 14 15 15,2-2-23-15,-6-16-8 0,8 9 15 16,-7-15-4-16,-1 1 0 0,1-3-6 15,1 0-2-15,1-2 0 0,12-2 7 16,3 0 1-16,-15-8-3 16,12-7-11-16,-13 5 1 0,-1 1-14 15,0 0-9-15,-1 0-10 0,0 0-11 16,8-10-64-16,-10 12 51 0,0-2-12 16,-3 1-9-16,-2 1-5 0,1-1 15 15,-3 2 27-15,0-5 27 0,0 6 31 0,-9-1 7 16,2 2 17-16,-1 0 14 15,1-1 15-15,-10-4 90 0,9 6-68 0,-1 0 7 16,1 0-8-16,1 1-15 0,0 1-26 16,-5 0-27-16,4 1-17 15,6 0-4-15,-2 0 0 0,3 0-6 16,1 0 7-16,0 0-4 0,0 0 0 16,0 0 5-16,5 0 2 0,1 0 1 15,-1 0 0-15,1 4-1 0,-1-4-2 16,0 7 3-16,2-2-1 0,7 4 3 15,-7-4-3-15,2-1 0 0,1 0 1 16,-2 1 0-16,1 1 5 0,7 6 14 0,-8-5-8 16,-2 0 2-16,0 0 13 15,-2 2 9-15,1 0-3 0,-2 0-7 0,1 10-21 16,-3-9-9-16,-1-2 9 0,0 0 2 16,0 10 14-16,0-14 31 15,0-1 30-15,-5-1 2 0,5 0 48 16,-8-2-61-16,4 0-30 15,-3 0 34-15,4-6-52 0,-2 1-15 16,0-3-12-16,0 1 0 0,-1-4 5 16,-4-14-3-16,5 12 0 0,2-2-1 15,-1 0 10-15,2 0-6 0,1-2 3 16,1 1-3-16,0-16-5 0,0 17 5 16,0-1 0-16,0 1 3 0,6 1-6 0,-1 1 6 15,6-13 2-15,-8 13-11 0,3 2-1 16,-1 1 5-16,1 1-5 0,0 1 3 15,-1 0-24-15,5-1-139 0,-6 6 35 16,0 1-26-16,0 2-17 0,-1 0-47 16,0 0-98-16,4 10-1062 15</inkml:trace>
  <inkml:trace contextRef="#ctx0" brushRef="#br0" timeOffset="7736.6">22871 10741 1610 0,'-3'-2'2'0,"0"2"27"0,1 0 28 16,-1 0 25-16,-4 0 65 0,2 0-113 15,0 6-14-15,-1 1-4 0,1 0 6 16,-2 0-4-16,1 2-9 0,-5 10-1 16,5-9-7-16,3 0 0 0,-2-2-1 0,2 1-2 15,1 0-1-15,1 2-7 0,1-6-2 16,0-1 0-16,0-1 3 0,6-2-1 15,1 1 10-15,1-1 4 0,11-1 3 16,-8 0-5-16,0 0 1 0,1 0 2 16,0 0-6-16,-1-5 4 0,10 5-2 15,-13 0 4-15,0 0 0 0,-2 0 0 16,-1 5 3-16,-1 0-2 0,-1 2-6 16,0 7-2-16,-3-6-35 0,0 0-48 15,0 1-95-15,0-1-189 0,-6 2-107 16</inkml:trace>
  <inkml:trace contextRef="#ctx0" brushRef="#br0" timeOffset="8558.7">23229 10302 1364 0,'0'0'3'0,"0"0"6"15,0 0 9-15,0 0 40 0,0 0-1 16,0 14 58-16,0-6-70 0,5 1 13 15,1 3 0-15,1 2-2 0,2 2-23 16,11 20 14-16,-10-15-25 0,3 1-3 16,-1 1-5-16,0 1 25 0,1 1-6 15,10 20 26-15,-12-24-56 0,-2-1-2 16,0-3 0-16,-2 0-2 0,0-3 2 16,3 10 6-16,-2-6-10 0,-5-12 3 15,1 4-7-15,-2-7-1 0,-1-2-38 16,-1 0-18-16,0-1-22 0,0 0-2 15,0 0-17-15,0 0 83 0,0-8 12 16,0 1 12-16,-5-1-4 0,5-2 6 16,-11-10 3-16,7 10-4 0,4-1-2 15,-4 2-8-15,2-1-1 0,2 3 1 16,0-10 6-16,0 3 1 16,5 7 1-16,5-6 7 0,-3 7-14 15,-1 0 1-15,1 0-2 0,0 0-1 0,1 0 11 16,7-6 0-16,-6 6-7 0,-2-2-1 15,2 1-2-15,-1 0-1 0,-1 2 5 16,4-6 2-16,-6 6 5 0,-2 2 6 16,-1 1 11-16,0 0 19 0,-1 1 16 15,-1 1 15-15,0 0 18 0,0 0-75 16,0 0-17-16,0 7-3 0,-5 2 1 16,5 0 4-16,-10 11-5 0,10-9 2 15,-4 1 2-15,4 1 1 0,0-1-2 0,0-1 1 16,0 8-16-16,6-11 15 0,0-2-3 15,0-1 7-15,0-2-3 0,0-3-1 16,8 0 3-16,1-9 6 16,-7 0-4-16,6-11 10 0,-7 9-1 15,0 0 21-15,-1-2 7 0,-2 1 15 16,1 0 18-16,2-12 104 0,-5 14-65 16,-1 1 11-16,-1 1-15 0,0 2-16 15,0 2-33-15,-12 0-41 0,4 4-40 16,-1 0-31-16,-2 0-40 0,-1 6-51 15,-1 0-33-15,-1 2-27 0,-15 11-361 16,14-8 68-16,1 2 60 0</inkml:trace>
  <inkml:trace contextRef="#ctx0" brushRef="#br0" timeOffset="10019.02">20105 12684 1043 0,'0'7'11'0,"5"9"67"0,5 7 11 16,-3-9-68-16,8 16 14 16,-5-14-24-16,0 2-11 0,1 1-7 15,1 1 1-15,-1-1 7 0,2 2 0 16,11 19 6-16,-2-6-9 15,-12-21-1-15,5 9 5 0,-4-9 3 16,-8-8-2-16,3 1-8 16,-4-2 8-16,0-4-7 0,-2 0 1 15,0 0 3-15,0 0 3 0,0 0 2 16,0-6 7-16,0 1-4 0,0-1 4 16,-5-5 18-16,0-3 31 15,0 6-31-15,1-6 12 0,1 2-53 16,3 7 5-16,0-6 4 15,0 7-3-15,0 0 5 0,0 0-4 16,5 0 6-16,0 0 1 0,2 1-1 16,8-3 0-16,2 2 2 0,-7 3-6 15,10 1-11 1,1 0 13-16,-13 6 4 0,11 1 5 16,-5 3-2-16,-8-5-7 0,5 1-2 15,-7-2 2-15,-1-4 2 0,-1 2 4 16,0 0 5-16,-1-2 2 0,-1 0-1 15,2 0 55-15,-2 0-2 16,0 0-49-16,0-14-15 0,-10-2-1 16,1-17-5-1,9 20 5-15,-5-2 7 0,5-1-3 16,0-19 1-16,0 16-2 0,7 0-3 0,-2 0-21 16,0 2-45-16,2 1-55 15,0 2-61-15,8-6-381 16,3 11 27-16</inkml:trace>
  <inkml:trace contextRef="#ctx0" brushRef="#br0" timeOffset="10566.08">20676 12720 1283 0,'-12'5'41'0,"6"0"3"15,-6 9 66-15,0 5-30 16,5-8-49-16,-6 15 5 0,8-11-18 16,0 0-5-16,0 1-8 0,1 0-8 15,3-1-3-15,1-1-5 0,0 8 4 16,15-7 1-16,-8-11 2 0,7 0 5 16,-7-4 3-16,0 0-6 0,0 0 7 15,17-22-6-15,-16 14-4 16,-2 0 8-16,0 0-2 0,-1-2 4 15,0 1 3-15,-1-9 1 16,-1 0-3-16,-3 10-2 0,0-7 2 16,0 5 4-16,0 6 5 15,-4-1 47-15,4 3 9 0,0 2-56 16,0 0-18-16,0 0-12 16,0 0 4-16,0 0 3 0,0 0-2 15,0 0 10-15,0 0-5 0,12 10 3 16,4-1 3-16,-8-4 2 0,12 4 2 15,2 1-4-15,-10-6-1 16,10 2-129-16,-1-2-460 16,-11-4 176-16</inkml:trace>
  <inkml:trace contextRef="#ctx0" brushRef="#br0" timeOffset="10778.57">20862 12686 1461 0,'6'4'-26'16,"-3"0"73"0,1-1 1-16,-1 2 3 0,3 1-3 0,5 7-46 15,3 3-1-15,-7-8-3 16,7 6 0-16,-8-7 9 0,2-1-28 15,-2-1-118-15,-2-1-148 0,2-1-104 16,-2 0 6-16</inkml:trace>
  <inkml:trace contextRef="#ctx0" brushRef="#br0" timeOffset="10943.2">20788 12567 1760 0,'-11'-15'0'0,"0"2"0"16,-7-7-7-16,6 10-93 16,6 6-12-16,6 4-431 15,0 0-142-15</inkml:trace>
  <inkml:trace contextRef="#ctx0" brushRef="#br0" timeOffset="11408.29">21050 12661 993 0,'0'-3'0'15,"-5"-5"68"-15,5 5-9 0,0 1 18 16,0-2 79-16,0 3-102 15,6 0-18-15,-1 0-24 0,0 1 4 0,1 0-7 16,1 0-7-16,8 13 2 16,-3 0 4-16,-6-7-1 0,3 6 10 15,-2-2 21-15,-5-5-12 16,0 1 11-16,0-4-16 16,-2-2-17-16,0 0 39 0,0 0-12 15,0 0 11-15,0 0-9 0,0 0-4 16,0-6-12-16,0-1-12 0,0-9-3 15,0-5 5-15,0 8-7 0,0-13-5 16,0 1 5 0,0 14-4-16,0-5-1 0,0 9 4 0,6 3 8 15,-1 0-6-15,0 2 3 0,1 2-9 16,3 0-1-16,9 0 9 16,3 13 6-16,-9-8-12 0,7 4 5 15,-2-1 3-15,-9-4-3 16,7 3-5-16,-2-2-54 15,-8-3-135-15,9 1-691 0,-8-3 475 16</inkml:trace>
  <inkml:trace contextRef="#ctx0" brushRef="#br0" timeOffset="11736.51">21322 12195 1927 0,'0'-3'-1'0,"0"2"-7"0,0 0-4 16,0 1 2-16,0 0 2 0,0 0 14 15,13 7 7-15,-5 0-9 0,0 0-4 16,1 2 0-16,2 2 1 0,0 0 4 16,1 1 3-16,13 14-130 0,-3 2-516 15,-10-13 192-15</inkml:trace>
  <inkml:trace contextRef="#ctx0" brushRef="#br0" timeOffset="11973.31">21675 12666 2286 0,'2'2'15'0,"3"-1"140"0,-3 0 26 16,-1 0 67-16,-1-1-2 0,2 0-42 0,-2 0-78 16,1 0-85-16,-1 0-34 0,0 0-12 15,0-5-5-15,0 5-215 16,0 0-424-16,0 0 63 16,-6-8-735-16</inkml:trace>
  <inkml:trace contextRef="#ctx0" brushRef="#br0" timeOffset="129051.7">1650 11002 1318 0,'0'0'14'0,"0"0"6"0,0 0 13 16,0 0 20-16,0 0 19 15,0 6 68-15,0-2-85 0,-5 2-31 0,5-3-4 16,-6 2 3-16,6 0-6 0,-3 8 35 16,-4 3 20-16,6-5-37 15,-1 17 23-15,1-11-38 0,1 2-7 0,0 5 6 16,0 4-5-16,0 3-7 15,0 7-8-15,12 49-9 0,-6-36 3 16,-1 3 5-16,0 5-12 0,0 6 15 0,2 4 0 16,3 72-1-16,2 8-19 15,-7-75 8-15,7 75-5 0,-7-77 18 16,1 1-3-16,0 0 0 0,-1 0-4 16,0 1-4-16,0-3 3 0,5 61-5 15,-1-19 0-15,-4-66 9 16,4 26-25-16,-1-24-74 15,-4-32 25-15,2 5-124 0,-3-16 78 16,-1-2-14-16,1-4-52 0,-1 0-66 0,1 0-46 16,-1 0 37-16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1-25T11:03:40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4150 9599 1857 0,'-1'0'20'0,"1"0"19"0,0 0 7 16,0 0 10-16,0 0 0 15,0 0-48-15,0 0-11 0,0 0 17 0,6 0 23 16,-1 0 27-16,8 0 69 0,-3 0-87 16,1 0-16-16,5 0-2 0,2 0-8 15,1 0-6-15,24 0-11 0,-22 0-14 16,3 0-45-16,-1 0-70 0,0-7-77 16,1 7-104-16,23 0-671 0,-25 0 566 15</inkml:trace>
  <inkml:trace contextRef="#ctx0" brushRef="#br0" timeOffset="2623.24">5493 9694 1175 0,'3'0'28'16,"0"0"7"-16,0 0 22 0,0 0 27 16,4 0 93-16,-3 0-83 0,1 0-12 15,-1 0-14-15,3 0 10 0,6 0 79 16,-5 0-74-16,0 0 0 0,1 0-11 15,2 0-4-15,1 0-3 0,13 0 44 16,-11 0-62-16,0 0-13 0,1 0-12 16,0 0-6-16,-1 4-4 0,14-4 2 0,-15 0-10 15,-1 0-5-15,1 0-7 16,19 0-143-16,-23-6 36 0,1 1-42 16,-2 5-72-16,8-8-530 0,-9 8 281 15,-3-4 86-15</inkml:trace>
  <inkml:trace contextRef="#ctx0" brushRef="#br0" timeOffset="5891.27">6608 9635 1505 0,'0'0'84'0,"0"0"-16"0,0 0 21 16,0 0-17-16,0 0-14 0,0 0 57 16,0 0-58-16,0 0 8 0,0 0-2 15,4 0-4-15,-4 0-9 0,3 0 2 16,-3 0-42-16,3 0-10 0,-3 0 4 16,0 0 12-16,0 0 17 0,6 0 53 15,-2 0-34-15,3 0-7 0,0 0 0 0,3 0 3 16,20 0 7-16,-13 0-37 15,4 0 3-15,0 0-7 0,3 0 5 0,-1 0-5 16,23 0-5-16,-25 0-2 0,-1 0 6 16,-1 0 4-16,-1-6 6 0,-1 0-6 15,17-5 4-15,-18 7-23 0,-1-2 2 16,2 0 5-16,-3 0-30 0,0 2-43 16,12-7-230-16,-14 6 87 0,-2 2-61 15,0 1-162-15,-1 2-131 0</inkml:trace>
  <inkml:trace contextRef="#ctx0" brushRef="#br0" timeOffset="36359.58">2136 5215 1834 0,'-1'-1'35'0,"1"-1"102"0,0 2-37 0,0 0-5 16,0 0 12-16,0 0 20 0,0 0 7 16,0 0 137-16,0 0-141 0,0 0 3 15,0 0-19-15,0 0-6 0,0 0-26 16,0 0 19-16,0 0-52 15,0 0-39-15,0 0-9 0,0 0-3 16,0 0-2-16,0 0-7 0,0 0-1 16,0 0-2-16,0 0-6 0,4 0 14 15,2 0 2-15,1 0 4 0,1 0 0 0,2 0-4 16,3 6 8-16,19-1-6 0,-12-1 6 16,1 0-2-16,2 0 4 0,3-1 2 15,1 2 0-15,34 2-2 0,-28-4-6 16,1 2-2-16,4-4 8 0,0 2-2 15,2-1 0-15,44 0 9 0,6 0-1 16,-43-2-4-16,49 0 8 16,-48 0-18-16,-1 0 6 0,1-5 6 15,0 5-4-15,2-8 4 0,51-4-5 16,-50 5-12-16,1 1 10 0,-1-2-3 16,-1 1 0-16,2-2 8 0,-2 0-8 15,46-9 9-15,-49 9-7 0,-1 2-2 16,-1-2 0-16,-1 1 7 0,1-1-5 15,44-3 3-15,-44 7-3 0,2 0 4 0,0 2-6 16,1 2 6-16,1 1-6 0,0 0-4 16,48 0 12-16,-49 6-6 0,0 2 9 15,-2-2-5-15,-1 0-4 0,0-1-4 16,37 3 0-16,-44-3 4 0,0-3 8 16,-4-2 3-16,-2 3-8 0,-4-3 0 15,-2 0-1-15,20 0-4 0,-26 0 2 16,-1 0 1-16,-3 0 2 0,0 0-3 15,-2 0-4-15,8-5-12 0,-10 0 12 0,-3 5 7 16,1-5 0-16,-1 2 9 16,-1-2-9-16,1 3-2 0,9-5-5 0,-8 5-5 15,0-1 0-15,1 1 0 0,0-2 6 16,2 2 1-16,12-2 10 0,-11 1-15 16,0 1 5-16,1-2 1 0,0 2 4 15,-1-2-4-15,0 0 8 0,14-4-32 16,-15 4-6-16,-1 1-24 0,0 0-17 15,-2 0-32-15,1 1-47 0,6-1-331 16,-10 1 176-16,-1 0-70 0,-1 2-228 16,-2 0 0-16,-3 0 88 0</inkml:trace>
  <inkml:trace contextRef="#ctx0" brushRef="#br0" timeOffset="38478">12245 8026 1854 0,'-3'-4'53'16,"2"4"59"-16,0 0 1 0,1 0-26 15,0 0-44-15,0 0-42 16,0 0-9-16,0 0 4 15,0 0 3-15,5 5 6 0,-1 1-4 16,2 1 4-16,1 0-3 0,1 2 5 16,15 13 23-16,-9-8-15 0,3 3 0 15,1 2-3-15,3 1 10 0,5 4 8 16,28 31 31-16,-21-24 2 0,1 2 29 16,4 3 22-16,1 3 8 0,2 3-23 0,46 49 22 15,-41-44-76-15,0 1-9 16,2 1-1-16,-2-1-8 0,2-3 4 0,47 40 32 15,-48-46-38-15,-1-1-20 0,0-1 0 16,-1-2-2-16,-2-1-6 0,37 27 0 16,-43-34 0-16,-2-1 5 0,-2-3 0 15,-2-1-1-15,-1-3-1 0,22 15-6 16,-28-18 10-16,-2-2 2 0,0 0-3 16,-1 1 1-16,-2-1-8 0,17 13 1 15,-5-3-26-15,-16-11 0 16,11 9-103-16,-16-11 41 0,-1-2-32 0,-1 0-9 15,-1 0-33-15,-1-2-5 0,0 2-190 16,-4-6 127-16,-2-3-164 16,0 0-107-16,0 0 42 0</inkml:trace>
  <inkml:trace contextRef="#ctx0" brushRef="#br0" timeOffset="39204.29">13586 9447 1962 0,'-6'-3'21'0,"0"1"11"16,-2 1 78-16,6 1-58 0,0 0-7 15,0 0-13-15,2 0 3 0,-1 0-21 16,1 0 4-16,0 0-24 0,0 0 12 16,7 0-1-16,1 6 3 0,15 9 15 15,-6-6-13-15,1 2-3 0,5 3-2 16,4 2-2-16,1 2-2 0,33 19 34 15,-28-16 9-15,0 0 8 0,0 1-2 16,0 1-18-16,-2 0-19 0,24 17-4 0,-30-21-8 16,-3-3 7-16,-3-2-3 0,-3-3 15 15,-3-3 13-15,4 1 55 16,-12-9-39-16,-1 0 3 0,-4 0-8 0,0-9 2 16,0-5-10-16,-18-21-3 0,8 13-29 15,-3-3-3-15,-2-3 5 0,-1-2-6 16,-1-1 4-16,-18-33-38 0,16 32 9 15,3 3-23-15,0-1-24 0,2 3-21 16,1 3-35-16,-4-13-198 0,11 23 147 0,3 5-13 16,3 3-56-16,0 6-189 15,0 0-449-15</inkml:trace>
  <inkml:trace contextRef="#ctx0" brushRef="#br0" timeOffset="43809.32">17752 5175 2710 0,'3'0'0'0,"-1"0"-4"0,1 0-54 16,-1 0 20-16,-1 0 5 0,1 0 29 15,1 0 22-15,4 0 66 0,-2 0-23 16,2-7 5-16,3 3 16 0,1-1 15 15,19-4 130-15,-10 5-116 0,1 0-10 16,3-1-12-16,3 3-21 0,1-1-10 16,34 0 28-16,-30 1-58 0,3 2-10 15,0-1 2-15,1 1-12 0,34 0 37 0,-34 0-35 16,-1 0 0-16,1 0-8 0,-1 0-3 16,32 6 7-16,-36-6-7 0,0 3 5 15,-3-3-12-15,0 0-8 0,-1 5-20 16,19-5-88-16,-24 2 13 0,-4-2-60 15,-2 0-65-15,-3 0-51 0,7 0-364 16,-13 0 192-16,-1 0-146 0,-3 0 96 16</inkml:trace>
  <inkml:trace contextRef="#ctx0" brushRef="#br0" timeOffset="47440.84">11086 11190 1346 0,'0'0'31'0,"-2"0"19"0,1 0 17 16,-4 0 88-16,3 6-83 0,-1-6-7 15,-1 5 8-15,1-5 3 0,0 4-2 16,-5 3 76-16,5-5-86 0,0 1-12 0,0 0-18 16,0 2-7-16,-3 3-6 0,3 2-13 15,0-5-3-15,3 7-8 16,0-5-1-16,0 1-3 0,0-1 7 15,8 4-1-15,1-2 3 0,9 15-8 16,-6-13 5-16,0 2-4 0,1-4 3 0,-1 0 1 16,1-2-4-16,12 3 2 15,-12-8-1-15,-2 0-5 0,-2-2 4 16,-1 0 5-16,-1 0 3 0,3-9 22 0,-8 2-14 16,-2-1-1-16,0 0 4 15,0-2-8-15,0 0 1 0,-15-14 15 0,7 12-14 16,-2 0 2-16,0 1-7 0,-1-1 8 15,1 2-7-15,-14-12-2 0,13 12-2 16,1 0 17-16,1 2 4 0,0 0 15 16,3 3-4-16,-5-1 0 0,10 4-37 15,-1 1 0-15,2 1-6 0,0 0 6 16,0 0 5-16,15 0-5 0,-6 0 10 16,-1 5-5-16,1-5-1 0,2 0 6 15,1 0-4-15,12 0-4 0,-12 0 3 0,2 0-3 16,-2 0 1-16,0 0-1 0,1 0-22 15,8-13-101-15,-4 0-116 16,-10 7 66-16,3-10-432 0,-6 7 122 16,-4 2 71-16</inkml:trace>
  <inkml:trace contextRef="#ctx0" brushRef="#br0" timeOffset="47793.73">11057 10830 1818 0,'-2'0'26'0,"-4"0"84"0,5 0-32 16,-2 6-5-16,0-1-19 0,0 1-10 15,0-2-6-15,-2 9 22 0,3-5-27 16,2 1-4-16,0 2-2 0,0 1 9 16,9 0-6-16,9 14 8 0,-8-14-35 15,2 0 2-15,1 0 0 0,1-3-6 0,-1-1 3 16,14 2 5-16,1-7 14 16,-15-3-11-16,9 0-69 0,-12-8-28 15,-2-1-55-15,-1-3-42 0,0-1-76 16,-4 0-101-16,3-20-564 0,-6 17 590 15</inkml:trace>
  <inkml:trace contextRef="#ctx0" brushRef="#br0" timeOffset="48273.66">10791 10552 1791 0,'-3'-3'33'0,"0"3"26"16,1 0 20-16,1 0 64 0,1 0-110 15,0 0-25-15,0 0-3 0,0 0-5 16,0 0 13-16,15 0 60 0,-5 8-30 15,2-1-12-15,4 3-8 0,3 0-2 0,3 1 3 16,2 1 4-16,28 15 13 16,-24-14-30-16,-1 1-5 0,0 0-2 0,-2-1-7 15,-1 0 7-15,38 23-1 16,-45-26-7-16,13 7-9 0,-8-5-48 16,-13-8 2-16,5 2-153 15,-9-5 74-15,-2 1-28 0,0-2-69 16,-3 0-155-16,0 0-50 0</inkml:trace>
  <inkml:trace contextRef="#ctx0" brushRef="#br0" timeOffset="48895.1">11083 10695 1942 0,'-5'-4'7'0,"3"1"-4"0,2-1 6 15,-3-2 22-15,2 0 16 0,-3-2 0 16,0-10 12-16,2 6-58 0,-1-2-1 16,2 0 2-16,1-1-2 0,-1-2 3 15,1 1-5-15,-1-16-43 0,1 16-12 16,0 2-20-16,0 1-14 0,0 1 8 16,0 3 7-16,0-7-37 0,0 11 58 0,0 0 26 15,0 1 8-15,0 3 15 0,0-1 16 16,0 0 35-16,0 2 41 15,0 0-30-15,0 0 56 0,3 0-66 16,-3 0-9-16,0 5-10 0,0-5-10 16,3 4-10-16,1-1 0 0,-1-1-2 15,1 1 10-15,1 0-3 0,0 1 3 16,0 1 2-16,3 1-10 0,11 6 10 16,-9-6-10-16,2 1 0 0,-1-1-7 15,1-2 1-15,1-1 1 0,8 2 17 16,-11-5-9-16,0 0-7 0,-2 0-10 0,-1-6-5 15,-1 0-7-15,1-5-19 0,-3-1 11 16,-4 6 21-16,0-5-6 16,0 4 10-16,0 0 1 0,-7 0-1 15,0-1-4-15,-2-1 4 0,-10-7 2 16,9 6 4-16,-1 1-5 0,-1 0 5 16,-2-1 2-16,2 1 10 0,-2 0 31 15,-12-7 114-15,16 9-63 0,1 2-16 16,1 0-27-16,3 2-22 0,1 2-20 15,1 1-28-15,3 0 11 0,0 0 1 16,0 0 4-16,7 0 4 0,0 0-4 16,9 0 3-16,5 0-1 0,-11 0 0 15,10 0-27-15,-10 0-29 0,0 0-61 16,0-6-56-16,-1 1-88 0,-1 1-155 16,6-6-532-16</inkml:trace>
  <inkml:trace contextRef="#ctx0" brushRef="#br0" timeOffset="49722.22">11118 9999 1837 0,'-1'0'3'16,"-2"0"14"-16,3 7 26 0,-3 2 26 15,-1 7 101-15,1-6-99 0,1 0-22 16,0 2-17-16,2 0-9 15,0 2-10-15,0 14 5 0,5-14-19 0,2 0 6 16,2 0-6-16,-2-2 1 0,4 0 3 16,12 7-5-16,-11-12-4 0,0-3-6 15,0-1 4-15,-2-3-12 0,-1 0 10 0,6-8-10 16,-9 0 19-16,-2-2-13 0,-1-1 0 16,0 0-6-16,-3-1 3 0,0-13-7 15,0 11 18-15,-9 0-3 0,1 1 11 16,0-1 0-16,-1 1-2 0,-11-9 2 15,10 13-2-15,-1 0-3 0,0 3 6 16,-1 2 4-16,1-1 7 0,-10 0 78 16,14 3-47-16,1 2-17 0,1 0-25 15,2 0-15-15,3 0-2 0,0 0 10 16,6 0 4-16,1 0 6 0,1 0-7 16,2 7 6-16,3-2-5 0,12-1 0 15,-11 1 1-15,-1-5-3 0,-2 0-4 0,2 0-1 16,-2 0-24-16,7-9-64 0,-9 2 1 15,-2-2-51-15,0-1-79 0,-3 0-137 16,2-1-100-16,-2-12-272 0</inkml:trace>
  <inkml:trace contextRef="#ctx0" brushRef="#br0" timeOffset="49927.73">10945 9717 2137 0,'-15'-4'50'0,"2"0"35"16,0 1 39-16,3 1 11 16,3 1-31-16,-3 0-13 0,7 1-98 0,2 0-2 15,1 0 12-15,0 0 14 0,11 5 11 16,19 9 22-16,15 5-38 16,-20-8-7-16,32 12 3 0,-29-12-1 15,0-2-9-15,-1 1 7 0,-2-1-3 16,0-1-7-16,20 5-27 0,-26-9-45 15,-1-1-68-15,-2-1-66 0,-1-2-103 0,-2 0-211 16,8 0-533-16</inkml:trace>
  <inkml:trace contextRef="#ctx0" brushRef="#br0" timeOffset="56323.3">14165 7032 1819 0,'0'-4'28'15,"0"-2"32"-15,0-4 113 0,-7 4-71 16,7 0-4-16,-6 1 2 0,1-1 11 15,-2-4 75-15,3 6-112 0,4 0-10 16,-2 1-17-16,-1 1-17 0,3 2-18 16,-2-1-31-16,2 1 16 0,0 0 2 15,0 8 8-15,0 1-2 0,5 2-8 16,7 20-1-16,-6-10 10 0,1 0-6 16,-1 3-6-16,-2 1 4 0,2-1-4 15,1 25-3-15,-6-26 4 0,-1-1-1 0,0-2 3 16,0-3 3-16,0 12-3 15,0-18 3-15,0-3-3 0,0-2-17 0,0-1-27 16,0-5-25-16,-4 0-65 0,1 0 97 16,-1-9 28-16,1-1 14 0,-1-1 1 15,-1-2 0-15,-5-17-3 0,5 13-5 16,0-2 3-16,0-1-4 0,1-2-1 16,-3-23 12-16,5 21-2 0,1 0-4 0,1 0-1 15,0 1-4-15,0 0 2 16,8-17 3-16,-1 22-3 0,0 3 6 15,1 2-7-15,0 2-5 0,2 4 3 0,11-2-17 16,-9 9 15-16,0 0 6 0,-1 0-1 16,0 0 9-16,0 9-1 0,7 8-10 15,-12-7 6-15,-1 0-1 0,0 2 8 16,-2 0 2-16,-2 14 10 0,-1-12-11 16,0 1-2-16,0-1-8 0,-8 1 6 15,1 0-1-15,-8 10-1 0,7-14 3 16,0-2-13-16,0-1 12 0,-1-1-6 15,1-2-8-15,-9 3-69 0,10-6-11 16,0 0-53-16,0-2-54 0,0 0-123 16,-6 0-675-16,8 0 599 0</inkml:trace>
  <inkml:trace contextRef="#ctx0" brushRef="#br0" timeOffset="56755.73">14371 6974 1416 0,'5'0'22'0,"-2"8"19"0,1-1 15 0,0 1 15 15,1 0 9-15,6 11 54 0,-6-10-84 16,1 3-9-16,-2-2-11 0,2 2-9 16,-2-1 0-16,3 9 13 0,-3-11-13 15,-2 0 0-15,1-3 3 0,-1-1 16 16,1 2 107-16,-1-6-39 0,-2 0 8 16,1-1-30-16,-1 0-17 0,0 0-38 15,0-9-25-15,0 1-6 0,0-1-1 16,0-2-3-16,-5-1 8 0,5-16-10 15,0 14 4-15,0-1 1 0,0 1 1 0,0 0 0 16,0 0-2-16,0-9-36 16,5 13-12-16,-1 2-28 0,1 1-18 0,-1 1-29 15,6 0-164-15,-6 6 154 0,2 0 22 16,0 0-40-16,18 10-1012 16,-15-1 846-16</inkml:trace>
  <inkml:trace contextRef="#ctx0" brushRef="#br0" timeOffset="57123.83">14607 7069 1522 0,'0'4'4'0,"0"-1"14"0,0 0 26 0,0 1 4 15,0-1 9-15,5 2 35 0,0-3-58 16,-1 0-7-16,1-1-15 0,0-1 3 15,6 0 9-15,-5 0-12 0,-1 0 3 16,1-7-5-16,0 1-2 0,-1-1-8 16,7-8 1-16,-8 8 4 0,1-2-4 0,-1 0-11 15,-1-1 9-15,-1-1-6 16,0-9 8-16,-2 9 2 0,0 1 1 0,0-1 4 16,0 2-4-16,-13-7-5 0,7 9 10 15,0 0-3-15,1 3 7 0,-1 0 1 16,0 2 3-16,-6 2 28 0,6 0-21 15,1 0-13-15,0 0-2 0,0 9-4 16,0 0-4-16,-2 10 6 0,5-9 2 16,0-1-1-16,1 1 3 0,-1 0-14 15,2 0-1-15,0 9-4 0,0-11 10 16,0 1 1-16,0-3-17 0,6 2-14 16,3 6-148-16,-5-7-27 0,1 0-223 0,0-1-37 15,-1 0 37-15</inkml:trace>
  <inkml:trace contextRef="#ctx0" brushRef="#br0" timeOffset="57583.51">14624 6999 1121 0,'0'5'24'16,"-1"-1"21"-16,0 0 29 0,1 6 110 16,0-4-90-16,0 1-5 0,-1-1-8 15,1 2 0-15,0 1-6 0,0 9 58 16,0-8-74-16,0 1-4 0,0 0-14 0,6 1-7 16,0-2 8-16,5 11 26 0,-6-12-34 15,2 0-19-15,0-2 10 0,0-2-3 16,9 3 19-16,-7-7-35 0,-1-1 0 15,1 0-5-15,0 0-6 0,-1-6-17 16,11-9-123-16,-10 6 27 0,0 0-41 16,-1-1-53-16,-1 1-138 0,-1-1-139 15</inkml:trace>
  <inkml:trace contextRef="#ctx0" brushRef="#br0" timeOffset="58239.35">14842 6678 1525 0,'0'0'25'16,"0"0"10"-16,0 10 12 0,0 1 9 15,13 15 32-15,-6-11-54 0,0 3-7 16,0 3 0-16,1 2 20 0,10 27 100 0,-9-26-79 16,1 2-17-16,1 0-34 15,0-2 0-15,0-1-5 0,11 14 7 0,-11-20-18 16,-1-3-3-16,0-2 3 0,-2-2-6 16,8 5 8-16,-10-10-6 0,-2-1 3 15,0-2-11-15,-1-1 4 0,0 0 5 16,-3-1 3-16,0 0-6 0,0 0-10 15,0 0-16-15,0-6 3 0,-13-3-48 16,6 2 38-16,0 0-7 0,-2-1 3 16,1 1 2-16,-15-8-26 0,1 2 38 15,-2 2 51-15,14 9 5 0,-1 2 5 16,3 0-2-16,0 0 1 16,0 0-12-16,-4 18-9 0,7-8 1 0,2 1 7 15,2 1 14-15,1 0 5 0,0 14 23 16,5-12-40-16,2-2-1 0,0 1-13 15,-1-1-1-15,9 7-3 0,-7-12-2 16,-1 0 9-16,1-2-7 0,-1-2-12 16,2-1-18-16,9-2-155 0,-8 0 4 15,0-9-138-15,0 1-141 0,-1-2 6 16</inkml:trace>
  <inkml:trace contextRef="#ctx0" brushRef="#br0" timeOffset="58466.02">15176 6943 2386 0,'3'0'2'0,"-1"0"-4"15,3 5-5-15,-2 0 4 0,-1 1 5 16,1 0 2-16,-1 1 1 0,2 1-5 15,2 12-62-15,-3-10-61 0,1 1-96 0,-2-1-161 16,1-1-167-16</inkml:trace>
  <inkml:trace contextRef="#ctx0" brushRef="#br0" timeOffset="58616.56">15089 6663 2529 0,'-9'-16'-2'0,"1"5"9"15,-4-4 6-15,7 11-20 0,1 1-35 0,1 3-49 16,1 0-34-16,2 0-357 16,0 0-62-16,0 10 34 0,0 2 86 0</inkml:trace>
  <inkml:trace contextRef="#ctx0" brushRef="#br0" timeOffset="58974.87">15404 6912 2118 0,'-10'-7'42'16,"5"7"5"-16,1 0 35 0,-1 0 9 15,1 0 7-15,-2 0 6 0,-5 8 29 16,4-1-85-16,1 1-22 0,1 1-3 16,-1 1-3-16,-2 15 6 0,5-12-18 15,1 1 1-15,2 1-9 0,0 0 3 16,0 1-3-16,7 12 2 0,0-16-2 0,1 0 2 15,-1-1-24-15,3-1-25 0,7 6-170 16,-8-11 45-16,1-3-64 0,0-2-148 16,-2 0-208-16,1 0 63 0</inkml:trace>
  <inkml:trace contextRef="#ctx0" brushRef="#br0" timeOffset="59574.35">15424 6643 1521 0,'-2'-3'-2'0,"0"-1"-1"16,2 1 2-16,0-1-1 0,0-2 10 15,0 2-10-15,0 0 0 0,0 1-2 16,4-1-4-16,1-4 8 0,-5 6-4 0,3-1 7 16,-3 3 5-16,4-3 4 15,-2 3 51-15,-2 0-2 0,0 0 12 16,0 0 11-16,0 0 6 0,0 0-14 0,0 0 28 16,0 0-81-16,1 6-6 0,1 0 0 15,-1 2 9-15,3 14 34 0,-2-6-43 16,1 2-3-16,2 4-2 0,0 2-5 15,1 3 3-15,6 26 0 0,-4-26-3 16,1 1-9-16,-1-1 7 0,1-3-3 16,8 20 9-16,-9-25-17 0,-2-2 2 15,0-2-1-15,-1-3-2 0,3 5-33 16,-6-10-10-16,1-2-24 0,-1-3-20 16,-1 0-27-16,0-2-1 0,-1 0-136 15,0 0 135-15,0 0-7 0,0 0 17 0,0-9 5 16,0-6 23-16,-4 7 117 0,4-1 55 15,-5 0 42-15,5 2-4 0,0-1-3 16,0-6 52-16,0 7-106 0,0 0-12 16,0-1-13-16,0-17 35 15,6 16-67-15,0-1-9 0,8-12 1 16,-5 11 5-16,0 2-1 0,1-3-1 16,0 1-2-16,11-11-58 0,-10 13-54 15,-1-1-131-15,0 2-183 0,0 0-19 0,-2 3 66 16</inkml:trace>
  <inkml:trace contextRef="#ctx0" brushRef="#br0" timeOffset="59955.77">15743 6998 1409 0,'8'0'55'16,"-3"0"2"-16,0 0 23 0,0 0 1 15,2 0-8-15,0-7-9 0,7-4 14 0,-7 5-53 16,0-2-1-16,-1-1-8 0,0 0 7 16,4-10 7-16,-6 10-16 0,0-2-16 15,-1 1 3-15,-1 0 4 0,-1 1-7 16,-1-9 1-16,0 10-6 0,0 1-9 15,0 0-6-15,-6 3-15 0,-7 0-37 16,8 4 53-16,-1 0 24 0,0 0 11 16,0 0-1-16,0 0-2 0,-3 0-17 15,4 0 7-15,2 0 2 0,1 12 3 0,2 0 14 16,0 15 28-16,0-13-11 16,0 1-11-16,5 0-2 0,0-1-7 0,1 0-12 15,6 11 4-15,-5-14-5 0,1 1 2 16,-1-3 2-16,3 2 1 0,11 6-50 15,-11-10-44-15,1 0-60 0,0-3-74 16,0-1-156-16,1-3-70 0</inkml:trace>
  <inkml:trace contextRef="#ctx0" brushRef="#br0" timeOffset="60407.07">15989 6443 2241 0,'0'-3'-4'16,"0"3"2"-16,0 0-3 0,0 14 24 16,0-4 22-16,4 4 18 0,2 2 15 15,-1 4-6-15,9 29 25 16,-5-21-75-16,2 3-4 0,0 2-4 0,2-1-3 15,0 1-2-15,15 30-8 0,-14-34 6 0,0-2-1 16,-1-1-1-16,-1-4 5 16,10 17-10-16,-13-24 5 0,0-3 2 0,-2-2 0 15,0-2 0-15,-3-2-3 0,3 0 6 16,-5-5 6-16,-1-1 3 0,-1 0-6 16,0 0-4-16,0-5-1 0,0-1-4 15,-5-1-2-15,5 1-7 0,-7-3-3 16,1-1-10-16,-11-11-54 0,8 9 20 15,-2 1-12-15,-1 0 10 0,-2 1-8 16,-17-4-17-16,16 11 84 0,0 3 12 16,2 0 15-16,-1 0 3 0,4 12-21 15,-5 16 2-15,9-13 13 0,2 3 18 0,2 1 28 16,1 0-3-16,1 19 35 16,0-20-86-16,7-2-1 0,1 0-14 0,1-4 3 15,10 8 10-15,-8-13-8 0,1-3-26 16,0-1-61-16,0-3-79 0,1 0-157 15,10-9-943-15</inkml:trace>
  <inkml:trace contextRef="#ctx0" brushRef="#br0" timeOffset="114243.82">14553 8622 1553 0,'-5'-10'-5'0,"-1"10"8"16,2-5-2-16,0 5 4 0,-1-4-15 15,0 4-2-15,-5-4-23 0,6 4 4 16,-3 0-18-16,2 0-19 0,0 0-26 16,-1 0-37-16,-4 0-399 0,6 0 257 0,0 0 56 15</inkml:trace>
  <inkml:trace contextRef="#ctx0" brushRef="#br0" timeOffset="115324.89">14551 8552 1800 0,'0'-2'68'0,"0"2"34"0,0 0 39 15,1 0 7-15,-1 0-10 0,2 0 123 16,-1 0-156-16,-1 0-13 0,0 0-21 16,1 0-7-16,0 0-13 0,-1 0 10 15,0 0-48-15,0 0-6 0,0 0-7 16,0 0 4-16,0 0-2 0,0 0-12 16,0 0 6-16,0 0 5 0,0 0-1 15,0 0-3-15,0 0 3 16,0 0 0-16,0 0-1 0,0 0-6 0,0 0 8 15,0 0 3-15,0 0-1 0,0 0-6 16,0 0-7-16,0 0 2 16,0 0 8-16,0 0 2 15,0 0-10-15,0 0 7 16,0 0 14-16,0 0-12 0,0 0 5 16,0 0-3-16,0 0-8 0,0 0 2 15,0 0-6-15,0 0 8 0,0 0-4 16,0 0 5-16,0 0-8 0,0 0 4 0,0 0-6 15,0 0 4-15,0 0-2 16,0-4 5-16,0 4-1 0,0 0 1 16,0-4-7-16,3 1 6 0,-1 0 1 0,1-2 6 15,1 0 1-15,0-3-4 0,9-11 0 16,-5 7-3-16,2 1 5 0,2-1 2 16,2 1-5-16,2 2 1 0,21-4 15 15,-16 10-1-15,2 3 2 0,2 0-1 16,1 0-1-16,0 6 6 0,30 11 19 15,-27-7-25-15,-1 2-1 0,1 1-2 16,-1 1 21-16,-1 2 1 0,22 18 56 16,-27-15-41-16,-3 1 3 0,-2 2-10 15,-1-1 32-15,-3 1-17 0,6 22 74 16,-13-22-92-16,-2 1 0 0,-1-1-11 0,-3-1 1 16,0-1-8-16,0 18 17 0,-7-22-24 15,1-3-7-15,1-2-6 0,-1-1 1 16,1-3-35-16,-8 5-152 0,6-8-24 15,0 1-84-15,-1-2-81 0,-1-1-83 16,-1 2-229-16,-9 1-528 0</inkml:trace>
  <inkml:trace contextRef="#ctx0" brushRef="#br0" timeOffset="115697.38">15235 9354 2518 0,'0'12'11'0,"0"2"20"0,0-2 20 15,6 12 87-15,-6-12-82 0,6-1-11 16,-1-1-4-16,1-2-16 0,-2-2 32 0,6 1 146 16,-6-7-63-16,0 0-3 0,0 0-28 15,1-10-16-15,-3-2-22 0,4-13 29 16,-3 10-61-16,-3-1 0 0,0 1-3 16,0 0-7-16,0-9 29 0,0 14-52 15,-7 1-2-15,0 2-4 0,1 1-11 16,-1 2-12-16,-9 2-197 0,7 2-80 15,2 0-166-15,0 0-284 0,-2 0-111 16,2 11 161-16</inkml:trace>
  <inkml:trace contextRef="#ctx0" brushRef="#br0" timeOffset="116707.53">13289 11578 1950 0,'-7'0'15'0,"1"0"11"16,1 0 25-16,2 0 13 0,1 0-6 16,0 0-7-16,0-9-13 0,2 3-33 0,0 0-3 15,0-2-1-15,0-2 11 0,0-1 7 16,15-21 39-16,-6 14-28 0,1-2-7 15,3 0-7-15,2-1 3 0,0 1-13 16,3 1 7-16,19-12 29 0,-17 18-9 16,0 5-8-16,-2 4 1 0,2 4 0 15,-2 0-4-15,17 15 59 0,-19-4-30 16,1 4 7-16,-3 5-13 0,0 0-12 16,-3 5-17-16,-1 4-6 0,1 33 4 15,-8-28-6-15,-3 0-3 0,0 1 1 16,0-2-5-16,-8 0 5 0,-8 27 2 15,8-34-2-15,0-3-1 0,0-4-15 0,1-2-40 16,-1-5-78-16,1-4-74 0,-8 1-356 16,7-9 195-16,0 0-149 0,0 0 48 15,0-8 55-15</inkml:trace>
  <inkml:trace contextRef="#ctx0" brushRef="#br0" timeOffset="117141.09">13791 12570 1081 0,'12'5'16'0,"0"0"0"0,0-2 18 16,0 0 6-16,1-3 5 0,8 0 115 16,0-6-5-16,-12-4-96 0,5-11 61 15,-10 9-48-15,0-3 0 0,-2 1 2 16,-2-1 7-16,0 1 9 0,0-15 104 15,-7 18-100-15,-1 0-10 0,-1 3-20 16,-1 0-12-16,-3 1-16 0,-1 3-25 16,-17-1-10-16,14 5-16 0,0 0-32 15,2 0-42-15,-1 6-65 0,2-1-103 16,2 2-220-16,-5 9-604 0</inkml:trace>
  <inkml:trace contextRef="#ctx0" brushRef="#br0" timeOffset="138933.99">2625 10253 672 0,'-1'0'21'0,"-1"0"94"16,1 0 71-16,0 0-73 15,0 0 129-15,1 0-126 0,-1 0-34 16,1 0-14-16,0 0-8 0,0 0-18 16,0 0-2-16,0 0 24 0,0 0-40 0,0 0-7 15,0 0-7-15,0 0-5 0,0 0-6 16,0-4-4-16,0 4-10 16,0 0 9-16,0-4 4 0,0 4-2 0,0-1 5 15,0 0 1-15,0-1 4 0,4-1-7 16,0 0-1-16,-1-1 7 15,4-1 13-15,-4 2-14 0,0 0 0 16,1 0-3-16,0-1 0 0,2 1 3 16,-1-1-1-16,8-3 20 0,-5 4-11 15,1 0 3-15,1-1 3 0,0 1-3 16,1 0 2-16,-1 0 3 0,15-2 3 16,-13 3-10-16,2-1-5 0,-2 1 7 0,1-1 5 15,1 1 8-15,0-1 5 0,15-1 18 16,-14 4-35-16,0-2-5 0,2 2-6 15,-1-1 1-15,1 1-2 0,-1 0-4 16,14 0 5-16,-3 0 3 16,-16 0-6-16,9 0 4 0,-13 0-4 15,-2 0 3-15,1 0-4 0,-3 0-1 16,0 0 0-16,-2 0-3 0,2 0 0 16,-3 0 0-16,0 0 1 0,0 0-6 15,0 0-29-15,0 0-34 0,0 0-54 16,0 0-394-16,0 0 95 0,0 0-16 0,-4 0 100 15</inkml:trace>
  <inkml:trace contextRef="#ctx0" brushRef="#br0" timeOffset="139955.73">3312 10435 1330 0,'-4'0'76'0,"3"0"-6"16,-1 0 34-16,1 0-17 0,0 0 8 15,-1 0-5-15,1 0-26 0,-1 0 32 16,2 0-83-16,0 0-8 0,0 0-11 15,0-3 0-15,0 3 0 0,0 0 5 16,0 0-10-16,0-5 13 0,0 5-5 16,5-2 13-16,0 2-4 0,1-2 1 15,-1 0 4-15,14-1 29 0,-9 0-20 16,2 1 3-16,2 1-3 0,2 0-1 0,1 0-2 16,1 1 0-16,20-1-10 15,-19 0-5-15,2 1-3 0,37-3 9 16,-40 2-4-16,0 0 1 0,-1-1-6 15,-1 0 3-15,0 0-7 0,15-4 8 16,-4 2-49-16,-15 2-22 16,10 0-166-16,-14 1 33 0,1 0-128 15,-1 1-117-15,-1 0 37 0</inkml:trace>
  <inkml:trace contextRef="#ctx0" brushRef="#br0" timeOffset="140993.23">4130 10742 1447 0,'-2'0'93'0,"2"0"-11"16,0 0 17-16,-1 0-18 0,1 0-10 15,0 0-3-15,0 0 51 0,0 0-64 16,0 0-8-16,0 0-8 0,0 0-13 15,0-5-9-15,0 5-17 0,0-2-9 16,0-1 3-16,0 2-3 16,0-2 5-16,5 2 4 0,1 0 1 0,1-1-1 15,0 1 6-15,14-1 4 0,-10 0-6 16,2 1-1-16,0 0 5 16,1 0-9-16,-1-1 1 0,15 0-2 0,1-1 10 15,-15 2-2-15,13-2-2 16,-15 2 2-16,0 1-8 0,1-1 3 15,-1 0-4-15,0 0-11 0,11 0-30 16,1-2-50-16,-13 1-14 16,9 0-321-16,-10 0 91 0,-1 2-87 0,-1-1 71 15,-1 1 67-15</inkml:trace>
  <inkml:trace contextRef="#ctx0" brushRef="#br0" timeOffset="141857.28">4827 11044 1402 0,'-3'0'77'16,"1"0"-27"-16,-1 0 5 0,2 0-12 15,0 0 10-15,-1 0 11 0,-1 0 49 16,3 0-89-16,0 0-17 0,0 0-7 16,0 0-5-16,0 0 4 0,0 0-1 15,0 0-2-15,5 0 9 0,-5 0 0 16,5 0 14-16,1 0 5 0,0-3-3 16,9-1 16-16,-5 2-27 0,0 0 0 15,0 1 6-15,2-2-2 0,0 2 1 16,12-4 3-16,1 1-16 0,-12 3-5 15,11-4 4-15,-13 4 3 16,0 0-2-16,0-1 0 0,-1 1 1 0,0-2-22 16,8-4-158-16,-10 3-43 0,0-1-221 15,-1 1-16-15,-2-1 50 0</inkml:trace>
  <inkml:trace contextRef="#ctx0" brushRef="#br0" timeOffset="143057.68">5550 11331 966 0,'-1'0'56'0,"0"0"-2"0,1 0 28 16,0 0 10-16,-1 0-8 0,1 0-3 15,0 0-15-15,0 0 18 0,0 0-59 16,0 0-11-16,0 0-11 0,0 0-6 0,0 0 3 15,0 0-12-15,0 0 0 0,0 0 3 16,0 0 9-16,6 0 6 0,-1 0 5 16,2 0 20-16,11 0 45 0,9 3-1 15,-12 2-42-15,22 3 40 16,-17-3-53-16,0-1-9 0,1 1-12 16,1-1 2-16,-1 1-1 0,1-2 0 15,18 1 8-15,-22-2-3 0,-1-2-4 16,-1 0-7-16,-1 0 15 0,-1 0-27 15,20 0-434-15,-24 0 0 0,-2 0 43 16</inkml:trace>
  <inkml:trace contextRef="#ctx0" brushRef="#br0" timeOffset="144065.76">6363 11622 1279 0,'-1'-2'-2'0,"-1"2"6"0,2 0-4 15,0-2 2-15,0 2-5 0,0 0 7 16,0 0 25-16,0 0 2 0,10 0 56 16,-4 0-45-16,-2 0 6 0,2 0 14 15,1 0-7-15,-1 0-14 0,1-6 6 16,9 1 15-16,-8 1-30 0,0 4-11 16,1-4-2-16,0 0-9 0,0 0-2 15,-1 2-2-15,10-6 3 0,-10 5-5 16,1 0-3-16,-2 0-2 0,0 1 1 15,0-2 1-15,0 1 3 0,5-1-12 16,-7 2-43-16,1 1-53 0,0-1-83 0,-2 0-148 16,0-1-90-16,0 1 51 0</inkml:trace>
  <inkml:trace contextRef="#ctx0" brushRef="#br0" timeOffset="145091.64">6927 11928 1134 0,'0'0'41'0,"0"0"84"15,0 0-53-15,5 0-28 0,-5 0-9 16,0 0 1-16,0 0 2 0,0 0-17 15,0 0 6-15,3 0-26 0,0 0 14 16,-1 0-1-16,1 0 3 0,1 0 0 16,7 0-6-16,3 0-3 15,-6 0 5-15,11 0 6 0,-9 0-9 16,0 4-8-16,1-4 2 0,1 0-5 0,-1 0 7 16,2 4-3-16,12-4-1 0,-10 0-7 15,-1 0 5-15,0 3 2 0,2-1 3 16,0-2 2-16,19 5 8 0,-1-2-9 15,-17-3-5-15,11 2-4 16,-16-2 2-16,0 0 1 0,-2 0-1 16,-2 0-37-16,1 0-66 0,-1 0-89 15,5-6-486-15,-7 0 346 0,-2 3 89 16</inkml:trace>
  <inkml:trace contextRef="#ctx0" brushRef="#br0" timeOffset="146570.91">7797 12242 520 0,'0'0'23'16,"0"0"1"-16,-1 0 4 0,1 0 4 15,0 0-28-15,0 0 1 0,0 0 15 16,0 0 14-16,0 0-1 0,0 0 5 16,0 0 4-16,0 0-5 0,0 0 56 15,0 0-4-15,0 0-58 16,0 0-1-16,3 0-29 0,-3 0-8 15,0 0 3-15,0 0 11 0,2 0 38 0,1 0 25 16,1 0 65-16,-1 0-97 0,1 0-24 16,1-4-2-16,0 4 36 15,2-4 0-15,7 1 67 0,5-4-68 16,-8 5-38-16,12 0 7 0,-12 1 1 16,1 1 1-16,1-1 0 0,0 0-1 15,-2-1-8-15,15 1-2 0,0 0 1 16,-15 0-7-16,11 0 4 15,-13 1-11-15,1 0 1 0,-3 0-38 16,0 0-77-16,-1 0-118 0,4 0-563 16</inkml:trace>
  <inkml:trace contextRef="#ctx0" brushRef="#br0" timeOffset="147807.18">8511 12528 770 0,'4'0'4'0,"-4"0"5"16,6 0-1-16,-6 0 38 0,8 0 67 15,-5 0-35-15,0 0-14 0,1 0-10 16,-1 0 1-16,3-6-14 0,2 6 37 15,-3-4-27-15,0 4-2 0,2 0-11 16,-2-4-24-16,1 4-3 0,10-7 12 16,-2 3-1-16,-5 2-12 0,6-1-2 15,-6 1-1-15,0 1-7 0,-2-1 4 16,1 1-2-16,0 0 4 0,10-2 3 16,-1 0-8-16,2 0 2 15,-9 2 0-15,-3 0-3 0,2 1 2 16,-2-1-3-16,2 0 2 0,6 1-103 15,-8 0-48-15,0 0-123 0,-2 0-69 16,1 0 17-16,0 0 78 0</inkml:trace>
  <inkml:trace contextRef="#ctx0" brushRef="#br0" timeOffset="149058.35">9220 12749 684 0,'-5'0'0'0,"5"0"19"0,0 0 24 15,0 0 27-15,0 0 14 0,0 0-10 16,0 0-10-16,12 0 8 0,-7 0-21 15,-1 0-3-15,0 0 10 0,0 0-2 16,1 0-17-16,1 0 48 0,-1 0-49 16,0 0-9-16,2 0-8 0,0 0-6 0,0 0 4 15,1 0 2-15,12-5 16 16,-8 1-26-16,0 4 12 0,-1-4 3 16,-1 2-1-16,1-2 3 0,9 0-11 0,-11 2-13 15,0 0 0-15,1 0-1 0,-1 1 1 16,-1 0 1-16,11 0-12 0,-10 0-114 15,-1 1-222-15,0-1-101 0,-1 1 9 16</inkml:trace>
  <inkml:trace contextRef="#ctx0" brushRef="#br0" timeOffset="159253.82">19138 8132 688 0,'-1'0'28'0,"1"0"0"0,0 0 0 0,0 0-6 16,0 0-30-16,0 0-94 0,0 0-69 15,0 0-22-15,0 0 21 0</inkml:trace>
  <inkml:trace contextRef="#ctx0" brushRef="#br0" timeOffset="161245.09">20835 6527 1400 0,'0'-4'20'0,"0"4"0"16,0 0-2-16,0-3-19 0,0 3 9 16,0-2 19-16,0 0 42 0,5 2-1 15,-5-2-3-15,4 2 4 0,0-1-54 16,6 1 1-16,-4 0 19 0,1 0 35 0,2 0 19 16,0 0 4-16,2 9-15 0,15 13 18 15,-13-7-58-15,2 2-12 16,2 5 3-16,-2 3-16 0,1 4-1 0,14 35 2 15,-15-31-7-15,-2 2-4 0,-2 0-6 16,-2-1 5-16,0 0-7 16,4 28 8-16,-2-6 1 0,-8-32-20 15,2 18-186-15,-3-26-25 0,-2-2-200 16,1-4-94-16,-1-1 44 0</inkml:trace>
  <inkml:trace contextRef="#ctx0" brushRef="#br0" timeOffset="161805.46">20966 6916 1673 0,'-2'0'4'0,"0"0"0"0,1 0-10 16,1 0 1-16,0 0 6 0,0 0-4 15,0 0-2-15,0 0 4 0,0 0 5 0,5 6-1 16,0 0 10-16,0 0-11 0,10 9-4 15,-7-4 3-15,2 1 7 0,1 1-2 16,1 1-2-16,-2-1-8 0,12 15-3 16,-12-15 11-16,0-2 3 0,-2-1-13 15,1-2 4-15,-3-1-7 0,6 0-5 16,-8-6 25-16,0-1 15 0,0 0 15 16,0-6 7-16,0-2-17 0,4-14-8 15,-5 8-22-15,1-3 2 0,0-1-3 16,2-1-6-16,-3 0 9 0,5-18 7 15,-5 20-25-15,-1 3-74 0,1 3-127 16,-1 1-218-16,0 2-11 0</inkml:trace>
  <inkml:trace contextRef="#ctx0" brushRef="#br0" timeOffset="181716.83">18482 11011 1643 0,'0'7'19'16,"0"-6"-4"-16,0 0 3 0,0-1 16 16,0 0 4-16,4 0 29 0,-4 0-32 15,4 0 4-15,-1 0 3 0,0 0-6 16,2 0-11-16,6 0-5 0,4-2-12 16,-6 2-4-16,12 0 5 15,-10 0-10-15,0-5 2 0,-1 5-2 16,2-1 5-16,-3 1-1 0,10-4 0 0,-4 4-6 15,-9 0 2-15,5-3-24 16,-8 3-24-16,-2 0-33 0,0 0-37 16,1 0-22-16,-2 0-15 0,0 0-319 15,0 0 161-15,0 0 7 0,-7 0 88 16</inkml:trace>
  <inkml:trace contextRef="#ctx0" brushRef="#br0" timeOffset="182133.16">18523 10979 1460 0,'-1'0'17'0,"-2"6"83"0,1 0-25 15,1 2 8-15,-2 1-3 0,2 1 15 16,-1 1-3-16,-2 15 56 0,0 6-37 16,2-16-55-16,-1 16 33 15,2-15-56-15,0-3-4 0,-1 1-10 16,1-4-3-16,1-2-6 0,-1 0-13 15,-1 1-8-15,2-8 2 0,0 0 1 16,0-1 2-16,0-1 8 0,0 0-2 16,7 0 8-16,4-8-3 15,-5 3-6-15,8-6 10 0,-6 5-6 16,1 0-4-16,-1 0 1 0,2 1 3 0,0-1-4 16,10-1 17-16,-1 7-9 15,-9 0-9-15,8 0-5 0,-10 7 11 16,-1-1-4-16,0 1 8 0,-2 1-7 15,1 1 3-15,-1 2 8 0,2 9-5 16,-5-10-6-16,-1 0-3 0,-1 3 8 16,0-3-6-16,0 2 1 0,-7 8-10 15,-8 0 9-15,8-11-12 16,-7 2-91-16,5-7 3 0,1-2-21 0,-3-2-10 16,1 0-42-16,-1 0-24 15,-12-17-421-15,2-1-121 0,11 8 512 16</inkml:trace>
  <inkml:trace contextRef="#ctx0" brushRef="#br0" timeOffset="201680.64">18019 11799 1293 0,'-5'-1'77'0,"-1"-1"75"15,3 2-76-15,-2-2 75 16,2 2-75-16,0 0-12 0,0 0 1 0,1 0-7 15,-1 0-14-15,-1 0 1 16,2 0-38-16,1 0-9 0,-1 7-3 16,1-2 1-16,1 1-1 0,0-1 6 0,0 11-2 15,0-9 1-15,7 3 0 0,13 19 2 16,-13-21 0-16,0 0 0 16,2 0-9-16,0 0 6 0,10 7 2 15,0-2-5-15,-11-7 0 16,10 3 2-16,-11-6 3 0,-2-3-1 15,2 0-4-15,-1 0 8 0,0 0-5 16,5-5 8-16,-6-6 4 16,-3 4-6-16,-2-6 0 0,0 6 3 15,0 0-3-15,-6-2 3 0,0 0-8 16,0 0 2-16,-8-12 3 0,6 12-3 0,-1-1-1 16,1 3-3-16,-1-1-1 0,0 0 6 15,-1 3 0-15,-8-5 1 16,10 6 3-16,1 2 2 0,2 0 0 0,1 1-9 15,2 0-5-15,0 1-8 0,2 0 7 16,6 0 5-16,7 6 3 16,-5 1-2-16,0-3 2 0,1 0-4 15,1-4 1-15,-2 2 4 0,9-2-8 16,-9 0 6-16,1 0-4 0,-2 0 8 16,1 0-3-16,0-5-2 0,-2-1 2 0,6-5-2 15,-8 7-1-15,0-1-13 16,-1-1-26-16,0 0-33 0,-2-1-76 0,-1-7-480 15,0 6 166-15,0 1 76 0</inkml:trace>
  <inkml:trace contextRef="#ctx0" brushRef="#br0" timeOffset="202102.18">17973 11439 1541 0,'0'6'7'0,"0"7"65"0,0 4 60 15,0-8-74-15,12 12 12 16,-7-10-49-16,2 0-13 0,0-1-3 0,0 2 0 16,1-3-6-16,9 10 1 15,-8-11 0-15,0-2 2 0,0-1 3 0,0-1-4 16,-1-1-3-16,1-3 1 0,6 0-9 15,-9 0 12-15,1-8-13 0,0-2-25 16,-1 1-47-16,-2-2-61 0,6-15-439 16,-6 1-147-16,-4 13 518 15</inkml:trace>
  <inkml:trace contextRef="#ctx0" brushRef="#br0" timeOffset="202488.14">17792 11225 1664 0,'-2'-3'9'0,"1"1"-10"0,1 2 6 15,0 0-2-15,0 0-5 0,0 0 27 16,7 0 8-16,7 5 49 0,-4 1-45 16,1-1 4-16,3 2 4 0,3-1-1 15,1 2-10-15,20 8-14 0,2 0-13 16,-20-7-4-16,17 7-11 15,-20-9 12-15,-1 0 0 0,-2-2-4 0,-1-1 1 16,-1 2-1-16,0-3-2 16,5 2-5-16,-9-4 5 0,-2 0-23 15,0 0-16-15,-2-1-17 0,-1 0-21 0,0 0-56 16,-3 0-161-16,0 0 11 16,-5 0-394-16,-2-6 418 0</inkml:trace>
  <inkml:trace contextRef="#ctx0" brushRef="#br0" timeOffset="203053.85">18041 11295 1445 0,'-1'-2'16'0,"1"1"0"0,0-1 9 16,0 0 15-16,0-2-13 0,0 1 8 16,0-8 32-16,0 3-37 0,0 2-3 0,0-3-5 15,0-1-9-15,0-1-1 0,0 0-9 16,0-12 0-16,0 12-2 0,0-2 4 15,0 3 1-15,0 0-5 0,0 1 5 16,0-5 3-16,0 3-4 16,0 9-4-16,0-3 12 0,0 4-2 15,0 1 5-15,0 0 12 0,0 0 6 16,0 0 8-16,0 0-4 0,0 0 9 16,0 0-40-16,0 0-5 0,0 0 1 0,0 0-6 15,0 0-6-15,0 0-10 16,0 0 17-16,4 4 3 0,7 5 2 15,-5-6-5-15,1 1 2 0,0 1 0 16,-1-1-1-16,2 0-4 0,14 2 3 16,-16-5-2-16,1-1 1 15,6 0 4-15,-7 0 7 0,-1-7-6 16,-2 0 1-16,-1 1 1 0,-1-2-6 16,0-1 2-16,-1-7-17 0,0 6 2 15,0 0-9-15,-8 1 6 0,0-1 0 16,1 2 6-16,1-2 4 0,-10-8-4 15,8 10 7-15,0-1 1 0,-1 2 6 0,2 0 4 16,0 0 6-16,-8-1 39 16,6 3-19-16,6 4-34 0,1 1-13 15,2 0 3-15,0 0 12 0,0 0 6 16,6 0-3-16,0 0 3 0,-2 6-8 16,9-2 0-16,-6 0 1 0,-2-4 3 15,1 0-4-15,-1 0 1 0,1 0-3 16,5 0-30-16,1 0-77 15,-7-5-1-15,5-4-285 0,-6 2 81 16,-1 1-55-16,0-1 71 0</inkml:trace>
  <inkml:trace contextRef="#ctx0" brushRef="#br0" timeOffset="203750.94">18110 10754 1693 0,'-4'5'7'16,"2"0"10"-16,-3 12 150 16,4-11-106-16,-1 1-17 0,2 0-14 0,0 0-6 15,0 1-14-15,0 6-7 16,0-6-3-16,0-1 0 0,0-1-4 0,0 2 1 15,0-3 0-15,6 0-2 0,5 3 2 16,-7-6 0-16,2 0 0 0,-2-2 1 16,1 0-7-16,0 0 4 0,-1 0 2 15,3-14 1-15,-5 6-9 0,-1 0-1 16,1-1-11-16,-1 0-1 0,-1 1 5 16,0-11-10-16,0 2 23 0,-6 9 8 15,1-3-4-15,0 6 1 16,5 0 1-16,-4 2 4 0,4 1-8 0,0 0-3 15,0 1-5-15,0 0 12 16,0 1 2-16,0 0 5 0,0 0-5 0,7 0-1 16,-2 0 2-16,5 0 1 15,-1 0 4-15,-3 0-5 0,2 0 13 16,-3 0-4-16,-1 0 1 0,0 0-2 16,0-7-9-16,-1-1 2 0,-2-1-3 15,3-10 5-15,-2 6-2 0,-2 3-6 16,0-3-3-16,0 1-7 0,0-1-16 0,-8-11-47 15,-8-2-30 1,6 14 48-16,-11-11-41 0,11 12 55 0,-2 1 4 16,-1 0-15-16,-3 0-1 0,0 0 12 15,-3 1 15-15,-22-10 36 0,18 10 36 16,-1 1 16-16,1 0 18 0,-1 1 15 16,3 0 1-16,-15-1 105 15,10 2-68-15,17 3-108 0,-1 3-37 16,10 0 4-16,0 0 5 0,0 0 15 15,9 7 17-15,3 0 16 0,2-1-2 16,22 13 33-16,-13-9-45 0,1 0 3 16,2 0-8-16,-1 0-5 0,1-1-14 15,22 6 8-15,-4-4-11 16,-25-7-9-16,16-3-27 0,-19-1-57 0,-1 0-91 16,-1-9-216-16,-1-2-153 0,0 0 56 15</inkml:trace>
  <inkml:trace contextRef="#ctx0" brushRef="#br0" timeOffset="206366.78">22232 6909 1815 0,'0'-5'38'16,"0"3"-3"-16,0 2-2 0,0 0-21 16,0 0-13-16,0 0 0 0,0 0 13 15,8 14 35-15,-4-5-24 16,4 12-11-16,-4-8-6 0,1 1 1 15,0 1 9-15,-1 0-7 0,1 1-3 16,1 14-7-16,-2-17 1 0,-2 1 2 16,-1-3 8-16,1-1-8 0,-1-2 4 15,-1-2 14-15,0 3 52 0,0-7-29 16,0-2-10-16,0 0-11 0,0 0 1 16,0 0-5-16,-6-7-6 0,1-1-15 15,0-1 0-15,0-2 2 0,-1-1 1 0,2-3 4 16,-6-23-8-16,1-8-2 15,6 21 4-15,-3-29 12 0,5 26-3 16,1 0-4-16,0 1-8 0,0 1 3 16,0 1-4-16,10-19 3 0,-5 26-1 15,1 2 1-15,-1 4-7 0,1 3 15 16,-1 2-8-16,2 4 3 0,6 3 2 16,-6 0 2-16,0 10-6 0,0 0 4 15,-1 3-2-15,0 1 3 0,1 19 6 0,-5-16-6 16,-2 0-1-16,0 1-2 15,0-1 4-15,0 0 0 0,-11 12-6 16,1-2-13-16,4-17 20 0,-4 5 7 16,5-10-19-16,0-1-33 0,0-2-21 15,0-2-32-15,0 0-19 0,-6 0-134 16,7-9 87-16,0 1-60 0,0-1-141 16,1-1-36-16,0 0 62 0</inkml:trace>
  <inkml:trace contextRef="#ctx0" brushRef="#br0" timeOffset="206811.11">22424 6666 1710 0,'1'-3'13'16,"-1"1"2"-16,2 1 13 0,0 1-26 16,-1 0 0-16,0 0 21 0,0 5 7 15,1 0 7-15,1 3-4 0,2 9-6 0,-3-6-18 16,1 1 7-16,0 2 0 0,0-1-4 16,0 0 1-16,1 11 14 15,-3-13 0-15,1-3 8 0,-2-1 8 0,1-1 0 16,-1-1-4-16,0-2-4 0,0 0 50 15,0-3-23-15,0 0 6 0,0 0-17 16,0 0-9-16,0-5-22 0,0-11-10 16,0 6-12-16,0-2 2 0,0-2-1 15,0-3-1-15,0 1 2 0,13-20-2 16,1 2-22-16,-6 19-7 16,7-11-101-16,-8 16 23 0,-2 3-32 0,2 0-31 15,0 2-99-15,-2 3-196 16,6 2-416-16</inkml:trace>
  <inkml:trace contextRef="#ctx0" brushRef="#br0" timeOffset="207169.1">22623 6811 1063 0,'9'0'-11'0,"0"0"111"16,-4 0 22-16,6 0 92 0,-7-8-121 15,2 1-49-15,-2 0-12 0,2-1 2 16,-2-1-21-16,6-12 8 0,-6 9-15 16,0 0 16-16,-1 1 2 0,0-2 6 15,-1 0-3-15,0 2-9 0,0-13 4 16,-2 14-14-16,0-1-1 0,0 0-1 15,-6 2-1-15,0-1 0 0,-6-5 6 16,5 10-5-16,0 1-2 0,-1 4-5 16,0 0 4-16,0 0 1 0,-8 21-4 15,2 10 9-15,8-12 9 16,-1 22 18-16,5-21-26 0,2 0-5 16,0-1-4-16,0-2-3 0,7-2 9 0,8 13 4 15,-7-18-13-15,1-1-4 0,-2-1-5 16,3-3 10-16,-2 0-27 0,1-1-40 15,9-4-368-15,-8 0-5 0,-1 0 8 16,-2-7 93-16</inkml:trace>
  <inkml:trace contextRef="#ctx0" brushRef="#br0" timeOffset="207698.89">22784 6290 959 0,'3'-2'5'15,"1"2"67"-15,-2 0 12 0,4 0 177 16,-1 8-175-16,-1 0 1 0,2 2-19 0,0 1-26 15,0 3-1-15,9 17 29 16,-7-12-35-16,0 0-10 0,-1 0-9 0,0 2 1 16,1 0-1-16,5 20 8 0,-6-22-21 15,-2-1-4-15,0 0 1 0,-1-3 6 16,1-3-5-16,2 9 0 0,-5-13-6 16,0-3 2-16,-1 0 3 0,1-3 0 15,-1 0 6-15,-1-1 8 0,0-1 65 16,0 0-34-16,0 0 8 15,0 0-53-15,-5 0-1 0,0 0-2 16,-2-5-1-16,0 0-19 0,-10 0-20 16,6 2 22-16,1 3 17 0,-2 0-3 0,0 0 4 15,0 0 1-15,-11 5-7 0,13 1 11 16,2 1-6-16,1 1 3 0,1 0 6 16,2 1-9-16,2 8 1 0,2-7-2 15,0-1 0-15,0-1 2 0,7-1 0 16,-1 1 9-16,8 3 16 0,2-3-2 15,-7-6-14-15,10-2 10 16,-9 0-17-16,0-6-19 0,0-2-51 0,1-1-83 16,0-2-146-16,9-12-615 15,-10 11 556-15</inkml:trace>
  <inkml:trace contextRef="#ctx0" brushRef="#br0" timeOffset="207977.51">23032 6525 1864 0,'4'0'-9'16,"-3"0"-2"-16,1 0 31 0,1 5 29 16,0-5 15-16,-1 5 6 0,4 4-16 15,2 3-41-15,-4-7-8 16,7 9-3-16,-6-8-1 0,-1 1-2 0,3 0-3 15,-2 0 7-15,0 1-10 0,6 5-102 16,-6-7-82-16,-2-1-236 0,1 1-64 16,-2-3 34-16</inkml:trace>
  <inkml:trace contextRef="#ctx0" brushRef="#br0" timeOffset="208117.83">22942 6236 2121 0,'-2'-2'-47'0,"2"1"-78"0,-1 1-40 16,1 0-69-16,0 0-124 0,0 8-413 16</inkml:trace>
  <inkml:trace contextRef="#ctx0" brushRef="#br0" timeOffset="208510.5">23309 6535 2098 0,'-5'4'6'15,"-1"0"5"-15,0 1 21 0,-5 5 65 16,-2 2 26-16,2-1-28 16,7-6-69-16,1 0-14 0,-1 2-6 15,1 0-6-15,3 2-1 0,0 8-4 0,0-7 6 16,0-1-3-16,6 0 6 0,-1 0 7 15,2-1-8-15,6 5 5 0,-6-8-12 16,2 0-4-16,0-3-34 0,3-2-48 16,0 0-57-16,16-7-272 0,-14 0 127 15,1-2-123-15,-1 1-12 0,-2-1 62 16</inkml:trace>
  <inkml:trace contextRef="#ctx0" brushRef="#br0" timeOffset="209214.97">23363 6190 2200 0,'-1'0'-2'0,"0"0"-16"0,1 0 9 0,0 0 2 15,0 0 7-15,0 0 16 0,5 8 0 16,6 14 23-16,-7-7-29 16,3 2 2-16,0 2 4 0,0 3-8 0,2 1 3 15,6 23-1-15,-8-23-4 0,0 0 3 16,-1 0-3-16,0-3-3 0,-2 0-4 15,3 13-2-15,-2-8 7 16,-3-15-10-16,-1 4 6 0,1-10-3 16,-2-1 5-16,0-1-2 0,0-1 1 15,0-1 0-15,0 0 12 0,0 0-2 16,0 0 8-16,0 0 10 0,0 0-3 16,0 0-5-16,0-9-13 0,0 4-14 0,0-1 3 15,0-2 0-15,0-1-1 16,0 0 0-16,0-13 2 0,5 10-1 0,0 0 5 15,0 0 2-15,-1 0-5 0,2 1 3 16,4-8-8-16,-4 12 2 0,-1 0 2 16,1 0-3-16,-1 4 2 0,1-1 4 15,4 2-7-15,-4 2 5 0,-1 0-5 16,0 0 8-16,1 0 1 0,-2 0 0 16,5 12 4-16,-3-5-6 0,-1-1 2 15,0 2-5-15,0 2 8 0,1 1-6 16,6 14 5-16,-6-12-4 0,1 1 4 0,-1 0-2 15,0-1-3-15,-1-1 1 16,4 10-8-16,-5-14-6 0,0-1-35 16,-1-1-42-16,0-2-46 0,-2-1-60 0,3 0-478 15,-4-2 205-15,0-1 71 0,0 0 124 16</inkml:trace>
  <inkml:trace contextRef="#ctx0" brushRef="#br0" timeOffset="209437.97">23557 6046 2268 0,'0'0'-2'16,"0"0"0"-16,0 0 0 0,0 0-2 15,0 0 3-15,-3 0-13 0,3 0-118 16,0 0-30-16,0 0-112 0,0 0-199 16,0 6-5-16,0-1 77 0</inkml:trace>
  <inkml:trace contextRef="#ctx0" brushRef="#br0" timeOffset="210303.19">23828 6362 1556 0,'-10'15'30'0,"6"-5"12"0,-3 10 53 16,3-10-50-16,1 2-21 0,-1-1-11 15,2-1-6-15,0 11-9 0,2-2 3 16,5-4 5-16,1-4-8 16,6-2 6-16,-7-6 0 15,1-2 21-15,1-1 3 0,0 0 2 16,3 0 4-16,7-12-7 0,-8 5-19 15,-2-1-4-15,0-1-3 0,-1-1 8 16,-2 1-3-16,2-8 11 0,-5 8-9 0,-1 2-4 16,0-1 5-16,0 2-3 0,0 0 0 15,-6-4 6-15,0 5-9 0,1 0-1 16,-1 0 6-16,0 2 1 0,-1-2 5 16,-5-4 5-16,5 4-14 0,2 1 0 15,-1 0 0-15,1 0 15 0,2 1-4 16,-3-3 7-16,5 4-24 0,1-2-1 15,0-1 3-15,0 0-6 0,0 1 1 16,14-8-4-16,-8 6 9 0,1 0-2 16,1 0 1-16,1 2-2 0,1 0 0 0,10-4-5 15,-9 5 8-15,1 1-3 16,-1 1 2-16,1 0-2 0,-2 1-3 0,12 0 6 16,-11 0 4-16,0 8-2 0,0-1-2 15,-1-2-6-15,0 3 1 0,7 9 5 16,-8-7 3-16,-2 1-2 0,-1-1 1 15,0 0 1-15,-2 1-5 0,3 8 9 16,-5-9-9-16,-1-4 8 0,1 2-9 16,-2-3 8-16,0-1 3 0,0 0 53 15,0-2-15-15,0-2 18 0,0 0-5 0,0 0 4 16,0 0-10-16,0 0-4 16,0 0-48-16,0-6-11 0,0-1-2 15,0-16-2-15,0 13 9 0,0 0 3 16,0-2-3-16,0-10-2 0,5 12 4 15,0 0-2-15,-1 1 2 0,0 1-2 16,0 0-8-16,5-2-11 0,-4 6 5 16,0 1 4-16,1 3 1 0,-1 0 7 15,2 0 3-15,9 14 5 0,-6-5 0 16,1 1-2-16,1 2 0 0,0 1 1 16,0 2-2-16,13 11 3 0,-13-14-3 15,0 0-22-15,0-2-38 0,-3 0-54 0,1-3-76 16,5 7-634-16,-9-8 328 0,-3-1 77 15</inkml:trace>
  <inkml:trace contextRef="#ctx0" brushRef="#br0" timeOffset="-200857.66">23819 7720 965 0,'0'0'39'0,"0"0"26"0,0 0 94 15,0 0-105-15,0 0-13 0,0 0-14 16,0 0 11-16,0 0 15 0,0 0 45 15,0 0-63-15,0 0-21 0,-4 0-1 16,4 0 6-16,-3 0 3 0,-4 0 21 16,4 0-32-16,1 0-3 0,-1 0-7 15,0 0 0-15,-1 0-6 0,2 0 5 0,0 0-4 16,1 0 5-16,0 0 3 0,0 0 5 16,-1 0 38-16,1 0-17 15,1 0 3-15,-1 0 2 0,1 0 14 0,0 0 1 16,0 0 41-16,0 0-53 0,0 0-6 15,0 0-2-15,0 0 7 0,0 0-9 16,0 0 27-16,0 0-34 0,0 0 17 16,0 0 6-16,0 0 3 0,0 0 30 15,0 0-58-15,0 0 1 0,0 0-9 16,0 0 0-16,0 0-1 0,0 0-11 16,0 0-1-16,6 0 1 0,-6 0 26 15,6 0 17-15,-1 0 14 0,8 0 41 0,-3 0-73 16,1-3-14-16,2 3-6 0,1 0 3 15,17 0 9-15,-14 0-4 0,-1 0-3 16,1 0-5-16,0 5 0 0,-1-1-2 16,17 7 8-16,-18-5-6 0,-1 0 0 15,0 0-2-15,0-1-6 0,-4 1-2 16,11 6-40-16,-11-5-6 0,-2-2-22 16,-1 1-25-16,-1-1-41 0,-2 2-34 15,1 6-379-15,-3-6 36 0,-1-2 24 16,-1 3 93-16</inkml:trace>
  <inkml:trace contextRef="#ctx0" brushRef="#br0" timeOffset="-199055.77">17530 7345 1766 0,'-10'6'39'0,"0"1"33"0,-1-4 21 15,2 0 3-15,-6-3-6 0,8 0-48 16,0 0 12-16,2 0 3 0,1 0 16 16,0 0-25-16,-2 0 19 0,5-6-62 15,-2 6-2-15,2 0-7 0,1-4 0 16,0 4-3-16,0-7 9 0,0 2-3 16,7 0 8-16,1-2-8 0,3-2 7 15,4-2 3-15,24-15-3 0,-13 12-7 16,3 0-2-16,4 1 6 0,3 1-5 15,2 0-1-15,41-6 3 0,-38 12-4 0,2 0 3 16,2 3 1-16,0 3 1 0,3 0 2 16,0 0-3-16,51 12-3 0,-50-3 1 15,-1 0 2-15,-1 3 0 0,-4 2-5 16,-1 3 1-16,33 22-5 0,-40-17 13 16,-4 0-3-16,-1 2 4 0,-3-1-6 15,-2 0-6-15,-1-2 9 0,17 16 0 16,-24-21-1-16,0-3-3 0,-4-2 1 15,-1-1-4-15,-4-2-27 0,5 3-147 16,-8-7 7-16,-2 0-54 0,0 0-133 16,-1 0-155-16,-2-2 65 0</inkml:trace>
  <inkml:trace contextRef="#ctx0" brushRef="#br0" timeOffset="-198489.76">18654 7285 1302 0,'-2'0'-41'0,"2"-2"13"16,0 2-5-16,0-3 21 0,0 1 21 16,0 0-10-16,13-4 14 0,-6 4-19 15,-1 0 16-15,1 0-3 0,1 2-3 16,10 0 7-16,2 0 32 16,-10 8 29-16,13 11 77 0,-12-8-80 15,0 2-6-15,-2 1 21 0,1 2 2 16,-3 0-15-16,4 20 3 0,-7-17-46 15,-3 1-6-15,-1 1-1 0,0 0-8 0,0 1-8 16,-8 22-7-16,1-23 6 0,0-1 0 16,0-2-4-16,-1-1 5 0,0-3-62 15,-9 7-579-15,9-15 125 0,-1-2 58 16</inkml:trace>
  <inkml:trace contextRef="#ctx0" brushRef="#br0" timeOffset="-197445.15">18380 6411 1440 0,'5'6'-98'0,"-5"-6"-113"0,0 0-67 15,0 0-60-15,0 0 54 0</inkml:trace>
  <inkml:trace contextRef="#ctx0" brushRef="#br0" timeOffset="-196497.77">17676 6743 1023 0,'0'0'5'0,"0"0"18"0,0 0 61 16,0 0 11-16,0 0 65 0,5 11-146 15,0-1-10-15,1 0 8 0,-1-1-9 16,1 2 3-16,5 11 28 0,-5-9 16 15,1-2-12-15,-2 3 5 0,0-2-27 16,-1 2-16-16,5 9 8 0,-6-13-6 16,-1-2 1-16,1-1-2 0,-3-3 6 15,2-2 33-15,-1-2 136 0,0 0 50 16,0 0-165-16,-1 0-13 16,0-10-53-16,0 0 2 0,0-3 2 0,0 1 7 15,0-3-6-15,-5-23 17 0,5 18-17 16,0-1 14-16,0-1-12 0,0 0 4 15,0 1 3-15,0-19-18 0,4 24 2 16,-4 2-1-16,6 1 8 0,-1 3-14 16,0 4-24-16,5-3-219 0,-5 9-95 15,1 0-163-15,0 0 64 0</inkml:trace>
  <inkml:trace contextRef="#ctx0" brushRef="#br0" timeOffset="-196073.37">17927 6787 1506 0,'0'0'64'15,"7"0"-13"-15,-3-11 17 0,1 0-30 16,-1 1 5-16,0-4-16 0,3-18 14 16,-3 16-19-16,-1-3-4 0,1 2-7 15,-1-1-2-15,-2 1-5 0,-1 3 7 16,0-10 8-16,0 14-9 0,0 2-6 15,-8 2 4-15,1 3-9 0,0 3 4 0,-7 0-7 16,6 8 3-16,1 1-5 16,0 2 3-16,1 2 0 0,0 1 0 0,-1 17 1 15,7-15-3-15,0-1 4 0,0 0-5 16,0 0-5-16,7-3 6 0,0-1 3 16,10 10 3-16,-8-11 4 0,1-3-7 15,1 0 1-15,1-1-23 0,0-3-61 16,15-3-513-16,-13 0 147 0,-1 0 55 15</inkml:trace>
  <inkml:trace contextRef="#ctx0" brushRef="#br0" timeOffset="-195459.36">18063 6559 1929 0,'-2'-1'-2'0,"2"1"-7"16,0-2-2-16,0 2-13 0,0 0 20 16,4 0 1-16,2 0 2 0,-1 0 2 15,1 6-2-15,8 4 14 0,0 0-3 16,-7-5-8-16,6 5-3 0,-9-5 14 16,0 1-3-16,-1-2 1 0,0 2-11 15,-1-2-1-15,2 3 5 16,-4-3 7-16,0-3 5 0,0 1 21 0,0-2-1 15,0 0-10-15,0 0-11 16,0 0-24-16,0-8 5 0,-6-2 4 0,6 0-1 16,-5-3 0-16,-3-16-11 0,8 13 10 15,-4-1-3-15,1-1 9 0,3 2-11 16,0 0 3-16,0-12-3 0,0 17 6 16,0 0-5-16,7 4 0 0,-1 1 2 15,-1 3-4-15,1 1 7 0,7 2-3 16,-5 0 7-16,-1 7-2 0,1-1 2 15,0 1-3-15,-1 1 3 0,4 8 0 16,-6-9 2-16,-1 1-7 0,-2-1 6 0,1-1-4 16,-2 1 0-16,1 0 5 0,-1-4 4 15,-1-2-3-15,0-1-3 0,0 0 15 16,0 0-5-16,0 0 20 0,0 0-24 16,0-5-5-16,0-1 2 0,0-3-6 15,0 0-5-15,0-16 7 0,0 11-4 16,0-2 3-16,0-1 3 0,0 0-3 15,0 0 2-15,0 1-8 0,0-10-15 16,0 16 12-16,0 1 1 0,0 3 6 16,0 3-2-16,5 3-2 0,5 0-1 15,-5 0 5-15,1 8 3 0,1 0 0 16,0 0-3-16,-2 1-1 0,8 9 7 0,-7-10-2 16,0 0-1-16,-1-1-6 0,0 2 0 15,0-3 0-15,4 5-72 0,-6-5-75 16,2-2-200-16,-1 0-144 0,-1-1 29 15</inkml:trace>
  <inkml:trace contextRef="#ctx0" brushRef="#br0" timeOffset="-195129.23">18392 6257 1955 0,'-3'10'4'0,"3"0"3"0,0 1-3 16,0 0-1-16,0 1 1 0,0 9-6 15,5-12 0-15,1 1 1 0,1-5-4 16,0 2 4-16,0-2-1 0,0-3-3 16,9-2 10-16,-9 0-2 0,1 0 1 15,-1 0-6-15,-1-9 9 0,0 1 2 0,2-8 9 16,-5 9-8-16,-3-2-3 15,0 1 1-15,0-1-4 0,0 2-5 0,-9 0 3 16,-5-6 3-16,6 8-9 0,-2 0 2 16,-1 2-3-16,1-1-8 0,0 4-15 15,-11 0-203-15,11 0-94 0,3 0-151 16,0 0 47-16</inkml:trace>
  <inkml:trace contextRef="#ctx0" brushRef="#br0" timeOffset="-194772.45">18490 6186 2270 0,'-10'-7'8'16,"8"4"-7"-16,-1 1 1 0,3 2-6 15,0-2-1-15,0 2 3 0,0 0-9 16,0 0 10-16,0 0-1 0,7 0 5 16,1 0 10-16,1 9-12 0,10 8-1 15,-9-9-4-15,0-1 8 0,0 0 2 0,-1 2 1 16,-1-2 1-16,5 4-1 0,-7-6-7 16,-4-2 3-16,2-1-2 0,-2 0 28 15,0-2 28-15,-1 0 154 0,-1-6-54 16,0-2-126-16,0-8-13 15,0 6-14-15,0-2-6 0,-5-2-10 16,0 0 10-16,0-2-34 0,-4-15-184 16,3 15 7-16,3-1-98 0,-1 4-199 15,1 2-54-15,0 2 76 0</inkml:trace>
  <inkml:trace contextRef="#ctx0" brushRef="#br0" timeOffset="-194453.6">18696 6148 1144 0,'3'0'92'0,"1"0"37"0,-1 0 28 16,1 0 11-16,-1 0-78 0,3-14-4 16,-4 6-53-16,1-1-9 0,0-2 12 0,-1 0 7 15,-1 0-15-15,0-11 1 16,0 1-21-16,-1 13 0 15,0-9 5-15,-6 11-14 0,0 0 0 0,-1 2-11 16,0 0 1-16,0 3-5 16,-8 1-14-16,7 0 21 0,2 7 6 0,0 1 0 15,2 2 1-15,-1 2-3 0,4 16 2 16,1-12 0-16,0 1-2 16,0-1-4-16,7 1 1 0,0-3 0 0,7 12 7 15,-6-14-5-15,1-4 15 0,-2-1-5 16,0 0-5-16,2-3 7 0,8-1-27 15,2-3-192-15,-11 0-144 16,12-9-536-16</inkml:trace>
  <inkml:trace contextRef="#ctx0" brushRef="#br0" timeOffset="-193806.74">18800 5610 1971 0,'0'10'0'0,"0"-1"1"15,0 2 4-15,8 3-11 0,12 22 9 16,-8-14-6-16,3 3 10 16,0 1-10-16,1 0-3 0,1 1 3 0,13 19 2 15,-16-24 6-15,0-2 4 0,0-1-7 16,-2-1-1-16,-1-2 0 0,8 9 3 16,-11-14 0-16,0-2-3 0,-2-2-8 15,-3-2 14-15,1-1-2 0,-1-2 27 16,-1-2-28-16,-2 0-12 0,0 0-20 15,0 0-19-15,-9 0-23 0,-7-7-96 16,6-1 76-16,-2 3 25 0,-2 0 27 0,-3 5 7 16,-1-5 24-16,-19 5 10 0,18 0 27 15,2 0 12-15,0 0-6 0,3 0-6 16,3 9-20-16,-4 11-11 0,13-8 4 16,2 0-4-16,0 0 9 0,0 3-14 15,7-2 6-15,11 10 3 0,-7-12 0 16,1-2-5-16,1-3 2 0,1-3 6 15,1-3-59-15,17 0-641 0,-18-9 276 16</inkml:trace>
  <inkml:trace contextRef="#ctx0" brushRef="#br0" timeOffset="-192411.95">19372 5635 1040 0,'0'0'58'0,"0"0"12"16,0 0 2-16,7 0 7 0,2 11-58 16,6 11-4-16,-5-10-6 0,0 0 49 15,0 0 2-15,-2 0-10 0,2-1 3 16,4 10-46-16,-7-13 4 0,-2 1-10 15,0-1-1-15,0-2-5 0,2 3-8 16,-4-3 20-16,-1-4 15 0,-1-2-11 16,-1 0 19-16,0 0-4 0,0 0-1 15,0-7-6-15,0-5 0 0,0 3-17 16,0-3 1-16,0-1-7 0,0-3 5 16,0-1-3-16,-4-21-11 0,4 19 6 15,0 0-1-15,0 2 0 0,0 1-4 16,0 5 2-16,0-8-7 0,0 13 14 15,5 2-2-15,1 2 6 0,0 2 1 16,0 0 2-16,8 0 0 0,-8 6-1 16,2 1-1-16,-1 0 6 0,0 1 1 15,0-1 0-15,3 8 3 0,-5-9-13 16,-2-1-2-16,0 1 7 0,-2-3-9 0,2 1 3 16,0-2 1-16,-1-2 0 0,-1 0-1 15,-1 0 3-15,3 0 3 0,-3 0 2 16,3 0 17-16,-2-8-15 0,1-1 1 15,-1 0-14-15,0-2 10 0,1 0-4 16,1-15-3-16,-2 13-5 0,-1 2-2 16,2-1 3-16,-1 4 3 0,2 0-3 15,2-2-7-15,-4 8 6 0,3 2 2 16,-1 0-1-16,2 0 9 0,-1 0-1 16,6 20 6-16,-3-12-6 0,-3 0-6 0,3 0 3 15,-2 0 3-15,0 0-12 16,7 6 16-16,-5-8-6 0,-2 1 0 0,2 0-4 15,-2-2-6-15,1 0-57 0,5 2-121 16,-3-7 81-16,-3 0-43 0,1 0-87 16,1 0-75-16,0-8-43 0</inkml:trace>
  <inkml:trace contextRef="#ctx0" brushRef="#br0" timeOffset="-192038.77">19851 5432 1622 0,'0'-13'118'0,"0"8"-28"15,-7-2 117-15,2 4-105 0,-1 2-9 16,-1 1-31-16,1 0-40 0,0 0-8 0,-8 11-6 16,8-3-9-16,1 3-6 0,-2 0 2 15,3 0 9-15,-1 2-6 0,2 12 4 16,3-14-10-16,0-2 5 0,0-1-9 16,0-2 7-16,5-2-1 0,2 2 6 15,-2-6 1-15,0 0-8 0,0 0-15 16,0-7-21-16,0-1-32 0,4-6-160 15,-5 5 88-15,0 0-7 0,-1-1-9 16,0 1 25-16,0 0 43 0,0 0 32 16,3-7 45-16,-4 10 12 0,1-1 1 0,-1 4 6 15,2 0-5-15,-1-1 14 0,4 4 102 16,-2 0-37-16,-2 0-3 0,2 0-21 16,0 7-50-16,0-7 2 0,7 10-6 15,-7-6 4-15,1-4 4 0,0 6 4 16,-1-3-7-16,2 0 14 0,3 1 3 15,-5 0-158-15,-2-2-214 0,3 1-28 16,-3-1 9-16</inkml:trace>
  <inkml:trace contextRef="#ctx0" brushRef="#br0" timeOffset="-191896.38">20001 5303 1695 0,'1'0'-15'0,"-1"0"12"0,2 0 0 16,5 10 10-16,-4-7-9 16,1 1 3-16,1 1-1 0,0-1 7 15,5 5 5-15,-4-4-3 0,-2-1-90 16,1 1-155-16,-1 0-172 0,-1-1-19 0</inkml:trace>
  <inkml:trace contextRef="#ctx0" brushRef="#br0" timeOffset="-191759.99">19967 5240 1669 0,'-10'-11'4'0,"0"-1"2"0,1 2-15 16,-2-3-240-16,6 8-137 0,1 2-23 16,1 3 66-16</inkml:trace>
  <inkml:trace contextRef="#ctx0" brushRef="#br0" timeOffset="-191360.65">20166 5245 1248 0,'0'4'80'16,"0"-1"15"-16,2 1 17 0,-1 0-12 15,1 0-47-15,0 3-26 0,3 4-7 16,-2-5-17-16,1 1-2 0,0 0-5 0,0-2-2 16,1 1 7-16,3 1-5 15,-5-3 7-15,1-1 2 0,-1-2-11 16,-1 1 7-16,1-2 1 0,1 0 11 16,-1 0 42-16,-1-12 16 0,-1 5-49 15,0 0-13-15,-1-3 2 0,0-1 4 16,0-1 1-16,0-14 10 0,0 14-21 15,0-1-5-15,0 3-1 0,0 0 1 16,0 1-3-16,0-4-3 0,0 8 0 16,5 1 4-16,-5 1 2 0,5 2 4 15,1 0-5-15,7 1-1 0,-6 0 0 16,2 0 6-16,-1 9-4 0,1-3 9 0,3 3-6 16,9 9-260-16,-11-8-242 15,0-1 5-15</inkml:trace>
  <inkml:trace contextRef="#ctx0" brushRef="#br0" timeOffset="-190297.37">18635 6605 1569 0,'-8'-7'93'0,"4"4"79"16,-1 3-72-16,3 0-84 15,2 0-39-15,0 0 10 16,0 0 5-16,0 7 4 0,7 1 0 15,1 1 3-15,11 13-8 0,-8-9 10 0,1-1 2 16,1 2-3-16,1-1 4 16,-1-2-1-16,13 13-4 0,-14-13 4 0,-1-1-5 15,1 1-3-15,-1-2 7 0,-2 0-7 16,7 4 4-16,-10-9-1 0,-1-1 6 16,-1 0-1-16,-1-3 12 0,-1 0-3 15,-1 0 10-15,-1 2-17 0,0-2 3 16,0 0-6-16,0 0-7 0,-6 0 5 15,-9 0-13-15,7 0 9 0,-3 0-2 16,-1 0-1-16,1 0-19 0,-5 0 2 16,-16 0-28-16,15 0 51 0,0 0 3 15,-1 9-1-15,0-1 3 0,2-8 2 0,-12 17 20 16,17-9-14-16,2 1-3 0,2 1-5 16,3 1-11-16,1-1 7 0,3 9-4 15,0-10 9-15,0-1-18 0,7-1 1 16,1-1 9-16,0-2-8 0,11 3 21 15,-8-7-3-15,1 0-3 0,3 0 6 16,-1 0 1-16,2 0-15 0,1-12-14 16,15-11-429-16,-14 11-20 0,-4 0 19 15</inkml:trace>
  <inkml:trace contextRef="#ctx0" brushRef="#br0" timeOffset="-189924.3">18913 6657 1366 0,'1'0'15'0,"2"9"-5"0,1-1 1 16,1 1 0-16,-1-2-9 0,3 9 15 15,-3-9-15-15,1 1-4 0,0 0 1 16,-1-1 0-16,0-1 5 0,5 5-277 15,-2-4-445-15,-4-4 424 16</inkml:trace>
  <inkml:trace contextRef="#ctx0" brushRef="#br0" timeOffset="-189789.15">18786 6468 1884 0,'-8'-8'-6'0,"1"2"-8"0,2 2-11 16,0 3-49-16,5 1-32 0,0 0-143 15,0 0-189-15,8 9 14 0</inkml:trace>
  <inkml:trace contextRef="#ctx0" brushRef="#br0" timeOffset="-188978.1">19069 6551 1625 0,'-6'0'3'0,"1"0"-5"0,-8 8 15 0,9 0 3 16,-3 1 3-16,2 2-7 0,-1 1 0 16,2 1-15-16,-3 12 13 15,5-12-14-15,2-1 1 0,0-1-7 0,0-1 2 16,0-4 2-16,15 6 4 0,-7-8 1 16,0-4-3-16,-2 0-2 0,1 0 5 15,1 0-45-15,6-10-159 0,-1-8-132 16,-4-2-15-16,-5 10 221 15,-2 0 33-15,0 1 46 0,0 0 25 16,-2-1 12-16,0 1 37 0,0-6 195 0,0 8-32 16,0 1 0-16,0 2-19 0,-5 2-81 15,5 0-49-15,0 2-41 0,0 0-3 16,0 0 14-16,0 0-1 0,0 8-3 16,0-1-2-16,6 5-8 0,-1-5 9 15,1-2 7-15,1 0-5 0,-2-5 0 16,1 5-4-16,8-5-12 0,-7 0 29 15,1 0 29-15,0 0-1 0,-1 0 8 16,1-9-18-16,9-8-20 0,-4-4-7 16,-6 9 2-16,4-12 4 15,-6 13-6-15,-1-2-9 0,-2 1 15 0,2-1-5 16,-1 0 4-16,-1-12 34 0,-2 14-20 16,0 1 2-16,0 0 8 0,0 2-13 15,-7 0 8-15,-7-4 28 0,7 7-27 16,0 2-13-16,-2 0 8 0,2 3-1 15,0 0-10-15,-6 0-1 0,8 6-22 16,0 1 6-16,2 0-3 0,-2 1 2 16,4-1 0-16,1 11 1 0,0 1-8 15,7-10 7-15,5 8-1 0,-5-9 0 16,-1-1 4-16,3-1 1 0,-1-1 1 16,1 2-1-16,11 3-5 15,-8-4 3-15,-1-1-1 0,2 2 6 0,0 0-1 16,0 0-2-16,11 8-2 0,-12-6 1 15,-2 0-2-15,0-1 9 0,0 2-5 16,-3 0 7-16,3 10 4 0,-6-9-9 16,-3 2-7-16,-1 0 4 0,0 1 1 15,0 2 4-15,-14 17 30 0,6-16-12 16,-1-1 1-16,-1-2-7 0,1 0-9 16,0-3-11-16,-1-3-40 0,-7 4-173 15,9-12 3-15,-1 0-162 0,2 0-61 16,-1 0 33-16</inkml:trace>
  <inkml:trace contextRef="#ctx0" brushRef="#br0" timeOffset="-188660.04">19435 6249 1163 0,'-5'0'0'0,"-1"0"0"0,2 0-6 16,-7 0 4-16,6 10-31 0,0-3-140 15,2-7-112-15,-2 7-9 0</inkml:trace>
  <inkml:trace contextRef="#ctx0" brushRef="#br0" timeOffset="-187446.5">19743 5809 1769 0,'-5'0'33'0,"-3"0"131"0,2 0-47 15,0 0 0-15,-1 0-10 0,-1 7 0 16,-1-1-19-16,-10 11 15 0,11-6-80 16,-1 3-7-16,2 5-2 0,1 2-5 15,1 4-4-15,5 33-12 0,7 6 4 16,3-32 9-16,12 27 1 0,-7-33-10 16,0-3-2-16,3-4-5 0,0-2 2 15,2-3 0-15,25 3-149 0,-21-17-27 16,1 0-123-16,1 0-225 0,-3-9-29 15,-1-2 86-15</inkml:trace>
  <inkml:trace contextRef="#ctx0" brushRef="#br0" timeOffset="-186994.63">19992 5891 1998 0,'-5'4'40'0,"-1"2"23"0,-3 1 24 16,-1 1-6-16,0 3 12 15,-12 16 31-15,10-13-90 0,2 0-24 0,-2 0-2 16,5 0-12-16,0-2-2 0,0 4-16 16,7-10 14-16,0-3 5 0,0 1-1 15,6-3 7-15,1 0 1 0,10 0 1 16,-6-1-8-16,1 0-1 0,2 0 0 15,-1-8 4-15,0 2 1 0,13-5 4 16,-14 11-10-16,-2-5 3 0,-2 5 0 0,-1 0-1 16,-2 0 7-16,3 0 9 15,-6 0-3-15,-2 9 3 0,0-2-3 0,0 0-13 16,0 2-19-16,-12 10-168 0,6-10-7 16,1 0-108-16,-2 0-227 0,-1-1 7 15,-1-1 92-15</inkml:trace>
  <inkml:trace contextRef="#ctx0" brushRef="#br0" timeOffset="-186508.98">20119 5899 1942 0,'-2'2'-1'0,"0"-2"17"0,2 0 15 16,0 0 5-16,0 0 4 0,0 0-20 15,0 0-28-15,0 0-5 0,0 0 4 16,5 0 8-16,0-8 7 0,0 2 6 0,7-9 3 15,-3 7-11-15,-2-2-3 0,0 0 4 16,0-2-4-16,-1 1-19 0,4-12-46 16,-6 13 27-16,-1 0 12 0,-2 2 2 15,-1 0-7-15,0 2 3 0,0-2-5 16,-7 7 23-16,1 1 5 0,1 0 3 16,-2 0-5-16,1 0 12 0,-8 13-3 15,2 4 8-15,2 2 11 16,4-8 1-16,3 1 5 0,0 0 0 15,2 2-7-15,0-1-14 0,1 13 7 16,0-14-12-16,7-1 0 0,0 0-8 16,0-3 9-16,1 0 4 0,13 4 10 15,2-7-76-15,-10-5-108 0,11 0-786 16,-14-10 498-16</inkml:trace>
  <inkml:trace contextRef="#ctx0" brushRef="#br0" timeOffset="-186230.74">20142 5616 1839 0,'0'-16'-9'16,"0"9"2"-16,0 1-4 0,0 2 6 15,5 0-5-15,0-1 9 0,8 3 13 16,-7 2-6-16,1 0 12 0,3 0 10 16,0 12 2-16,0 0 10 0,12 17 9 15,-10-14-40-15,0 2-11 0,-1 1-1 16,1 2 5-16,0-1 5 0,10 17 1 16,-12-19-8-16,0-1-56 0,0-2-99 0,0-1-198 15,-1-3-146-15</inkml:trace>
  <inkml:trace contextRef="#ctx0" brushRef="#br0" timeOffset="-186072.33">20275 5735 2302 0,'-4'-4'-14'0,"0"-2"-26"15,4 4 18-15,0 1 14 0,0 0 8 16,0-2 0-16,0 0 0 0,14-4-2 15,-6 1-60-15,-1-2-81 0,1 1-127 0,2-1-264 16,-1 0 40-16</inkml:trace>
  <inkml:trace contextRef="#ctx0" brushRef="#br0" timeOffset="-183441.9">20689 5469 938 0,'0'-4'32'0,"4"1"10"0,-4 3 34 15,0 0 44-15,2 0 13 0,-2 0 163 16,0 0-171-16,0 0-14 0,0 0-2 16,0 0 3-16,0 0-26 0,0 0 15 15,0 0-90-15,0 0-2 0,-6 0-6 16,-1 0 8-16,1 5 13 0,-7 7 19 15,8-5-40-15,-2 0-4 0,2 2 1 16,0-2-4-16,3 2 6 0,-4 6-10 16,2-4 7-16,2-6-5 15,1 0 0-15,1-5-8 0,0 0 0 16,0 0 6-16,0 0 1 0,0 0 0 0,0 0-8 16,0 0-7-16,0 0 0 0,4 0-12 15,-4 0-22-15,0 0-20 0,4 0-167 16,-4 0 77-16,2 0-70 0,-2 0-76 15,3-10-71-15,-3 5 37 0</inkml:trace>
  <inkml:trace contextRef="#ctx0" brushRef="#br0" timeOffset="-183003.33">20619 5322 1415 0,'0'0'23'0,"0"0"13"0,0 0-10 16,0 0-10-16,0 0-2 0,0 0-2 16,0 0-10-16,0 0-8 0,0 5-1 15,0-5-4-15,0 5 0 0,0 6 15 16,0-4 7-16,4 2-1 0,0 2-16 16,2 4 3-16,1-1-3 0,7 23 15 15,-5-18-8-15,-1 2 10 0,3-1-5 16,-1 0-9-16,0-1 12 0,8 14-6 15,-9-20 1-15,-2-2-6 0,-3-2-4 16,3 0 6-16,-3-4-63 0,4 5-503 16,-5-6 179-16,-1-2 62 0</inkml:trace>
  <inkml:trace contextRef="#ctx0" brushRef="#br0" timeOffset="-182776.33">20646 5548 1245 0,'0'0'32'16,"5"-8"12"-16,2 2 16 0,-4-1-15 15,2 1 10-15,0 0-30 0,0-1-13 16,8-7 0-16,-7 6-6 0,1 1 0 16,1 1-13-16,0-1 8 0,-1 1-3 15,8-3 10-15,-8 5-75 0,1 1-184 16,-1-1-139-16,0 1 5 0</inkml:trace>
  <inkml:trace contextRef="#ctx0" brushRef="#br0" timeOffset="-182176.86">20870 5402 1791 0,'-10'9'18'0,"2"-1"10"15,4-3-18-15,-1 8 1 16,2-5-11-16,1 1 2 0,1 2-3 15,1 2-5-15,0-1 8 0,0 14-6 16,9-14 8-16,-4-1-7 0,2-1 4 16,-1-2-7-16,0-3-4 0,4-1 9 15,1-4 15-15,-5 0-12 16,4-7-5-16,-3-2 11 0,-2-2-8 16,2 0 7-16,-2-2 0 0,0-3-8 0,3-14 19 15,-5 15-10-15,0 2-2 16,-3-1 0-16,0 3-7 0,0 2 3 0,-10-4 7 15,-7 7-15-15,7 3-9 16,-11 3-67-16,11 0-10 0,-1 0-54 16,0 9-89-16,2-3-147 0,-1 0-6 15</inkml:trace>
  <inkml:trace contextRef="#ctx0" brushRef="#br0" timeOffset="-181678.95">21150 5284 187 0,'0'-6'-75'0</inkml:trace>
  <inkml:trace contextRef="#ctx0" brushRef="#br0" timeOffset="-181159.15">21216 5156 1481 0,'0'-4'136'15,"1"2"-9"-15,1 0 172 16,-1 1-154-16,-1 0-23 0,0 1-24 0,0 0-24 16,0 0-39-16,0 0-34 0,0 0-13 15,0 8-1-15,0 1 6 0,0 0 2 16,0 3 1-16,0 18 3 0,0-12 0 16,0 1 5-16,7 1-6 0,1 0 5 15,1-4-2-15,9 14-7 0,-7-18 1 16,1-1 5-16,1-4 2 0,0-2 0 15,1-2 5-15,16-3-10 0,0-8 3 16,-16 0 3-16,8-12 8 16,-13 9-5-16,0 1-1 0,-4-2 3 15,-1-1 25-15,-1-1 2 0,-3-14 57 0,0 13-57 16,0 1 3-16,-11-1-3 0,1 0-16 16,-2 0-7-16,-18-12 0 0,13 16-15 15,-3 0-4-15,-1 3-1 0,-1 1-5 16,-1 2 3-16,-20 1-16 0,24 4-31 15,2 0-45-15,3 0-51 0,2 9-47 16,6 0-60-16,2 13-655 0,4 4 60 16</inkml:trace>
  <inkml:trace contextRef="#ctx0" brushRef="#br0" timeOffset="-180799.41">21487 5114 2311 0,'-3'-6'-30'0,"2"0"10"0,1-4 9 15,0 4 12-15,0 1 2 0,0-1 0 16,5-1 1-16,1-2-1 0,5-8 1 16,-4 9-1-16,0 1-5 15,2 0 3-15,0 2-5 0,1 3 5 0,12 2-1 16,-9 5 4-16,-1 3-4 0,0 3 7 16,1 3-7-16,0 4 2 0,12 23 3 15,-14-18 0-15,0 3 2 0,-1-1-6 16,-1 2 2-16,-1 0-4 0,4 29-43 15,-4 2-384-15,-5-29-146 16</inkml:trace>
  <inkml:trace contextRef="#ctx0" brushRef="#br0" timeOffset="-177923.18">15117 11361 823 0,'69'80'0'16,"-1"0"12"-16,-1 0-8 0,70 77 16 16,-68-81-26-16,1 0 7 0,2-2-19 15,0-3 9-15,2-1 2 0,75 61-23 16,-74-67-58-16,3-2-75 0,-2 0-33 15,0-2 12-15</inkml:trace>
  <inkml:trace contextRef="#ctx0" brushRef="#br0" timeOffset="-175820.12">15968 12372 1161 0,'7'10'31'0,"-2"-4"-5"15,14 8 26-15,-8-5-35 0,4 1-5 16,3 2 1-16,2 0-3 0,2 2-6 16,25 12 5-16,3-3-3 0,-24-13-9 15,25 6 32-15,-27-9 8 0,1-1-1 16,0-1-5-16,-1-1-11 0,-1 2-12 15,0-2 3-15,15 2-13 0,-21-4-4 16,-3-2-5-16,-3 0 11 0,-1 0-1 16,-3 0-5-16,4-8-1 15,-5-4 4-15,-5 5 24 0,-1-16 81 16,0 6-30-16,-8-3-17 0,-2-6-16 0,0-5-12 16,-1-2-15-16,-2-3-10 15,-12-37-287-15,13 38-170 0,1 3 8 16</inkml:trace>
  <inkml:trace contextRef="#ctx0" brushRef="#br0" timeOffset="-169751.81">20848 7374 581 0,'4'0'1'0,"0"0"16"0,-2 0 42 16,0 0 55-16,-1 0 64 16,1 0 228-16,-2 0-121 0,0 0-188 15,0 0 86-15,0 0-114 0,0 0-7 16,0 0-23-16,0 0-14 0,0 0-8 15,-6 0-3-15,3 0 1 0,3 0 5 16,-6 0 1-16,2 0-9 0,1 0-2 16,2 0-8-16,-2 0-2 0,3 0 0 15,0 0 3-15,0 0-3 0,0 0 0 16,0 0-7-16,0 0 4 0,0 0-3 16,0 0-4-16,0 0 2 0,0 0 5 15,0 0-3-15,0 0 3 0,4 0 4 16,1 0 2-16,-3 0-3 0,2 0-1 15,0 0 1-15,0 0 1 0,1 0 1 16,4 0 4-16,-5 0-5 0,0 0 1 16,3 0 1-16,-4 0-2 0,2 0-2 15,-1 0 1-15,4 0 2 0,-4 7 4 16,-1-3-2-16,0 2-4 0,-1-3 2 16,-1 3-3-16,0 6 10 0,-1-4-6 15,0 0 2-15,0 0-5 0,0 1 1 16,-7 0 1-16,-4 13-8 0,-2-2 9 15,8-10 6-15,-7 7 4 16,8-10-10-16,0-3-6 0,1 0 6 16,1-1 1-16,0-1 7 0,-1-1 23 0,2-1-15 15,0 0-8-15,0 0-2 0,0 0-6 16,0 0-5-16,0 0-2 0,1 0-17 16,0 0 10-16,0 0-5 0,0 0 0 15,0 0 11-15,0 0-3 0,0-5 19 16,5 2-18-16,-1 3 1 0,1-5-5 15,0 2-14-15,0-1 3 0,5 0-31 16,2 2 13-16,-6 2 22 0,5 0-22 16,-4 0 18-16,-2 0-15 15,0 0 4-15,0 7 7 0,0-1 9 0,5 4 21 16,-7-5 0-16,1 0-1 0,-1 0 4 16,0 0 2-16,-1 0-7 0,-2-1-1 15,0 8 9-15,0-6 6 0,0 1 6 16,0 1 5-16,-7-2 3 0,1 3-4 15,-5 9 43-15,5-11-31 0,-1 1-2 16,0 0-7-16,-1-2 0 0,1 0-13 16,-8 5 0-16,-2-4-19 15,9-4 4-15,-9 1-7 0,8-3-5 16,1 0-46-16,0 0-59 0,1-1-138 0,-2 0-283 16,-5 0-444-16</inkml:trace>
  <inkml:trace contextRef="#ctx0" brushRef="#br0" timeOffset="-163351.89">24128 10817 1168 0,'0'0'38'16,"0"0"28"-16,0 0 19 0,-2 0 6 16,1 0-29-16,0 0 21 0,0 0-35 15,-1 0 16-15,0 0-2 0,1 0 8 16,-1 0 1-16,0 0-15 16,-3 0 42-16,2 0-63 15,0 0 6-15,-1 0-4 0,0 0-8 0,0-3-3 0,-6-3 15 0,0 1 0 16,5 2-25-16,-7-3 34 15,5 3-34-15,0-1 5 0,-2 1-9 16,0-2-3-16,-1 1 4 0,-14-6 8 16,-2-2 2-16,11 6-17 15,-14-5-6-15,14 6-4 0,0 0 3 16,0 1 1-16,1-1 5 0,-2 2 1 16,3 0-3-16,-16-2-2 0,15 3-5 0,1 2 3 15,0-2-3-15,-1 1 3 0,2 0 2 16,-12-1-1-16,3 2 2 15,11-1 8-15,-10 1 15 0,10 0-15 16,0 0-3-16,0 0-3 0,1 0 4 16,-1 0 12-16,-9 0 13 0,0 4-14 15,10-4-13-15,-8 7-6 16,9-7 0-16,-1 2-2 0,2 0 6 16,0 0 16-16,0 1-1 0,-7 2 20 15,1-1-39-15,7-1 1 16,-6 4-5-16,5-4 3 0,2 1 1 0,-2 0 2 15,1 0-3-15,0 1 1 0,-1-1 2 16,-8 6 3-16,7-4-9 16,1 1 2-16,0-3-2 0,0 1-1 0,0 0 3 15,-5 5-7-15,1-1 10 16,6-5-5-16,-3 7 5 0,4-7 0 16,1 1-3-16,0 0 2 0,0 1-1 15,0 2-6-15,-4 7-1 0,0 3 0 16,4-8 3-16,-4 11 4 15,5-11 2-15,-2 0-3 0,2 1 3 16,-1 1-4-16,1-2-3 0,1 0 6 16,-1 12 0-16,1-11 2 0,0 1-6 0,1-1-4 15,0 0 5-15,0 0 1 16,0 9-2-16,5 0-5 0,-5-11 4 16,9 10-2-16,-4-9 5 0,0 1 5 15,-1-1-1-15,1 0-5 0,0 0-2 16,6 12 0-16,1 1 15 15,-5-12-9-15,5 12 1 0,-5-12-6 16,-1 0 9-16,0 0-7 0,1 0 3 16,-1 1-1-16,1-1-7 0,8 12 1 15,-7-12 4-15,2 2 1 0,-2-2 1 16,1 2 1-16,1-2-3 0,8 13-1 16,1-4 10-16,-11-11-6 0,8 11-8 15,-1-4 4-15,-8-10 3 16,9 8-3-16,-7-8 4 0,-2-2-2 15,2 2 3-15,1-3 1 0,-1 1-2 16,2-2-2-16,11-1 3 0,-11-1-6 16,1 0 6-16,-1 0-3 0,0 0-1 15,0 0 4-15,-1 0-2 0,8-3 2 16,-8 3-2-16,-1-6-2 0,-1 2 5 16,2 1-4-16,0-2 5 0,-1 0-4 15,10-5 2-15,4-4 2 16,-11 6 1-16,12-6-4 0,-11 8 1 0,0-2-3 15,1 1 3-15,-1 2-9 0,-1 0 4 16,1 0 1-16,9-3-1 16,-12 3 1-16,0 0 1 0,-3 1 0 0,1-3 1 15,-1 1 2-15,-1 0 1 0,6-8 4 16,-8 6-6-16,1-1 1 0,-2 0-3 16,2-1-2-16,-1 0 6 0,0 1-4 15,4-11 5-15,-5 10-2 0,1 0 1 16,-1-2-3-16,1 2 5 0,-1-3-7 15,1 2 0-15,2-16 4 0,0 1 1 16,-4 15-2-16,1-12 4 16,0 14-5-16,-2 1 2 0,0-2-3 15,-1 2 2-15,1-1 2 0,0 1 1 0,-1-8-2 16,0 8-4-16,0 2-1 0,0-1-2 16,0 3 4-16,0-2-1 0,0 1-12 15,0-5-19-15,0 6 8 0,0 0 11 16,0 0-3-16,0-1 0 0,0 0 0 15,0 2 3-15,0-6-3 0,0 1 17 16,0 3 1-16,-5-4 0 16,1 6-1-16,4 0-2 0,-5 0 2 15,3-1 2-15,2 2-4 0,-3-1 5 16,-3-3-7-16,5 3 7 0,-2-1-5 0,1 1 0 16,-2-2 6-16,1 0-5 0,1 0 2 15,-5-5-1-15,2 4 5 0,1 0-4 16,-1 1 1-16,0-1 0 0,0 0-4 15,0 1 1-15,-8-5 1 0,2 0 1 16,5 6 2-16,-6-5-6 16,7 4 6-16,0 2-3 0,0 0 4 15,0 0-2-15,-2-1 0 0,1 1-3 16,-5-3-28-16,4 4-1 0,0-1-16 16,0 1-21-16,0-2-27 0,-1 2-35 0,1 1-62 15,-11 0-560-15,10 1 288 0,-3 0 79 16</inkml:trace>
  <inkml:trace contextRef="#ctx0" brushRef="#br0" timeOffset="-159454.6">20639 10799 862 0,'0'0'42'16,"0"0"114"-16,0 0-40 0,0 0-8 15,0 0 2-15,0 0 14 0,0 0-5 0,0 0 17 16,-2 4-113-16,2-4-21 16,-3 3 17-16,2-3 4 0,0 3-4 0,-7 0 16 15,6-1-34-15,-3 0 4 0,2-2-7 16,2 2 2-16,-3 0 0 0,1 0 2 16,-1 3-1-16,-1-1-4 0,3-1-1 15,-1 1-1-15,-2 1-1 0,2 1 8 16,-6 7 0-16,5-4-2 0,1 1-4 15,-1 0 5-15,0 2-3 0,1 1-5 16,-6 15 1-16,4 4 9 16,0-17-3-16,0 18-11 0,2-18 6 15,0 0 6-15,1 0-1 0,1 0 1 16,0-2-1-16,-1 14-17 0,2-14 16 0,0 0 2 16,0 0 1-16,0 0-4 0,9 1 2 15,-4 0-2-15,10 13-2 0,-8-13 3 16,0-1 0-16,2 0-1 0,1 0 0 15,-1 0-3-15,13 10-3 0,-10-12 1 16,1 1 7-16,-1-1 2 0,3-1-4 16,1 0 11-16,0-1-11 0,18 4-2 15,-15-7-3-15,1-2 7 0,-2-1 2 16,1-3 0-16,1 0 4 0,19 0 0 16,0-5-11-16,-19 0 8 15,15-5-6-15,-18 6 4 0,0-2-3 16,0 1 4-16,-2-1 7 0,0-2-3 0,1 0-6 15,15-10-1-15,-18 10 4 0,2-3 1 16,-1 4-2-16,0-2-4 0,-1 0-2 16,12-3 8-16,-2 2 1 15,-12 6-2-15,11-4-10 0,-14 3 11 16,1 0-3-16,0-1 4 0,-1 0-3 16,-1 1 2-16,-1-1-2 0,8-7-12 15,-9 9 5-15,1-1 1 0,-2-1 8 16,1 0-2-16,-3 0 2 0,4-5-4 15,-2-2-2-15,-3 7 3 16,1-6-4-16,-2 6 4 0,0-1-4 0,2 1 7 16,-2 0-2-16,0-1-4 0,0 0 4 15,0-8 4-15,0 7 1 16,0 0 0-16,0-1-4 0,-4-19 7 16,-4 18-9-16,3-1 3 0,-2-1 4 15,-1 0 3-15,-11-16 24 0,9 14-20 16,-1 0-3-16,-1-2 1 0,-2 1 2 15,0-1-1-15,-1 2 3 0,-15-11 11 16,14 13-7-16,2 3 3 0,-1 0 2 16,0 2-10-16,0 2-14 0,-18-4 3 15,2 2-2-15,15 6-1 16,-18-2 3-16,16 3-7 0,3 0-2 0,-3 0-2 16,1 0-1-16,0 0-2 0,0 0-6 15,-18 13-45-15,18-6 8 0,0 0-24 16,3 0-27-16,-3 2-40 0,3 1-63 15,-14 10-497-15,1 0 81 16</inkml:trace>
  <inkml:trace contextRef="#ctx0" brushRef="#br0" timeOffset="-154843.74">18444 908 1738 0,'-6'-1'87'0,"5"-1"-5"16,-1 2 112-16,1 0 17 16,1 0-122-16,0 0 48 0,0 0-33 15,0 0-76-15,0 0 3 16,0 0-26-16,0 0 4 0,0 0-7 15,0 0-1-15,0 0-2 0,3 0-1 16,1 0 4-16,-1 0 8 16,2 0 2-16,7 0 18 15,6-10-12-15,-5 6-10 0,15-5 8 16,2-4-9-16,-15 7-9 16,15-6-30-16,-4 1-146 0,-13 6 18 15,7-1-343-15,-4 2-453 16,-11 3 500-16</inkml:trace>
  <inkml:trace contextRef="#ctx0" brushRef="#br0" timeOffset="-154283.41">18448 915 1945 0,'-8'0'20'15,"4"0"14"-15,-3 10 82 0,3-5-46 16,0 2-20-16,0 0-21 0,-2 3-10 16,1 1-4-16,-1 3 2 0,-5 15 29 15,-1 4 20-15,7-17-35 16,-5 13-10-16,3-6-7 15,4-13-18-15,1 3-4 0,2-8-6 0,0-1 8 16,0-1-1-16,0-3 8 0,7 0-1 16,0 0 2-16,12-5 1 15,7-9 2-15,-11 5-7 0,19-11 4 16,-15 10-1-16,0 0-3 0,0-1 2 16,0 1 1-16,-1 1-7 0,0 2 3 15,17-1-8-15,-4 8 5 16,-17 0 7-16,11 12 7 0,-4 9 11 15,-13-11-11-15,4 17 17 16,-8-12-11-16,-2 1 9 0,-2 0 4 16,0 1 10-16,0 1 28 0,-9 1 21 15,-11 15 133-15,-1-4-32 0,10-17-114 16,-13 5 49-16,1-8-67 16,12-7-52-16,-13-3 0 0,11 0-4 15,1 0-6-15,-1-10-32 0,0 1-62 16,1 0-69-16,-1-1-69 0,-8-10-384 15,2-2-545-15,12 12 649 16</inkml:trace>
  <inkml:trace contextRef="#ctx0" brushRef="#br0" timeOffset="-151630.55">19812 754 1921 0,'-3'1'62'16,"3"-1"72"-16,0 0-73 0,0 0-3 15,0 0-2-15,0 0-51 0,0 0-8 0,4-6 0 16,-4 1-1-16,4 0 8 0,1-1-5 16,-1 0 3-16,9-10-2 0,1-2 2 15,-6 10-7-15,7-6 3 16,2 4 1-16,-10 6 7 15,13-2-7-15,-2 2-8 16,-7 3 7-16,9 1 4 16,-2 0 7-16,-11 6-4 0,0-1-3 15,5 8-4-15,-8-4 1 0,0 0 5 16,-1 0 8-16,-1 1-3 0,-2 1 3 0,0 1-8 16,0 0 0-16,-5 15 2 0,-7 0 5 15,5-15-5-15,-6 11 31 16,-1-6 53-16,8-11-51 15,-5 2-4-15,4-4 0 16,4-4-21-16,-1 0 1 16,2 0-30-16,2 0 0 0,0 0-2 15,0-4-3-15,0 4 17 0,0-5 1 16,9 0-2-16,-2 1-4 0,0 0-1 0,0 1-3 16,2-1-5-16,12-2-9 15,3 4-11-15,-13 2 13 16,12 0-15-16,0 6 13 0,-10 1 15 15,8 5-13-15,-1 5 6 16,-10-9 17-16,7 12 2 16,-6 0 3-16,-7-8-3 0,-1 0 3 15,0 13 11-15,-3-13-11 0,0 0 4 16,0 0-2-16,-7 1 10 0,0-1 13 16,-2 0 12-16,1-1 2 0,-14 10 43 15,7-11-58-15,1-2-2 0,-2-2-8 16,0 0-8-16,-1-1-1 0,0-2-3 15,-2-2-9-15,-18 1 7 0,3-2-18 16,19 0-23-16,-12-7-166 16,10-5-230-16,11 6 55 0,2-8-626 15</inkml:trace>
  <inkml:trace contextRef="#ctx0" brushRef="#br0" timeOffset="-150297.05">21086 533 1286 0,'0'-4'79'16,"0"-2"64"-16,0 4-76 15,0-3 122-15,-5-1-37 16,1 4-94-16,-4-5 43 0,3 5-63 0,1-2 3 15,-2 2 2-15,-1 0-3 0,1-1-4 16,-2 2-22-16,-7 1-17 16,-3 0 6-16,8 0-1 0,-12 17-6 15,-2 4 0-15,13-10 6 16,-17 18-5-16,1 2 2 16,14-16 2-16,-6 12-12 0,11-16 5 15,3-2-4-15,0-1-1 0,3-2 0 16,2 0 2-16,0-1 3 0,14 4 6 15,3 0 2-15,21 0-2 16,-21-6 2-16,-2-2-1 16,4-1 1-16,18 1 5 0,0 0 0 15,-18 1-4-15,14 3-2 0,-4 3-63 16,-17-2 30-16,8 10-33 16,-6 5 6-16,-11-8 25 15,-2 17-42-15,-1 5 35 16,-6-16 36-16,-9 15 10 15,0-5 48-15,8-17-8 0,-7 2 58 16,4-9-32-16,6-5-38 16,-5 0 12-16,0-19-44 15,4 9-2-15,-3-17-10 0,0-9 1 16,4 15 4-16,0-25-5 16,3-5 5-16,1 25 0 0,0-24-25 15,5 6-178-15,-5 25-10 16,7 3-188-16,-3-9-468 0</inkml:trace>
  <inkml:trace contextRef="#ctx0" brushRef="#br0" timeOffset="-139970.4">18515 9892 1127 0,'-2'0'143'0,"2"0"-31"16,0 0 118-16,0 0-144 0,0 0-4 16,0 0-3-16,0 0 4 0,0 0-3 0,0 0 50 15,0 0-86-15,0-4-3 0,0 4 2 16,0-3 8-16,0 3 10 0,0 0 1 15,0-2 56-15,0 2-71 0,0 0-5 16,0-2-4-16,0 2-14 0,0-2-3 16,0 2-16-16,0-2-4 0,0 0-1 15,0-1 3-15,4-2-2 0,-4 0 2 16,3-2-10-16,4-11 5 0,-4 8-3 16,2 2 10-16,1-1-10 0,-1 1 11 15,1 0-9-15,8-5-8 0,-6 7 4 16,0 2 5-16,-1 1 0 0,1 0 2 0,-1 0-3 15,0 2 3-15,5 1 5 0,-7 0-2 16,1 0-1-16,-3 0 2 0,1 8 3 16,-1-2-4-16,3 11 7 15,-5-7-11-15,-1 1 0 0,0 1 3 0,0 0 0 16,0 0 1-16,0-1-1 0,-5 14 10 16,-2-14-8-16,1-1 3 0,0-2 7 15,2-1 7-15,-2 0 9 0,-2 1 20 16,4-5-39-16,2-1-5 0,-2-2-6 15,4 0 0-15,-2 0-9 0,2 0-5 0,0 0-11 16,0 0 14-16,0 0 16 16,0 0-2-16,6-6-3 0,0 2 0 0,6-2-22 15,-3 3 17-15,0 0 0 0,-1 1 2 16,1 1-15-16,1 1 2 0,9 0-23 16,-2 0 23-16,-10 5 13 15,5 5-3-15,-6-5 3 0,-2 2-6 16,-1 0 6-16,0 2 4 0,-1-1 5 15,1 8 14-15,-2 1-18 16,-1-9-4-16,0 7 6 0,0-7-6 16,-6 0 0-16,0 1-2 0,1-1 2 15,-1 1-1-15,-8 9 8 0,5-10-2 16,-1 0 4-16,1 1-9 0,-1-3 5 0,-1 2-2 16,1-2-4-16,-12 3-31 0,11-5-46 15,2-2-67-15,0-1-94 16,1-1-165-16,1 0-203 0</inkml:trace>
  <inkml:trace contextRef="#ctx0" brushRef="#br0" timeOffset="-137319.77">22070 9627 1237 0,'-5'-4'30'0,"-4"4"81"16,6-4-40-16,-1 4-15 0,-1-3-7 0,1 3 5 15,0-3-5-15,-7 1 58 0,4 0-65 16,2 1-1-16,-2 0-29 16,-2 1 0-16,1 0 1 0,0 0 4 0,-10 0 31 15,9 5-15-15,-1 0-12 0,1-1 2 16,0 2-9-16,-1-2-16 0,-8 8 5 16,8-6 1-16,0 1 0 0,0 1-5 15,-1 0-2-15,1 0-4 0,-9 10 6 16,0 1 17-16,2 0-12 15,1 0-12-15,9-9 5 16,-6 10 3-16,7-11-5 0,0 2 2 0,-1 0 4 16,2 2-5-16,-1-1 0 0,-4 13-2 15,1 0 4-15,6-13 6 16,-3 12-12-16,5-12 11 0,-1 0 2 16,2 1 3-16,0-1-7 0,0 3-1 15,0 14-16-15,0-12 16 0,7 0 1 16,-1 1-4-16,0 0-1 0,2 1 1 15,7 18-9-15,6-2 13 16,-10-19 0-16,15 16 1 0,-11-18-6 16,0 1 0-16,35 24 1 15,-33-26-1-15,0-3 9 0,0 0-10 16,1-1 1-16,18 5 4 0,0-5 2 16,-18-5-3-16,18-1 5 0,-19-3-5 15,-1 0-4-15,0 0 5 0,0 0-6 16,0-6 4-16,14-5 2 0,-15 5-2 15,0-2 1-15,-1 0 6 0,0 1-4 16,0-1 3-16,14-10 11 0,0-2-5 16,-14 12-5-16,15-11-3 15,-16 9 1-15,0 0-5 0,1 1-1 16,0-1 5-16,-2 0 0 0,14-12 5 16,-13 12-3-16,-1 1-2 0,0-1 0 0,-2 1-6 15,0-1-1-15,-2 0 2 16,6-11 12-16,-7 11-3 0,-2-1 0 0,-2 0-7 15,1-1 0-15,0 2-1 0,2-13-1 16,-2 10 5-16,-1 0-1 0,1 0-7 16,-2 0 7-16,1-2-2 0,-1-15 16 15,-2 0-4-15,0 15-13 16,-6-13 6-16,-2 13-5 0,1 0 2 16,0 0 0-16,-2 0 1 0,0-2-2 15,-12-17 11-15,9 18 64 0,0-1-2 16,0-1 3-16,-2 1-10 0,1 1-66 0,-1-1-2 15,-13-13 11-15,12 16 0 16,1 2 5-16,0 0-4 0,0 1-2 0,-2 1-2 16,-13-5-7-16,13 9 1 15,-1 1-1-15,0 1-1 0,-1 1 0 0,-2 1 5 16,-21 2-5-16,-2 0-5 16,20 5 0-16,-22 7-16 0,24-5-18 15,-2 0-22-15,2 1-29 0,0 1-21 16,2 1 7-16,-17 10-146 0,21-9 59 15,1-1-136-15,2 2-76 0,0 0 38 16,2 0 86-16</inkml:trace>
  <inkml:trace contextRef="#ctx0" brushRef="#br0" timeOffset="-135523.86">22044 7445 1661 0,'0'0'12'16,"-4"0"16"-16,1 0 24 0,3 0 28 15,-3 0 5-15,-2 0 106 0,2 0-111 16,1 0 0-16,0 0-27 0,0 0 16 0,0 0-14 16,1 0 37-16,1 0-56 0,0 0-5 15,0 0-12-15,0 0-11 0,0 0-8 16,0 0-8-16,0 0-2 0,0 0-5 16,0 0 1-16,4 0 9 0,-4 0 3 15,9 0 16-15,1 0-10 16,-3 0-4-16,10 0-9 0,-8 0 6 15,0-6 4-15,1 6-3 0,0-5-29 16,1 5-59-16,9-8-247 0,-11 8 86 16,1-4-93-16,-2 4-135 0,-1-2 28 15,-1 2 90-15</inkml:trace>
  <inkml:trace contextRef="#ctx0" brushRef="#br0" timeOffset="-135045.46">22017 7538 1505 0,'-4'14'27'16,"0"-8"4"-16,3 1 26 0,-1-2 10 0,2-1 8 15,-2 0-12-15,0 3 5 0,1-4-56 16,1-1-6-16,-2 1-5 0,2 0-3 16,0-1-2-16,0 3 5 0,0 1 0 15,0-2-3-15,0 3-4 16,5-3 0-16,-5 0 11 0,6 0-1 16,0 1-3-16,-1-2 7 0,7 3-17 15,-6-3 9-15,1-2-3 0,0-1 8 0,1 0-2 16,0 0-3-16,8 0-4 15,-8 0 4-15,1 0 0 0,-2-4 1 16,1 4-5-16,-1 0 2 0,6 0 5 0,-8 0 1 16,-1 0 5-16,0 0-2 0,0 8 9 15,-2-1 6-15,-1 6 21 16,-1 4-6-16,0-9-24 0,-5 10 3 16,-1-8-12-16,0-1 0 0,1 1 4 15,-1-1-7-15,-1 0-2 0,-7 6-34 16,6-8-52-16,0-2-86 0,0 0-208 15,0-3-111-15,0 0 58 0</inkml:trace>
  <inkml:trace contextRef="#ctx0" brushRef="#br0" timeOffset="-125996.8">23911 6853 1231 0,'-1'0'51'0,"0"3"26"0,0 0 136 16,0-1-132-16,1-1-14 0,-1 0-18 15,1 2 6-15,-1-1-1 0,0 3 47 16,-1-1-53-16,1 0-4 0,-1 2-3 16,1 1 1-16,-1 0 3 0,-2 12 52 15,2-8-46-15,0 2-5 0,-1 2-11 16,2 1-10-16,-1 2-6 0,-2 19-3 15,1-17-10-15,1 1-7 0,0-1 1 0,-1 0-1 16,-1-1-2-16,-1 15 6 0,2-19-3 16,0-2-4-16,0 0-37 0,0-4-48 15,1 0-52-15,-3 2-278 0,4-7 22 16,-2-2-85-16,2-2 63 0</inkml:trace>
  <inkml:trace contextRef="#ctx0" brushRef="#br0" timeOffset="-125322.52">23770 7040 827 0,'0'0'46'0,"0"0"141"0,0 0-58 0,0 0 69 16,0 0-172-16,0 0-3 15,0 0 3-15,0 0-5 0,0 0-10 16,0 0-19-16,0 5 9 0,0-3 3 16,0 1 3-16,0 2 0 0,0-1-5 15,6 8-1-15,-2-3 44 0,1 0 0 16,-1 2 8-16,0 1-5 0,0 1-44 15,4 15 10-15,-3-13-10 0,0 0 3 16,-1 1-4-16,2-1-1 0,-1 0-3 0,5 10 1 16,-4-15 0-16,-2-1 2 15,10 4 47-15,-10-12 32 0,-1-1 43 16,14-7 208-16,-11-2-290 16,1 0-19-16,11-19-2 0,-7 12-20 15,1-4-2-15,0-1 0 0,2 0-2 16,1-2 7-16,12-20-81 0,-14 22-104 15,-2 3-297-15,0 3-115 0,-2 2 60 16</inkml:trace>
  <inkml:trace contextRef="#ctx0" brushRef="#br0" timeOffset="-118146.14">18699 12730 1581 0,'0'0'115'15,"0"0"-19"-15,0 0 30 0,0-2-17 16,0 2 18-16,0-1 1 0,0 1-11 15,0-2 71-15,0 2-125 0,0-2-3 16,0 2-9-16,0-1 1 0,0 1-9 16,0-1-10-16,0 1-10 0,0 0-25 15,0 0-7-15,0 0-1 0,0 0 3 0,0 0 9 16,5 0-2-16,4 0 12 0,7 0 11 16,-5 0 16-16,18 5 84 15,-12 1-65-15,3-3-25 0,1 2-18 16,-1-2-7-16,3 0 1 0,-1 0 1 15,21 4-5-15,-22-5-1 0,-1 1-3 16,0-1-1-16,0-1 3 0,-2 2-1 16,0-2 10-16,19 3 28 15,-3-2-9-15,-16 0-22 0,15-1 3 16,-5 1 2-16,-16-2-8 16,11 0-2-16,-14 0 3 0,-1 0-2 0,-1 0 3 15,1 0-10-15,9 0-4 16,-11 0 12-16,-2 0-6 0,0 0-1 15,-1 0 4-15,3 0-5 0,-3 0 7 16,-2 0-7-16,1 0-13 16,-1 0-46-16,-1 0-12 15,0 0-227-15,0 0 84 0,0 0-91 16,0 0-126-16,0 0-231 0,-7 0 75 16</inkml:trace>
  <inkml:trace contextRef="#ctx0" brushRef="#br0" timeOffset="-117634.9">19203 12657 1602 0,'-1'0'3'0,"-1"0"-1"0,2 0 4 16,0 0-6-16,0 0-3 0,0 0 3 16,0 0 0-16,0 0 9 0,6 0 1 15,5-6 15-15,-4 6 34 0,2-4 1 16,-1 4 6-16,4-3-7 0,1 3-30 0,0 0 11 16,18 0 136-16,-4 11-42 15,-13-6-91-15,9 9 77 0,-13-7-37 16,-2 0-16-16,-1 1 7 0,0 0 21 15,0 1 15-15,-4-1 4 0,4 11 50 16,-7-10-125-16,0 3-16 0,0-1-11 16,0 3-11-16,-10 0-8 0,2 1-12 15,-9 18-124-15,-3-3-118 16,10-16 93-16,-11 7-384 0,10-15-31 0,0-2 3 16,1-3 97-16</inkml:trace>
  <inkml:trace contextRef="#ctx0" brushRef="#br0" timeOffset="-48662.34">11762 6447 2005 0,'0'-2'36'0,"0"1"31"0,0 1 27 16,0-1 120-16,0 0-130 0,0 0-5 15,0 1-7-15,0-1 28 0,4-1 176 16,3-1-118-16,-1 1-8 0,2-1-26 15,2-1-11-15,17-6 59 0,-11 4-107 16,3 1 3-16,3-1-2 0,4 1-17 16,2 2 0-16,34-1-15 0,-30 4-22 15,3 0-13-15,1-1 3 0,-1 1-12 0,37-3 5 16,-37 0 9-16,-1 1 11 0,1-2-13 16,-1 0 8-16,31-4-20 0,-36 2-6 15,0 2-12-15,-2-2-7 0,-1 1-51 16,-4 0-82-16,19-2-459 0,-24 6 181 15,-1 1-228-15,-2 0-46 0,-4 0 83 16</inkml:trace>
  <inkml:trace contextRef="#ctx0" brushRef="#br0" timeOffset="-44595.62">8883 7384 2111 0,'2'-2'9'0,"0"0"0"0,1 0-3 16,-2 2 4-16,0 0-13 0,3 0 159 15,0-1-25-15,-1 1 59 0,4 0-34 16,4 0 5-16,3 0-12 0,28 0 74 16,-16 5-139-16,6-5-15 0,2 5-11 15,4-5 11-15,4 4-8 0,43-4 23 0,-42 3-63 16,-1-3-6-16,-1 0-11 0,-3 0 6 16,31 0-11-16,-10 0-15 15,-8-12-190-15,-2 1-378 16,0-2-425-16,1-3-283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1-25T11:10:40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16824 1533 2209 0,'0'-13'145'16,"0"8"-5"-16,0 1 56 0,0 2-1 15,0 0 5-15,0 1-19 0,0-1 49 16,0 2-179-16,0 0-28 0,0 0-11 0,0 0-14 16,0 0 0-16,0 0-15 0,0 0 6 15,0 6 12 1,13 11 12-16,-4-5-4 0,2 3 1 0,2 6 6 16,3 3 6-16,1 5 5 0,19 39-9 15,-19-32-13-15,0 4-6 0,-1 0 8 16,-2 0 3-16,-1 0-14 0,9 39 9 15,-4-5-6-15,-11-41-12 16,5 27-29-16,-8-36-49 0,0 0-74 16,0-5-91-16,-1-3-60 0,0-2-22 15,1 6-434-15,-2-14 260 0,-2-2 23 0,1-4 118 16</inkml:trace>
  <inkml:trace contextRef="#ctx0" brushRef="#br0" timeOffset="403.52">16934 2158 1817 0,'-4'-3'26'15,"-1"0"22"-15,3 0 26 0,-1 2 19 16,1 0 9-16,1-1 54 0,0 2-120 16,1-1-21-16,0 1-18 0,0 0-8 15,0 0 1-15,0 0-7 0,11 13 18 16,-5-5 4-16,12 14 4 0,-8-8-10 15,1 1 5-15,1 1-3 0,0-1-1 16,0 0 4-16,12 9 2 0,-13-14 8 16,-2-3 13-16,1-2 37 15,-2-2 28-15,1-3 33 0,8 0 108 0,-9-10-164 16,1-3-38-16,2-2-18 0,-1-4-18 16,1-3-2-16,12-28-40 0,1-2-278 15,-13 27-8-15,10-18-915 16,-14 26 699-16</inkml:trace>
  <inkml:trace contextRef="#ctx0" brushRef="#br0" timeOffset="6228.56">15759 2626 2260 0,'-3'0'36'0,"0"0"133"16,2 0-42-16,1 0-7 0,0 0-5 16,0 0-12-16,0 0-29 0,0 0-24 15,0 0-53-15,0 0-7 0,0-3 5 16,5 0 0-16,-5-1-2 0,6 0 3 0,6-9-2 16,-5 7 6-16,0-3 5 0,3 0-8 15,-1 1 1-15,3 0-1 0,9-5-5 16,-11 10 1-16,0 1 2 0,-2 0-7 15,1 2 2-15,-1 0 5 0,-2 0 5 16,5 12 19-16,-8-6 1 0,1 2-14 16,-3 1 7-16,-1 3-7 0,0 1-1 15,-5 18 9-15,-1-14-10 0,-1 0-6 16,-1 1 3-16,-1-1 4 0,2-3 2 16,-7 11 17-16,2-10-16 15,7-9-11-15,2-2-18 0,3-4-4 16,0 0-13-16,0 0 5 0,0 0 10 15,0 0-4-15,6-7-72 0,1 1 19 16,0 1-2-16,2 0 26 0,0-1 14 0,1 2 14 16,1-2 11-16,11-1-47 15,-12 7 26-15,-1 0 5 0,0 0 10 0,-2 0 6 16,0 0 12-16,3 7 7 0,-8-1 17 16,0 0 8-16,-2 1 9 0,0 0 7 15,0 2-5-15,0-1-8 0,-14 12 10 16,7-10-35-16,-1 0 0 0,0 1-9 15,-1-1-11-15,0-2-35 0,-9 7-187 16,8-9 27-16,0 0-110 0,1-1-226 16,0 0 38-16</inkml:trace>
  <inkml:trace contextRef="#ctx0" brushRef="#br0" timeOffset="6757.89">16136 2622 2047 0,'0'-2'26'0,"0"1"25"0,0 0 22 16,-12 1 104-16,6 0-108 0,1 0-14 16,-2 8-11-16,1-2 2 0,-1 4-7 15,-6 12 10-15,8-10-42 0,-1 1-5 16,2-1-2-16,1 0-5 0,2-1-1 16,1 8-2-16,0-12 8 0,0 0 0 15,8-1-4-15,-1-2 2 0,1 1 0 16,10 1-5-16,-8-4 5 0,1-1-3 15,-2 0 5-15,1 0 2 0,0 0-4 16,7 2 3-16,-11-1 5 0,-1 1-3 16,-1 0 5-16,-1 1-2 0,-3 1-7 0,0 0 4 15,0 11-41-15,-9-7 0 0,0 3-28 16,-1-1-43-16,0 3-57 0,0-1-70 16,-13 13-685-16,12-13 444 0,0-1 84 15</inkml:trace>
  <inkml:trace contextRef="#ctx0" brushRef="#br0" timeOffset="7702.08">16794 2481 1625 0,'-1'-2'34'0,"0"0"21"15,1 1 11-15,0 1 8 0,0 0-15 16,0 0-55-16,0 0-15 0,0 0 4 15,0 0-3-15,0 0 8 0,9 16 10 16,-4-6-3-16,12 35 46 16,-10-26-14-16,0 2-4 0,1 1-6 15,1 1-16-15,-1 0-6 0,11 23 1 16,-10-25-1-16,-1 0 1 0,0-3-5 0,-2 0 3 16,0-2 0-16,3 12 2 0,-5-17-1 15,-1-3-5-15,0 1 1 0,-2-4 4 16,0 0 1-16,0-1 11 0,-1-4-28 15,0 0-26-15,0 0-24 0,0 0-5 16,-6-6 15-16,-5-7 2 0,5 6 44 16,0-2-3-16,1-1 2 0,0-1-3 15,1-2-2-15,4-12 2 0,0 12 2 16,0 1 3-16,0 0-8 0,7 2 4 0,0 1 10 16,12-5 3-16,-9 7-2 15,1 1 1-15,1 0 5 0,1 2-12 16,0-2 4-16,14-5-9 0,-2 1 17 15,-15 6-28-15,9-6-158 0,-11 6-10 16,-1 1-65-16,-2-1-30 0,-1 1-61 16,-1 0 79-16</inkml:trace>
  <inkml:trace contextRef="#ctx0" brushRef="#br0" timeOffset="8478.29">17024 2523 1750 0,'-4'-5'42'0,"1"0"18"0,-1 1 81 15,1 3-114-15,3 1-28 0,-2 0-2 16,2 0-5-16,0 0 3 0,0 16 7 16,12 8-4-16,-7-9 4 0,8 20 6 15,-6-17-4-15,0 2-1 0,1-1-3 16,-1-1 3-16,0 2-3 0,6 14 5 16,-7-18-1-16,0-1 2 0,-1-2 0 15,1-2-6-15,-1-1 1 0,4 4-8 16,-1-5-2-16,-5-6 8 15,4-2-11-15,-5-1 15 0,1 0-2 16,-1 0-10-16,2-10-15 0,-2 1-29 16,4-11-79-16,-2 7 66 0,-1 0 14 15,-1-1 7-15,2 0 1 0,0 0 10 16,4-10-2-16,1 5 24 0,-5 13 5 16,7-2 0-16,-7 6 6 0,2 2 2 15,-1 0 4-15,1 0 4 0,2 7 7 16,9 7 44-16,-7-6-29 0,2 0-8 15,-1 0-19-15,1 1 0 0,0-1-4 16,1 1 2-16,14 3 3 0,-14-5-5 16,0-3 5-16,0-1-6 0,0 0-3 15,-1-1 9-15,10-2 5 0,-12 0 0 0,-1 0-4 16,-1 0-6-16,1-7 8 16,-2-1-1-16,8-6 1 0,-2-5-12 15,-8 9 11-15,3-13-2 0,-6 12 5 16,0-1-14-16,-2-1 10 0,0 1-2 15,0-1 0-15,0-8 52 0,-6 12-6 16,1 2 27-16,0 1-2 0,5 3-12 16,-7 2-20-16,2 1-32 0,-7 7-14 15,7 0 5-15,1 2-3 0,0 2 2 16,0 2-1-16,2 0-2 0,-1 12 9 16,3-13-3-16,0 0 1 0,0-1-6 15,0-1 1-15,0 0-2 0,13 4 6 16,-4-4-13-16,-4-6 1 0,6-1 0 15,-5-3 8-15,-2 0-7 0,1 0-10 16,0 0-17-16,0-7-19 0,3-8-61 16,-5 7 69-16,-1 0 13 0,1-1 13 15,-1 0 8-15,0 0 4 0,-1 1 1 16,4-5-11-16,-3 7 11 0,0 3 4 16,1 0-1-16,-1 3 12 0,0 0 1 15,5 0 13-15,-3 0-13 0,1 8-1 16,0-2-5-16,1 1-4 0,1-2-5 15,9 6 6-15,1-1 9 0,-7-7-5 16,11 2-77-16,-11-5-148 0,0 0-235 16,1 1 20-16</inkml:trace>
  <inkml:trace contextRef="#ctx0" brushRef="#br0" timeOffset="8796.51">17675 2359 2285 0,'-3'-6'0'0,"0"3"-4"16,2 0-5-16,-1 1-18 0,2 2 19 15,0 0 5-15,0 7 5 0,0 0 4 16,7 3 0-16,5 20 9 0,-5-11-15 16,0 2 2-16,1 3 2 0,1 2-1 15,-2-1 3-15,7 23-6 0,-7-26-23 16,-2-2-21-16,1-1-39 0,0-2-56 16,-2-2-66-16,6 7-576 0,-4-6 11 15</inkml:trace>
  <inkml:trace contextRef="#ctx0" brushRef="#br0" timeOffset="8913.29">17744 2578 1824 0,'0'-8'2'0,"5"-6"3"16,1 9-11-16,0-1 7 0,1 0-7 16,1 0-28-16,2 1-99 0,17-7-688 15,-12 6 400-15</inkml:trace>
  <inkml:trace contextRef="#ctx0" brushRef="#br0" timeOffset="9651.18">18469 2570 2148 0,'0'-3'29'15,"0"-1"22"-15,0 1 35 0,0 0 23 16,0 3 15-16,0-2-9 0,-10 1 69 16,5 1-125-16,0 0-11 0,0 0-12 15,-1 0-30-15,1 8-4 0,-7 7-2 16,7-6 2-16,-1 1-4 0,0 1 2 0,2 1-8 16,1 1 8-16,2 0-4 0,1 12 2 15,0-14-7-15,0-1 6 16,6 0-6-16,1-4 2 0,-2 1 0 0,8 1-6 15,-6-6 6-15,0-2-5 0,0 0-12 16,-1 0-3-16,1 0-7 0,0-7 4 16,5-7-50-16,-7 5 38 0,5-17-47 15,-9 18 82-15,1 0 7 16,-1 1-3-16,-1-1 3 0,0 1 2 16,1-4 3-16,-1 4-9 15,1 4-3-15,0 3-12 0,-1 0 16 16,1 0 0-16,1 0 6 0,-1 0 4 15,3 7 0-15,3 5 3 0,-1-5-6 16,-1-2-5-16,2 2 2 0,-1 1-4 0,1 0-5 16,1-1-87-16,8 5-344 0,-9-6-69 15,1-2-41-15,-1-1 80 0</inkml:trace>
  <inkml:trace contextRef="#ctx0" brushRef="#br0" timeOffset="9891.96">18668 2562 1350 0,'0'0'-1'0,"0"0"1"16,0 0 2-16,0 0 41 0,0 6 19 16,10 4 76-16,-1 4-91 0,-4-7-30 15,3 10 6-15,-3-7-14 0,0-3-1 16,-2 1-1-16,0 0-2 0,1-3-3 15,0 3-5-15,-3-6 26 0,1-1 25 16,-2-1 28-16,2 0 20 0,-1 0 6 16,-1 0-10-16,1-15 19 0,1 6-98 15,-1-2-12-15,2-1-2 0,0-1 1 16,0-2 2-16,6-15-4 0,-3 14-33 16,-2 2-72-16,0 1-106 0,1 1-241 15,0 2-81-15</inkml:trace>
  <inkml:trace contextRef="#ctx0" brushRef="#br0" timeOffset="10480.27">18913 2660 1888 0,'0'0'1'0,"0"0"-5"0,0 0-14 16,5 0 9-16,-5 0 4 0,6-6 7 16,-3 1 2-16,3 1 18 0,2-9 19 15,-2 7-24-15,0-4-9 0,-1 0-2 16,2-1 0-16,-2 0 4 0,0-2-5 15,3-11 8-15,-4 13-8 0,-1 1 0 16,-3 2 1-16,0-1 2 0,0 1 1 16,0-4 27-16,-6 7-6 0,0 0 7 15,0 0-11-15,-1 2 1 0,0 1-10 16,-1 2-12-16,-8 0 7 0,9 8-14 0,0 2 5 16,1 1-3-16,1 2-1 15,2 2 7-15,0 19 7 0,3-16-1 0,0 1-2 16,0 0-7-16,7-2 0 0,2-1-6 15,9 10 5-15,4-6-2 16,-9-14-67-16,13 1-388 0,-12-7-109 16,1 0 67-16</inkml:trace>
  <inkml:trace contextRef="#ctx0" brushRef="#br0" timeOffset="11319.42">19501 2505 2046 0,'-7'0'42'0,"0"0"28"0,-2 4 35 16,3-2 39-16,-3 0-14 0,1 0-12 15,-7 3 6-15,7-1-114 0,3 0-14 16,-1 0 2-16,1 1-4 0,2 1 4 16,3 8-10-16,0-5 8 0,0 1-1 15,5 0 3-15,2 2 0 0,1-1 0 16,0 0-4-16,11 7-10 0,-7-11-31 15,-2-1-45-15,4-3-64 0,0-3-75 16,0 0-110-16,16 0-707 0,-15-9 604 16</inkml:trace>
  <inkml:trace contextRef="#ctx0" brushRef="#br0" timeOffset="11949.59">19675 2426 2099 0,'-6'0'17'16,"1"0"30"-16,-2 0 25 0,-6 17 93 16,1-1-85-16,5-6-66 15,-2 12-5-15,5-12-10 0,2 1 1 16,1 0-1-16,1-1-6 0,0 0 6 0,0-1-3 16,13 8-5-16,-7-11 4 0,1-1-4 15,3-1 3-15,-1-2 3 16,2-2-6-16,10 0 8 0,1-16-2 15,-12 8 2-15,9-9 9 0,-13 10 1 16,-1-1-6-16,0 1 10 0,-4 1 1 16,0 0 0-16,-1-4 51 0,0 1-23 15,-7 6-37-15,-7-4 18 16,7 5 8-16,0 0-4 0,-2 1 6 0,2 1-10 16,-1 0-12-16,1 0-2 15,-5 0-13-15,7 0-9 0,2 0 4 16,1 0-6-16,0 0-4 0,2 0-2 0,0 0-5 15,0 0 26-15,9 0 0 16,5-5-6-16,-6 5 3 0,0-5-2 16,2 1 3-16,0-2 0 0,1 1-3 15,12-6-1-15,-1 2 3 16,-12 5-3-16,7 0 5 0,-8 2-1 16,-3 2-2-16,1 0 2 0,-2 0 0 15,0 0 1-15,-2 6 2 0,4 5 2 16,-5-3 0-16,0 1-1 0,-2 1 6 15,0 0-7-15,0 1 4 0,0 13 2 16,-6-2 7-16,1-14-11 0,0 5 9 16,5-10 2-16,-3 0 29 0,3-3 27 15,0 0 32-15,0 0 18 0,0 0 39 16,0-14-128-16,0 6-35 16,0-15-15-16,0 9 15 0,5-2 2 15,-2-3-2-15,2 1-34 0,-1 0-58 16,8-20-269-16,0 6-142 15,-8 17 160-15,8-6-731 0,-7 12 635 16</inkml:trace>
  <inkml:trace contextRef="#ctx0" brushRef="#br0" timeOffset="12350.77">19989 2351 1164 0,'-1'-5'-9'0,"0"5"1"0,1 0-4 0,0 0 12 16,0 0 56-16,0 0-20 15,0 7-1-15,5 0 23 0,-5 0 1 0,4 0-4 16,-1 1 5-16,2 7 1 0,-2-7-31 15,-1 0-16-15,0-1-10 0,0-2 45 16,1 0 28-16,-3-1 178 0,0-4-119 16,0 0 8-16,2 0 10 0,-2 0 3 15,2 0-27-15,-2-6-38 0,3-7-36 16,-2 6-54-16,1 0-4 0,0-3 0 16,0-1-5-16,1-1 3 0,4-17-2 15,-3 15 0-15,2-2-6 0,0 1-40 0,-2 0-72 16,2 1-72-16,-1 1-90 15,6-8-628-15,-4 13 408 0,-3 2 94 16</inkml:trace>
  <inkml:trace contextRef="#ctx0" brushRef="#br0" timeOffset="12721.1">20198 2332 1572 0,'0'4'-3'0,"0"-2"-3"0,0-1 1 15,0-1 4-15,0 0-1 0,0 0 1 0,0 0-2 16,0 0 16-16,0 0 36 0,10-7 68 16,-2-4-58-16,-2 6-58 15,5-10 2-15,-6 7 1 0,1 0 4 16,-2-1-4-16,0-1 1 0,-1 0 2 15,0 0-7-15,0-10 14 0,-3 9-10 16,0 2 3-16,0 0-6 0,0-1 0 16,-7 1-1-16,-7-5 61 0,1 3 13 15,6 7-55-15,-8 4-35 16,9 0 12-16,0 9 3 0,1 0 4 16,0 3-3-16,1 2 7 0,-2 19 15 15,6 2-3-15,0-19-11 0,0 15 9 16,6-18-7-16,0-2-6 0,0-1-8 15,-1 0 1-15,2-3 2 0,11 3 9 16,3-8-29-16,-11-2-70 16,15-8-556-16,-15-2 154 0,2-1 65 15</inkml:trace>
  <inkml:trace contextRef="#ctx0" brushRef="#br0" timeOffset="13010.06">20452 2064 2187 0,'0'0'10'16,"-10"0"95"-16,1 6 100 15,-1 5-45-15,-3 2-97 16,8-5-52-16,-7 10 5 0,8-8-9 0,0 2-1 15,2 0 1-15,1 0-4 16,1 1-3-16,0-1 0 0,0 11-13 16,5-13 6-16,0 0-5 0,1-2-22 0,1-1-72 15,0-3-67-15,1-1-122 0,14-3-825 16,-10-7 605-16</inkml:trace>
  <inkml:trace contextRef="#ctx0" brushRef="#br0" timeOffset="13260.92">20447 1820 2290 0,'-7'-10'21'0,"2"1"3"16,0 3 0-16,2 2-4 0,1 4-29 15,0 0-18-15,2 0 17 0,0 0 14 16,0 10 4-16,6 1-2 0,-2 4 9 15,3 2-7-15,7 26-1 0,-6-20-7 16,1 0-1-16,-1 1 7 0,1-1 2 16,-1-1-4-16,1-2 2 0,6 19-6 15,-8-21-3-15,0-1 1 0,-1-2 1 16,1-3-74-16,-1-1-53 0,-1-2-77 0,4 2-431 16,-5-8 201-16,-1-3 42 0,-2 0 95 15</inkml:trace>
  <inkml:trace contextRef="#ctx0" brushRef="#br0" timeOffset="13455.9">20520 1998 1766 0,'0'-3'-4'0,"0"-1"3"0,5 2-1 16,0 0 5-16,-1 0 1 0,0 0-5 16,8-4-1-16,-5 3 5 0,0-1 4 15,2-1 2-15,1 0-75 0,1-2-251 16,-1 0-130-16</inkml:trace>
  <inkml:trace contextRef="#ctx0" brushRef="#br0" timeOffset="13880.49">20663 1560 1957 0,'-9'-9'19'0,"6"7"-2"0,1 0-5 0,1 2-8 16,-1 0-9-16,2 0-1 15,0 9 18-15,0 14 49 0,0-7-5 16,13 26 64-16,-6-17-81 0,-2 1-20 15,2 2-9-15,-2 0-1 0,2 0-2 16,6 25 3-16,-1-6-7 16,-7-25-5-16,4 12 1 0,-5-21-13 15,1-2-99-15,-1-1-131 0,1-2-241 16,0 0-88-16</inkml:trace>
  <inkml:trace contextRef="#ctx0" brushRef="#br0" timeOffset="14333.3">20846 1851 1388 0,'0'8'-1'0,"0"5"5"0,4-7 18 15,1 0 9-15,-2-2 5 0,2 0-5 0,-3-1-17 16,3-2 26-16,5 1 102 0,-5-2-47 15,1 0-39-15,0-7-26 16,2 0-9-16,-2-1-17 0,7-12 12 0,-3-3-2 16,-5 12-7-16,0-11 2 15,-2 12 21-15,-3 1 1 0,2 0 1 16,-1 1 6-16,-1 3-34 0,0 0-2 16,1 0-29-16,-1 3 15 0,0 2 7 15,0 0 13-15,0 0-4 0,0 7 1 16,12 13-3-16,3 6 0 15,-7-10 2-15,11 22 7 0,-9-19-1 16,0 2 29-16,0-1 24 0,-1 2 24 0,1-1 10 16,-2 1-4-16,4 18 63 15,-8-20-67-15,-2-3-11 0,-2 0 13 0,0-1 3 16,0-3-17-16,0-1-10 0,-18 6-2 16,10-11-57-16,-1-1-2 0,-1-3-12 15,-2-1-14-15,1-2-87 0,-2 0-120 16,-15-6-686-16,11-3 220 0,0-2 117 15</inkml:trace>
  <inkml:trace contextRef="#ctx0" brushRef="#br0" timeOffset="14853.58">21609 1440 2254 0,'0'-3'4'0,"-5"3"4"0,0 0 27 16,0 0 14-16,-2 11 4 0,0-1 5 15,-2 1-29-15,-8 16-11 0,9-11-19 16,-1 1 4-16,2 0 0 0,2-1 0 15,0 1-3-15,4-1-4 0,1 10-7 16,0-3-1-16,7-15-32 16,10 6-236-16,1-10-472 0,-8-4 246 15</inkml:trace>
  <inkml:trace contextRef="#ctx0" brushRef="#br0" timeOffset="15148.47">21678 1070 1931 0,'-3'-4'-2'0,"3"3"-14"0,0 1 24 16,0 6 117-16,0 1-42 0,6 2 17 15,-2 3-27-15,1 5 17 16,0 2 0-16,14 51 69 16,-11-42-134-16,-1-1-11 0,0 0-4 0,5 27-8 15,1-6 0-15,-7-24-1 16,7 20-3-16,-2-7-116 16,-5-21-62-16,5 10-512 0,-6-16 101 0,1-1 99 15,0-4 121-15</inkml:trace>
  <inkml:trace contextRef="#ctx0" brushRef="#br0" timeOffset="15645.76">22020 1331 2260 0,'-5'0'51'0,"0"0"-1"0,-3 0 75 15,4 0-86-15,-2 0-10 0,1 0-18 16,-2 0-11-16,0 0-5 0,0 5-1 16,-9 8 0-16,3 3 1 15,7-7 0-15,-3 10-1 0,4-2-3 16,4-8 4-16,1 7-5 15,0-5-8-15,7-7 3 16,5 0-57-16,-5-4 8 0,1 0-10 16,-1 0 4-16,2-5 12 0,0-2 20 15,0 0 17-15,8-9 0 16,-2-2 13-16,-9 8 8 0,3-10 3 16,-3 0-3-16,-3 10 1 0,1-9 73 15,-2 3 96-15,-1 11-103 16,-1-3 7-16,0 6-75 0,0 1-13 15,0 1 5-15,0 0 2 0,0 0 4 16,0 8 13-16,0 5-7 16,6 2-5-16,1-7 2 0,4 9-134 15,2-3-390-15,-6-9-21 16,11 4-353-16</inkml:trace>
  <inkml:trace contextRef="#ctx0" brushRef="#br0" timeOffset="15959.84">22295 1109 2161 0,'-9'0'0'0,"0"0"36"15,5 0 6-15,-1 0 5 0,-7 13 23 16,6-6-54-16,0 1-13 0,1 2-4 15,-1 1 2-15,2-1-6 0,0 1 5 16,-2 10-3-16,6-4-2 0,0-9 3 16,0 6-5-16,13-4-4 15,-8-4 11-15,8 1-5 16,2-3-14-16,-7-2-2 0,7 0-31 16,-1 0 17-16,-10 2 30 15,0-1 3-15,2 4 2 0,-4-3 1 16,-1 1-5-16,-1 1 5 0,0-2-5 15,0 2-27-15,0 1-31 0,-7 4-186 16,-3-1-211-16,5-5 72 16,-5 4-348-16</inkml:trace>
  <inkml:trace contextRef="#ctx0" brushRef="#br0" timeOffset="16287.28">22420 1061 2152 0,'0'0'10'0,"0"0"3"0,0 0 5 16,0 0 2-16,-6 8 11 0,0-1 0 15,-7 12 24-15,-1 4-38 0,8-12-18 16,-2 11-7-16,8-4 1 15,0-10 7-15,0-2-6 0,0 5 3 16,11-3-2-16,-4-5 0 16,9 2 1-16,-8-3 4 0,2 0 3 15,0 0-5-15,-1-1-4 0,0 2-7 16,0 0 0-16,3 5-13 16,-3 2 12-16,-7-5 13 0,0 7-23 15,-2 1-156-15,0-4-1 0,-6 0-88 16,-7 8-587-16,8-9 481 15</inkml:trace>
  <inkml:trace contextRef="#ctx0" brushRef="#br0" timeOffset="16543.8">22590 1022 1902 0,'2'9'1'0,"2"9"7"0,1-1 82 15,-3-8-43-15,4 11 17 0,0 1-48 16,-3-10-14 0,4 11 2-16,-2-11-6 0,-2-1 5 0,1-1-32 15,-1-1-113-15,0 0-189 0,0-2-204 16</inkml:trace>
  <inkml:trace contextRef="#ctx0" brushRef="#br0" timeOffset="16694.27">22463 614 2241 0,'-8'-9'-8'16,"1"4"-3"-16,3 5 2 0,0 0 2 15,4 8-48-15,0 3-97 0,0 1-216 16,0 2-179-16,0 2 47 0</inkml:trace>
  <inkml:trace contextRef="#ctx0" brushRef="#br0" timeOffset="17300">22732 830 924 0,'0'5'-1'0,"0"-1"4"0,6-1-3 16,-1-3 45-16,6 0 101 15,1 0-25-15,-7-7-72 16,7-3 80-16,-1-5 2 0,-6 7-92 15,-3 2-4-15,3-11 6 0,-5 0-14 16,0 8 1-16,0-10 24 16,-13 0-22-16,7 8-25 15,-8-10-3-15,-2 0 66 16,9 12-25-16,0 2-12 0,-4-3-31 16,7 10-8-16,-1 0-4 0,2 0 7 15,0 12 3-15,2 2 4 0,-1 4 2 16,2 3-2-16,0 28 5 15,0 6 0-15,6-29-6 0,4 24 1 16,2-4 3-16,-7-25-3 16,5 20 5-16,1-3-9 0,-6-20 1 15,0-3 7-15,3 12 1 0,-1-8-4 16,-5-13-1-16,2 2 6 16,-2-6 0-16,-2-2-2 15,1 0 19-15,3 0-8 16,-4-5-18-16,2-1-2 0,2-7 4 15,-1 4-3-15,0 0 3 0,1-1-6 16,0-1 2-16,1-1 0 0,1 0 0 16,0 1 3-16,7-9-10 0,1 4 0 15,-7 10 8-15,6-1-1 16,-1 6-1-16,-5 1 4 16,4 5 0-16,-1 6-1 0,-6-5 3 15,-1 1-1-15,5 9-5 16,-6-8-28-16,0 1-43 0,0 0-76 0,-1 0-177 15,1 1-138-15,-2-3 40 0</inkml:trace>
  <inkml:trace contextRef="#ctx0" brushRef="#br0" timeOffset="17464.65">22930 614 1811 0,'-7'-14'-33'16,"3"5"-70"-16,0 2-55 0,1 4-309 16,0 3-158-16,3 8 379 0</inkml:trace>
  <inkml:trace contextRef="#ctx0" brushRef="#br0" timeOffset="17894.05">23120 976 610 0,'13'0'82'0,"-5"0"6"15,5-10 78-15,-2 0-70 16,-8 3-38-16,1 1-3 0,1-6 33 15,-4-1-50-15,-1 7-40 16,0-8 12-16,0 1 63 16,0 5-9-16,0-3 86 15,-14 0-24-15,7 8-47 0,2 0 0 16,-7 2 33-16,6 1-100 0,1 0-9 0,-1 0 4 16,2 7-7-16,-1 4 7 0,2 0-3 15,-1 2-2-15,1 16 7 0,3 5 3 16,0-17-8-16,8 17-7 15,10-5 7-15,-9-17-1 16,13 7 3-16,4-15-93 16,-12-4-73-16,0 0-211 0,16-17-561 15</inkml:trace>
  <inkml:trace contextRef="#ctx0" brushRef="#br0" timeOffset="18287.09">23353 483 2003 0,'-4'-5'-6'0,"4"1"-14"15,0 4 2-15,0 0 16 0,0 19 7 16,0 5 3-16,0-7-3 16,5 23 12-16,7 5-5 15,-5-21-5-15,1 1-2 0,10 25 8 16,1-2-4-16,-9-25-7 15,1-1-1-15,11 21 6 0,-10-24-5 16,0 0 8-16,0-2-11 0,-1-1 9 16,0-3-1-16,0-1-15 0,-3-2-20 0,5 2-36 15,-5-5 48 1,-4-7 23-16,-4 0-6 0,0 0 1 16,0-7 3-16,0 0-1 0,-6-6-5 15,-5-3-39-15,4 7 16 16,-2 0 4-16,-13-12 14 0,10 11 12 15,-1 0 1-15,1 1 8 0,0 1 11 16,0 2 3-16,3 1-2 0,1 3-9 16,-3 2-7-16,4 6 1 15,5 1-4-15,0 10 15 0,2 7 2 16,0-11-18-16,0-2 2 0,7 13 1 16,4-3-6-16,-4-12-7 15,7 4-4-15,3-4-305 16,-8-9-221-16,-1 0 11 0</inkml:trace>
  <inkml:trace contextRef="#ctx0" brushRef="#br0" timeOffset="20967.31">20834 13226 1378 0,'-3'0'88'16,"3"0"-6"-16,0 0 20 0,0 0 57 16,0 0-107-16,0 0-22 0,0 0-20 15,0 0-6-15,0 0-11 0,0 0-2 16,5 0-6-16,0 0 14 0,1 0 1 16,7-4 5-1,4-1 5-15,11-1 9 16,-19 4-16-16,1-1-4 0,0 0 5 0,0-1-3 15,7-2 10-15,-8 3-6 16,-1 1-89-16,-1 0-93 0,10 2-887 16,-13 0 758-16,-1 0 132 0</inkml:trace>
  <inkml:trace contextRef="#ctx0" brushRef="#br0" timeOffset="21375.08">20874 13157 1414 0,'-7'0'43'16,"2"0"15"-16,-3 6 111 0,4-1-111 0,1 1 1 16,0 0-21-16,-1 0-11 15,1 3-16-15,3 1-4 0,-1 13 16 16,1 5 14-16,0-13-27 0,5 15 4 16,0-2-12-16,0-17-1 15,5 8-1-15,-1-5-5 16,-5-10-5-16,0-2 1 0,9 2-1 15,-7-4 14-15,2 0-3 0,0 0-3 16,2 0 6-16,0 0-3 0,0-7 1 16,9 1-2-16,-1-4 2 15,-10 10 3-15,5 0 7 16,-2 0 35-16,0 0 205 0,-8 7-178 16,0 0-16-16,0 1-1 0,-3-1-7 15,3 11 22-15,-3-9-60 0,0 1-2 16,0 0-5-16,0 2 0 0,-20 18-1 15,14-20-7-15,-1-2 3 16,1-1-5-16,-1-1-33 0,-9 2-171 16,4-4-251-16,5-4 81 15,-3 0-558-15</inkml:trace>
  <inkml:trace contextRef="#ctx0" brushRef="#br0" timeOffset="22011.31">21269 13340 1370 0,'-3'2'30'0,"-3"2"102"16,-1 3 16 0,-14 7 111-16,16-12-231 15,3 2 13-15,-3-1 9 0,2 0 1 16,0 1-8-16,0 1-20 0,-2 5-17 15,1 3-7-15,2-6 2 16,1 0-2-16,1 10-2 31,11 5-6-31,-2-19 2 0,1 0 0 16,-5-3 4-16,7 1 0 16,-2 0 3-16,-5 0-1 15,6 1 15-15,-8-1-7 0,-2 0 2 16,2 2-2-16,3 3 11 0,-3-2-15 15,0 2 0-15,-1-1-3 0,0 2 3 16,-1 1 1-16,-1 2-5 0,0-2 5 16,0 12-12-16,-5-3-66 15,-1-9-26-15,-4 3-433 0,1-5-394 16,4-4 591-16</inkml:trace>
  <inkml:trace contextRef="#ctx0" brushRef="#br0" timeOffset="23176.34">22195 13331 1139 0,'-3'0'51'0,"1"0"68"15,-3 0 192-15,0 0-60 16,3 0-180-16,-4 0 57 15,0 0-53-15,3 0-50 0,-1 0-2 0,-4 14 2 16,1 3-8 0,3-8-12-16,-1 15-8 0,3 2-9 15,2-13 10-15,0 2 2 0,7 17-1 16,-1-17-4-16,1 2-1 0,1-3 2 16,-1 0 0-16,3-1-28 0,1-2-44 15,1-1-51-15,12 0-339 16</inkml:trace>
  <inkml:trace contextRef="#ctx0" brushRef="#br0" timeOffset="23569.18">22399 13318 1508 0,'-5'9'13'0,"-9"23"94"15,10-22-63-15,3 2-2 0,-1 9 4 16,2 0-35-16,0-11-9 16,6-1-7-16,5 8-1 0,1-3-10 15,-5-10 12-15,7 2-6 16,1-6 14-16,-8 0-2 0,1-7 1 15,7-8 5-15,-2-6 5 16,-7 10-3-16,4-16-8 16,-5 2 2-16,-4 12-1 0,0-10 12 15,-1 4 8-15,0 12 40 16,-5 0 34-16,-7-3 96 16,-1 4-150-16,5 6-43 0,-1 0 3 15,-14 0-5-15,0 19-11 16,13-11 3-16,-11 13-41 15,7 2-124-15,9-12 5 0,1 1-123 16,3 7-570-16</inkml:trace>
  <inkml:trace contextRef="#ctx0" brushRef="#br0" timeOffset="23965.09">22603 13200 1108 0,'0'9'4'0,"0"-5"0"0,0 4 102 0,0-3-42 15,8 1 9-15,0 2-19 0,-1 1 0 16,2 1 3-16,-1 0 4 0,2 1-7 15,6 10 57-15,-1-2-49 16,-9-12-54-16,3 6 26 0,-7-11 13 16,1 1 22-16,-2-2 22 15,0-1 197-15,-1 0-184 16,0-11 140-16,0 6-238 0,0-3-2 16,-4-11-4-1,-1-4-2-15,0 11 4 0,3-25-8 16,2 27-4-16,0-1-50 0,0 1-54 15,0-8-289-15,12 2-152 16,-5 9 148-16,7-3-393 16</inkml:trace>
  <inkml:trace contextRef="#ctx0" brushRef="#br0" timeOffset="24447.91">22861 13229 1359 0,'-3'-1'3'0,"0"-4"12"16,3 4-13-16,0 0-4 16,0 1-2-16,0 0 22 0,0 0 31 15,6 0 10-15,-2 8 1 0,2 1-13 0,-1 2-17 16,2 1 0-16,-2 1 3 0,9 14 23 16,-4-3-45-16,-6-15-13 15,5 8 0-15,-8-15-2 16,0 0 3-16,0-2 3 0,-1 0 41 15,0 0 33-15,0 0-36 16,0-18-5-16,0-1-22 16,0 8-4-16,0-2 4 0,-5-16 11 15,2 14-16-15,-1 1 0 0,4-1-3 16,-3 0-5-16,1 1-1 0,0 0-3 16,2 1 2-16,0-13-4 0,0 5-97 15,0 12-30-15,0-3-261 16,16 6-765-16</inkml:trace>
  <inkml:trace contextRef="#ctx0" brushRef="#br0" timeOffset="24894.3">23072 13215 1664 0,'0'0'11'0,"0"0"11"0,0 4 34 16,0-4-45-16,0 0-25 16,0 0-18-16,0 0 10 15,0 0 24-15,4-5-1 0,-1-2 15 16,5-1 6-16,-5 4-10 15,2-8 9-15,-3 7-22 0,-1-1 8 16,0 0-3-16,-1-8 4 0,0 6-4 16,0 1 5-16,0-1-3 0,0 1 4 15,0 1-2-15,-7 1-7 0,3 2-8 16,-5-1-32-16,0 4 7 16,3 0 21-16,2 0 2 0,-6 17 0 15,3 3 15-15,3-10-1 16,0 13 40-16,2 3 14 15,2-12-41-15,0 0 5 0,0 14-5 16,7-15-14-16,-1 0-9 0,0-3 3 16,0 1 2-16,1-2 1 0,0-1-2 0,0-2-4 15,9 4-144-15,0-5-324 16,-9-5 82-16,0 0 8 0</inkml:trace>
  <inkml:trace contextRef="#ctx0" brushRef="#br0" timeOffset="25227.06">23263 13099 1822 0,'-3'0'20'15,"-4"0"127"-15,1 0 109 16,2 6-154-16,1-2-12 0,-6 7-20 16,1 4-46-16,4-6-6 0,-3 10 20 15,4 3-22 1,3-10-20-16,0 0 6 0,7 15-10 0,5-3 0 15,-6-12 3-15,7 8-13 16,1-6-6-16,-7-9-20 16,8 1-214-16,0-6-197 15,-8 0 58-15,2-6-90 0</inkml:trace>
  <inkml:trace contextRef="#ctx0" brushRef="#br0" timeOffset="25746.4">23335 12928 1612 0,'-2'-1'1'0,"1"0"-3"0,1-1 5 16,0 2 0-16,0 0 5 15,4 0 90 1,17 32 61-16,-15-20-142 0,1 3 0 0,0 1-4 16,1 3-4-16,-1 1-5 0,1 1-8 15,7 22 14 1,0-3-7-16,-9-21-6 0,0-3 0 0,4 12 4 16,-3-7 1-16,-5-14 2 15,1 5-8-15,0-8 2 16,-3-4 2-16,0 0-3 0,0 0-13 15,0 0 2-15,0-6 8 16,0 1 3-16,0-7-3 0,0-3 8 16,0 7-5-16,0-1-3 15,0-10-17-15,0 10 15 0,0 0-3 16,0 0 6-16,0-1 3 0,0 0-2 0,0 2 3 16,0-1-8-16,0 1-8 15,4-6-16-15,3 3 0 0,-3 6 20 16,3-5 2-16,-1 0 13 15,-2 4-16-15,-1 2-8 0,4-7-55 16,-1 0-100-16,-3 6 17 16,-1 1-51-16,1-5-237 15,0-1 113-15,-3 5 220 0,0-1 29 16</inkml:trace>
  <inkml:trace contextRef="#ctx0" brushRef="#br0" timeOffset="26034.76">23498 12873 580 0,'-2'-6'37'0,"0"1"25"16,0 0 19-16,2 3 28 0,-1-1 3 0,0 2 24 16,0-1 148-1,1 2-64-15,0 0-202 0,0 0 1 16,0 0-1-16,0 0-7 0,0 5-1 16,0 0-8-16,0 4 0 0,4 3-1 15,-4-2-3-15,9 9 0 16,1 3-2-16,-6-8 3 15,1 0-2-15,4 18 9 16,3 3 4-16,-5-15-8 0,0 1 4 0,7 21 9 16,1-3-5-1,-7-22-6-15,0 0-5 0,6 12 0 16,0-7-37-16,-9-13-79 0,6 4-452 16,-2-6-146-16,-6-4 522 15</inkml:trace>
  <inkml:trace contextRef="#ctx0" brushRef="#br0" timeOffset="26597.61">23748 13090 1265 0,'19'54'6'0,"-13"-43"-8"0,1 0-5 16,0-1-2-16,-2 0 0 0,1-1 1 0,1-1 5 15,5 7-5 1,1-3 4-16,-8-8-4 0,0 0 6 15,5-1-5-15,2-3 29 16,-10-7-10-16,0 1 0 0,-1-1 4 16,0 0-7-16,-1-2 1 0,0-10-2 15,0-3-10-15,-11-8-16 16,11 20 17-16,-4 2 19 16,0 1 22-16,4 0 35 0,-4 2 23 15,1-3 138-15,1 5-48 16,2 1-137-16,0 2-25 0,0 0-28 15,0 0-4-15,0 7 6 0,5 7-1 16,6 5 7-16,-6-7-3 16,2 1 19-16,-1 2 10 0,7 19 90 15,0 2 7-15,-7-16-83 16,0 0 1-16,5 22 16 0,-1-2-17 16,-7-20-27-16,1-2-9 15,3 16-10-15,-3-6-6 16,-2-17 8-16,-1 2-3 0,-1 5 5 15,0-3-29-15,0-11-41 16,0 2-40-16,-7 0-247 16,-3-3-353-16,6-3 236 0,-1 0 50 0</inkml:trace>
  <inkml:trace contextRef="#ctx0" brushRef="#br0" timeOffset="27245.6">22936 13684 1666 0,'-6'-1'32'0,"-5"0"108"0,1 1 69 16,5 0-118-16,0 7 0 0,-6 3 2 15,1 2-64-15,4-4-16 16,-4 11 15-16,2 2-20 15,6-9-14-15,-1 12 0 0,3-13 5 16,0 0-2-16,0 1-6 0,8-1 1 16,-1-1-3-16,12 10-1 0,-8-12-41 15,1 0-43-15,25 5-513 16,-24-13 259-16,-1 0-69 0,1 0 47 0</inkml:trace>
  <inkml:trace contextRef="#ctx0" brushRef="#br0" timeOffset="27663.96">23068 13543 715 0,'-12'-6'134'15,"-3"-2"285"1,11 6-244-16,2 1-55 0,-1-1 1 16,1 1-21-16,1 1-15 0,-3-1 87 15,2 0-51-15,2 1-85 16,-1 0 15-16,1 0-31 16,0 0-18-16,0 0-11 0,0 0-3 15,0 9 9-15,6-2 4 16,-1 2-2-16,8 15 7 15,2 10 2-15,-5-14-8 0,-1 1 4 16,22 44 9-16,-21-45-13 0,-1-2 4 16,1 0-2-16,6 14-2 0,-11-21-2 15,0 1-4-15,0-3-2 0,-1-1 2 16,3 4-13-16,-4-7-36 0,0-3-69 16,1-1-67-16,6-1-910 15,-5-9 730-15,-3-2 117 0</inkml:trace>
  <inkml:trace contextRef="#ctx0" brushRef="#br0" timeOffset="28180.67">23346 13548 1740 0,'0'5'31'0,"0"0"31"0,0 7 149 15,-6 1-1-15,-1-6-131 16,2 1-12-16,-4 8 25 16,-1 0-65-16,7-8-31 0,-1 1 1 15,1 0 0-15,-1 9-3 16,3-2-1-16,1-7 5 0,0-1-4 16,5 8-2-16,8 1-7 15,-7-9 10-15,1-2-26 0,7 5-102 16,0-7-62-16,-6-4 130 0,-3 0-12 15,7-7-47-15,-3-9-12 16,-5 8 78-16,-1-2 12 0,0-10 4 16,-1 1 38-16,-2 9 12 15,0-13 7-15,0 17-15 16,0 0 2-16,-10-12 56 16,10 14-5-16,-4-1 6 0,4 2-14 15,-3 0 4-15,3 1 13 0,-2 0 6 16,2 2 24-16,0 0-95 15,0 0-1-15,0 0 3 0,0 0 4 16,6 11-1-16,0-6-1 0,-1-1-3 16,10 7-1-16,5 1 3 15,-9-7 1-15,0-1 1 0,12 4 4 16,-2-4-67-16,-11-2-24 16,-2-2-48-16,9 0-284 15,-6 0-244-15,-6 0 346 0,-1-7 79 16</inkml:trace>
  <inkml:trace contextRef="#ctx0" brushRef="#br0" timeOffset="28542.37">23521 13463 1534 0,'0'0'22'15,"-1"6"114"-15,1 7 87 16,-1-5-132-16,1-1-1 0,-3 13 28 15,1 2-67-15,2-11-46 16,-1 1-2-16,0 1-1 0,1 8-3 16,0-3-6-16,0-11 2 15,0-2-1-15,0 4-5 0,11-7-6 16,-11-2 11-16,5 0 2 0,-1 0 2 16,6 0-30-16,0-12-47 15,-5 6 35-15,1 3-1 0,5-1-28 16,-1-1 39-16,-6 5 33 15,1 0 1-15,3 0 16 16,-1 12-4-16,-3-5-10 0,-3 0 2 16,3 8 17-16,-2 1 22 15,-2-6-27-15,0-1 1 0,0 2-9 16,0 9-8-16,0-3-5 16,-7-9 0-16,7-1-46 0,-4-2-34 0,-1 0-374 15,1-4-331-15,1-1 460 16,0 0 104-16</inkml:trace>
  <inkml:trace contextRef="#ctx0" brushRef="#br0" timeOffset="28940.07">23669 13490 1667 0,'-5'10'53'15,"2"-4"6"-15,3 1 20 0,-4-1-8 16,-3 18 75-16,6-16-129 16,1 0-6-16,0 0-10 0,0 5-2 15,0-3-5-15,0-7 3 16,0 2-5-16,5-3 8 0,1 3-15 15,5 1 14-15,-6-2 7 16,2-1 3-16,7 5-1 16,1 1-13-16,-8-4 4 0,0-1-2 0,0 2 9 15,6 3-3-15,-3 1 4 16,-5-5-4-16,-2 0 3 0,3 7-2 16,-2 1-3-16,-2-6 3 15,-1 1 0-15,-1 8-9 16,0 23-102-1,-7-32 10-15,2-2-77 0,-4 4-507 16,0-4-93-16</inkml:trace>
  <inkml:trace contextRef="#ctx0" brushRef="#br0" timeOffset="29441.36">23811 13475 1525 0,'0'5'11'0,"0"0"24"0,0 7 116 16,11 4 25-16,-7-6-115 0,1-1-5 15,5 11 23-15,1-1-43 16,-7-10-32-16,1 0-7 16,5 13 2-16,-6-17 8 0,-1 0-6 15,0 3-92-15,1-4-315 16,-4-2 0-16,0-1-58 0</inkml:trace>
  <inkml:trace contextRef="#ctx0" brushRef="#br0" timeOffset="29571.43">23732 13377 2284 0,'-7'-4'-7'0,"5"3"1"0,2 0-5 15,0 0-18-15,0 1-212 16,0 0-118-16,0 0-189 0</inkml:trace>
  <inkml:trace contextRef="#ctx0" brushRef="#br0" timeOffset="30460.22">23968 13377 1540 0,'2'7'4'0,"0"0"-5"0,11 7-12 16,-8-12 6-16,1 0-1 16,0-2 1-16,8 0 3 15,1-8 10-15,-9-1-4 0,0 1 4 16,10-20-26-16,-12 18 1 0,-1 0 6 15,0 0-21-15,-1-10-123 16,1-1-17-16,-1 11 128 0,-2 0 20 16,2 0 15-16,0-13 10 0,1 4 14 15,-1 10-15-15,-2 1 11 16,2-3 170-16,-1 5 230 16,-1 4-218-16,0 1-27 0,0 1-5 15,0 0-49-15,-5 0-43 16,0 0-2-16,-2 0 12 15,-1 17-50-15,5-7-21 0,3 0 4 16,-4 15-3-16,2 4 9 16,2-14-15-16,0 1-3 0,0 16-9 15,12 1 13-15,-7-17-5 0,2 1 4 16,0 0-6-16,10 19 0 16,2-1 1-16,-10-17 5 0,1 0-4 15,17 34 4-15,-17-36-2 16,-2-2 2-16,0 0-4 0,0 0 3 15,5 6 0-15,-4-4 2 16,-6-11-1-16,-3-1-22 0,2 2-104 16,-2-3-41-16,0-3 105 15,0 0 22-15,-7 0-5 16,-5-7 22-16,7 1 17 0,-1-1 3 0,0-1 1 16,-8-11-3-16,3 1-4 15,8 8 4-15,0 2-4 0,-2-7 4 16,4 2 3-16,1 7-4 15,0-1 1-15,0 1 2 0,0-8 0 16,10 0 2-16,-5 7-2 16,-1 1 3-16,4-10 4 15,2 2 0-15,-4 6-8 0,0 0 3 16,1 0 0-16,10-7 5 16,1 2 2-16,-8 6-4 0,0 0-3 15,9-5-1-15,-2 3 4 0,-9 5-2 16,0 0-1-16,-2 2-3 15,5-2 9-15,-2 4-1 0,-4 0-8 16,0 0 9-16,3 12 15 16,-1-1-10-16,-4-7-10 0,-1 0-1 15,3 4 3-15,-3-3 4 16,0-2-2-16,-1-1 5 0,0-1-10 16,-1 0 8-16,0 0-10 0,0-1-99 15,0 0-33-15,-17-13-1231 16,7-1 984-1</inkml:trace>
  <inkml:trace contextRef="#ctx0" brushRef="#br0" timeOffset="30570.12">24233 13018 1882 0,'-2'-7'1'16,"0"2"0"-16,-1 0-26 15,3 5-33-15,0 0-69 0,0 0-127 16,0 0-114-16,0 0-46 0,0 0 71 16</inkml:trace>
  <inkml:trace contextRef="#ctx0" brushRef="#br0" timeOffset="31047.2">24502 13357 650 0,'9'10'-8'0,"-4"-6"54"15,-1-1 25-15,9 5 212 0,-10-6-237 16,1 0-31-16,0 0-9 0,-1-2 66 15,13 0 387 1,-12-6-317-16,-4 0-102 16,2 0 3-16,-2-7 0 15,0-4-26-15,0 8-16 16,-6-23 7-16,-7 1-1 16,10 20-4-16,-3 2 0 0,1-1 5 15,-1 1-2-15,1 1 1 0,-1 2-2 16,0 0-3-16,1 3 1 0,-6 0 0 15,4 3-10-15,4 0 2 16,-2 34-7-16,5-13 9 16,6 2-12-16,0-12 9 15,0 1 0-15,6 9-3 16,1-1 0-16,-6-12 3 0,1-1 6 16,-1 0-6-16,9 3-13 15,1-3 12-15,-9-5-8 0,1-2-44 16,8 0-283-16,-3-16-448 0,-7 9 438 15</inkml:trace>
  <inkml:trace contextRef="#ctx0" brushRef="#br0" timeOffset="31561.67">24618 12928 1830 0,'0'18'-3'15,"0"-9"0"-15,8 3 2 0,-1-1 0 16,6 10 5-16,3 2-3 16,-7-11 2-16,1 0-2 0,2 1 1 15,0 2 3-15,13 14 27 0,-12-14 2 0,0-1-3 16,-2-1-5-16,0-1-18 0,-2-1-6 15,-1 0-1-15,-1-4-3 0,-1 1 3 16,3 3-3-16,-3-3 4 16,-4-6-2-16,-1-1 0 0,-1 0 7 15,0 0-29-15,0-1-35 16,0 0 32-16,0 0 10 0,-12 0-15 16,0 0-40-16,5 0 31 15,-2 0 11-15,1 0 19 0,-3 8 3 0,-7 5 0 16,2 3 3-1,2 14-32-15,12-17 17 0,2-2 18 16,0 1 34-16,0 1-2 0,0-1 6 16,0 1-16-16,6-1-20 0,4 9-15 15,-4-12 8-15,0-1 2 0,0-2-2 16,1-2 3-16,0-2 6 0,1-2 3 16,0 0 10-16,-1 0 3 0,0-6-76 15,8-10-661-15</inkml:trace>
  <inkml:trace contextRef="#ctx0" brushRef="#br0" timeOffset="34657.31">22166 2967 1862 0,'-3'4'65'0,"1"-3"8"0,2 0 26 16,0 0 2-16,0-1-4 0,0 1-24 16,0-1 4-16,0 0-64 15,0 0-13-15,0 0-5 0,4 0 3 16,-4 0-3-16,3-4 1 0,-3 4 4 16,3-4 5-16,-3 4 9 0,4-4 53 15,0 0-19-15,0 0 3 0,1-2-9 0,3-2-12 16,2-1-16-16,14-14-8 0,6-5-7 15,-14 14 4-15,17-15 4 16,-19 16-4-16,1 2-3 0,0 0-6 16,-1 2-1-16,0 1-14 0,11-6-70 15,-1 6-71-15,-15 6 34 16,9-1-268-16,-12 3 43 0,0 0-145 16,0 0 54-16,-3 0 59 0</inkml:trace>
  <inkml:trace contextRef="#ctx0" brushRef="#br0" timeOffset="35177.18">22359 2676 1356 0,'-1'0'18'0,"0"0"14"0,1 0-4 16,0 0 13-16,0 0-41 0,0 0 54 0,0 0 33 15,7 0 6-15,-1 0 8 16,-1 0-48-16,12-3 5 0,-7 3-15 15,3 0 4-15,-1 0 1 0,1 0-6 0,0 6-8 16,13 7 39-16,-2 2-9 16,-14-6-32-16,5 9 44 0,-10-7-39 15,-1 1-6-15,-1 1-16 0,-3 2-7 16,0 1-4-16,0 2-37 0,-5 20-267 16,-2-17-135-16,-1-1-152 0,-1-1 81 15</inkml:trace>
  <inkml:trace contextRef="#ctx0" brushRef="#br0" timeOffset="42708.73">22774 2561 1427 0,'-1'0'18'0,"1"0"10"0,-1 0 7 15,0 0 4-15,1 0-10 0,-1 0 50 16,1 0 4-16,0 0-59 15,0 0-15-15,-2 0-13 0,2 0-9 0,0 0-41 16,0 0-60-16,0 0-95 0,0 0-115 16,0 0-377-16,0 0 472 0</inkml:trace>
  <inkml:trace contextRef="#ctx0" brushRef="#br0" timeOffset="43378.65">22731 2527 1730 0,'-1'-1'109'0,"1"-1"105"16,0 2-108-16,0-1 116 16,0 0-114-16,0 0-11 0,0 0-30 0,0 0-12 15,0-1-25-15,4-2-31 16,-1 0-3-16,0 0 2 0,6-4 12 15,1-3 5-15,-4 5-9 16,10-8-16-16,21 0-6 16,-26 13 7-16,-1 1-4 15,-1 0 3-15,11 7-13 16,-3 6 5-16,-10-6 14 0,7 10-3 16,-9-9 9-16,-1 1 2 0,-1 1 4 0,-2 1-2 15,-1 1-3-15,0 0 3 16,-7 16 9-16,-5 0-7 0,5-15-6 15,-8 12 2-15,8-15 6 0,-1 0-6 16,0-2 8-16,1-1 6 0,1-1-2 16,1-2-7-16,-2 1-5 0,4-4-13 15,2-1-3-15,1 0-5 0,0 0-4 16,0 0 4-16,0 0 4 0,6-11-8 16,-1 4 0-16,1 1-16 0,1-2-21 15,2-1-2-15,0 1-5 0,1 0 2 16,12-8-45-16,-10 9 55 0,-1 3 1 0,0-1 9 15,0 1 16-15,0 3 10 16,-1 1 12-16,9 0-1 0,-3 8 3 16,2 15 9-16,-14-15-1 15,-2 1 6-15,2 12 47 16,-4 0 61-16,0-9-37 0,-7 10 67 16,1-11-81-16,-1 0-6 0,0 0 4 15,-1 0 1-15,0 0 7 0,-1-1-16 16,-10 8 36-16,1-3-43 15,11-11-46-15,-8 3-15 0,8-7-30 16,1 0-49-16,0 0-54 0,-1 0-65 16,2 0-27-16,-1 0-54 0,-2-13-752 0,5 6 559 15</inkml:trace>
  <inkml:trace contextRef="#ctx0" brushRef="#br0" timeOffset="44160.39">23202 2588 1808 0,'1'-4'48'16,"0"4"28"-16,-1-8 188 0,0 8-143 15,0-2-5-15,0-2-19 0,0 2-17 16,-5 0-13-16,5 1-26 0,-12 0-2 15,8 1-35-15,-1 0 2 0,0 0-6 16,0 0 2-16,-2 7-2 0,-7 8-4 16,6-6 0-16,1-1 2 0,0 0 0 0,1 0 4 15,1-1-6-15,2-1-1 0,1 2-10 16,2-4 8-16,0-1 0 0,0-1-1 16,0 2 2-16,21 5-7 15,-14-7 10-15,3 2 3 0,-1-2-2 16,12 2-17-16,-10-3 1 0,0 2-7 15,0-2 7-15,0 1 2 0,-1 1 8 16,-1 0 11-16,5 4-5 0,-9-4 1 16,-2 1 3-16,-1 1 0 0,0 0 4 15,-2 1 0-15,0 7-2 0,-6 3-37 16,-1-7-9-16,-6 10-132 16,6-10 43-16,0 0-46 0,0-1-31 15,0 1-82-15,0-3-166 0,1 0 23 0</inkml:trace>
  <inkml:trace contextRef="#ctx0" brushRef="#br0" timeOffset="45448.45">23666 2492 2017 0,'-5'-1'21'15,"1"1"22"-15,-7 0 97 0,5 0-63 0,0 0 4 16,0 6-15-16,-1 0-10 0,1 1-19 15,-1 1-27-15,-4 10-5 0,6-7-3 16,2 2-4-16,1 0 0 0,2 0-1 16,0 0-3-16,0 1 4 0,12 11-4 15,2-3-6-15,-5-14 6 16,9 4-12-16,2-9-135 16,-9-3-30-16,10 0-617 0,-8-9 270 0,-2 0 87 15</inkml:trace>
  <inkml:trace contextRef="#ctx0" brushRef="#br0" timeOffset="45826.2">23669 2202 1983 0,'-5'-5'-9'0,"2"1"-5"15,3 3 8-15,0 1 2 16,5 0 29-16,0 0 12 16,8 18 59-16,3 5-28 0,-5-8-35 15,10 21 36-15,-11-16-35 16,1 0-8-16,-2 1-10 0,0 2-6 0,0 0-3 16,-1 0-2-16,4 19 3 15,-4-3-8-15,-6-21 2 0,2 10-5 16,-2-8-2-16,-2-14-2 15,3 5-73-15,-1-6-88 16,0-3 64-16,-2-2-116 16,0 0 30-16,0 0 58 0,0 0-234 15,0-17 13-15,0 9 241 16,0-14 76-16,0-4 94 0,0 13-18 16,5-14 125-16,0 3 22 15,-2 12-98-15,3-9 25 16,-5 5-53-16,2 10-45 0,-1-3-35 15,0 6-192-15,1 3-56 16,1-1-322-16</inkml:trace>
  <inkml:trace contextRef="#ctx0" brushRef="#br0" timeOffset="46505.13">23930 2303 1860 0,'-7'0'21'16,"-6"0"79"-16,6 0-8 0,1 0 7 16,-1 0-3-16,1 3-4 0,0 0-33 15,1 0-27-15,-6 2-17 0,3 4-19 16,6-3 1-16,0 11 5 0,2 1 7 16,0-7-9-16,11 12-1 15,-5-12 4-15,0 1-4 0,-1-2 0 16,2 0-4-16,0 0-1 0,-1-1 5 15,6 2-6-15,-1-3-13 16,-6-5 6-16,7-2-50 0,-7-1 25 16,0 0-8-16,1 0-3 0,-2-6-8 15,1-1-10-15,-1 0-3 0,5-10-55 16,-2-2 30-16,-4 9 64 0,0-8-4 16,-1-1 25-1,-2 10 12-15,0-3 72 0,0 2 88 16,0 7-92-16,0-1-4 0,0 4-63 15,0 0-9-15,0 0-2 0,0 0-1 16,0 0 4-16,0 0 3 0,0 10 1 16,0-1 3-16,4-4-1 15,6 5-2-15,2 2 0 16,-6-8-29-16,8 5-228 0,-7-5-135 16,1-1-88-16,-1 0 70 0</inkml:trace>
  <inkml:trace contextRef="#ctx0" brushRef="#br0" timeOffset="46874.16">24161 2186 2012 0,'-5'0'9'0,"-1"0"27"0,-6 0 96 16,7 0-45-16,-2 6-9 0,1-1-14 15,-1 1-21-15,0 0-17 0,0 0-17 16,0 1-6-16,-3 8-6 0,2 0-1 16,5-8 6-16,3 6-13 15,0 1-6-15,0-8 15 0,14 7 2 16,1 1-2-16,-7-7 1 16,0-1-3-16,7 6 4 0,-2-1 3 15,-8-7-4-15,4 4 3 16,-3-3-7-16,-4-2 4 15,0 0 1-15,-2 2 6 16,0-2-26-16,0 2-30 0,0 5-149 16,-6-4 56-16,1 1-41 0,1-1-66 15,-1-1-108-15,0 0-95 0,2-2 74 0</inkml:trace>
  <inkml:trace contextRef="#ctx0" brushRef="#br0" timeOffset="47208.3">24214 2117 1741 0,'0'0'14'0,"-11"7"81"15,2 5 75-15,4-5-83 16,-3 7 51-16,-1 0-78 15,6-6-56-15,-2 8 4 16,5-2-7-16,0-7-4 0,0 0-2 16,7 7-1-16,0-8 5 0,0 0 0 15,0-1-5-15,-1-1 2 0,1 1 2 16,2-2 0-16,-1 0 5 0,7 3-2 16,-2-1 3-16,-8-3-2 15,4 3 4-15,-5 2 3 16,-3-3-8-16,0 1-1 0,-1 8-3 15,0-7-18-15,0 3-22 0,-6 0-38 0,0 0-51 16,0 1-49-16,1-1-109 16,-2 0-159-16,-4 7-370 0</inkml:trace>
  <inkml:trace contextRef="#ctx0" brushRef="#br0" timeOffset="47473.59">24310 2068 2025 0,'1'6'-1'0,"4"8"3"16,-2 0 31-16,1-7 15 0,-2 0 8 15,6 10 34-15,0 1-66 16,-3-10-17-16,4 9-1 0,0 0-5 16,-4-8-53-16,3 6-318 15,-2-2-624-15,-4-6 566 16</inkml:trace>
  <inkml:trace contextRef="#ctx0" brushRef="#br0" timeOffset="47659.95">24201 1838 1971 0,'-8'-7'-132'0,"6"6"21"0,-1 1-32 15,3 0-352-15,0 18-233 16</inkml:trace>
  <inkml:trace contextRef="#ctx0" brushRef="#br0" timeOffset="48252.07">24424 1944 1587 0,'5'-10'12'0,"-3"5"17"0,2-2 28 0,1-9 77 16,0-2-67-16,-3 8-56 15,-2-10 3-15,0 0-5 16,0 10-8-16,0 0 1 0,-7-13-2 16,-5 2 4-16,5 11-1 15,-10-11 5-15,-2 3-12 16,10 10 0-16,0 2 2 0,-11-2 1 15,3 8-9-15,10 0 11 16,-6 15-10-16,5 10 5 0,7-9 4 16,1 3 4-16,0 23 0 15,7 4-1-15,1-23-2 0,-1-1-2 16,9 20 9-16,-8-23-5 0,1-1 2 16,0 0-5-16,0 0 3 0,0-3-3 15,0 0 2-15,-1 0 3 0,6 10 4 16,-3-4-11-16,-7-14 2 15,0 0 4-15,0 2 3 0,-1-3-1 16,-3-4-1-16,0-1 10 16,0-1-6-16,0 0-15 15,0 0 1-15,0 0-26 0,0-13-23 16,0 5 34-16,0-9-19 16,5-3 19-16,0 10 18 15,-1 0 4-15,2-9 0 16,0 6-7-16,-4 7 3 0,3-1 62 15,0 4 5-15,-3 3-57 0,1 0-3 16,4 0 8-16,2 12-2 16,-4-8-8-16,0 2 1 0,5 4-4 15,-6-4-19-15,1-1-32 0,-1 1-75 16,-1-1-118-16,0-1-168 0,-1-1-34 16,0 0 74-16</inkml:trace>
  <inkml:trace contextRef="#ctx0" brushRef="#br0" timeOffset="48422.62">24480 1696 2082 0,'-4'-9'-72'15,"2"6"-30"-15,2 2-175 16,0 1-318-16,0 6 210 0,0 0 27 15</inkml:trace>
  <inkml:trace contextRef="#ctx0" brushRef="#br0" timeOffset="48785.86">24594 1934 1505 0,'2'3'-5'16,"4"1"31"-16,1-4 177 16,-4 0-80-16,1 0-21 0,3-13-22 15,3-1-42-15,-5 6-25 0,3-8 12 16,-2-3-7-16,-4 9-7 16,-2 1-1-16,2-10 18 15,-2 1 0-15,0 9-16 0,-6 1 5 16,-5-6 8-16,0 6-26 15,5 8-7-15,-7 0-2 16,2 17 3-16,6-5 1 0,0 1 5 16,-3 20-2-16,5 35 0 15,3-53-1-15,0-2 2 16,6 0-15-16,-1-3-12 0,2-1-12 16,6 5-165-16,4-8-377 0,-7-6 148 15,0 0 18-15</inkml:trace>
  <inkml:trace contextRef="#ctx0" brushRef="#br0" timeOffset="49245.58">24659 1560 2005 0,'-7'-14'31'0,"-3"-6"90"16,4 10 14-16,3 7-99 15,3 0-32-15,-1 2-22 16,1 1 8-16,0 7 12 0,6 2 8 0,5 15 11 16,4 12-6-16,-8-15-7 15,2 3 1-15,8 23 6 16,-1-2-15-16,-8-24 1 0,-1-1-2 16,6 14 5-16,0-5-6 15,-9-17-1-15,1-2 3 0,3 5-70 16,-3-6-85-16,-3-5 77 15,-2-3-6-15,0 2-49 16,0-3-118-16,0 0 29 0,0 0-50 16,-14 0-147-16,4 0 413 0,3 0 103 15,1 0 21-15,-6 0 80 16,3 0 21-16,5 5-103 16,0 1 0-16,1-2-28 0,-1 6 9 0,4 0-72 15,0-4-28-15,0 0 13 16,0 5-2-16,6-1-3 15,-1-5-6-15,1-1-12 0,4 3 6 16,4-6-19-16,-6-1-113 16,0 0-196-16,9-14-519 15</inkml:trace>
  <inkml:trace contextRef="#ctx0" brushRef="#br0" timeOffset="50051.02">23971 2810 1678 0,'-7'0'89'16,"2"0"-9"-16,-7 5 76 0,5 1-89 15,0 1-17-15,-1-1-10 0,-1 2-5 16,1 1-8-16,0 1-9 0,-5 9-6 15,2-1-3-15,8-9-7 16,1 5 1-16,2-3-12 16,0-7 5-16,7 2-5 0,-2-3 3 15,2-2 6-15,-1-1-1 0,1 0 1 16,1 0 5-16,0 0-5 0,12-15 5 16,-1-3 4-16,-10 8-4 15,9-12-6-15,-11 12 1 0,-1 0 0 0,-1 1 3 16,-1 1 7-16,-2-1-2 15,-1 2 0-15,-1-4 9 0,0 3-11 16,-5 6-5-16,0 0-4 0,5 1-4 16,-5 1 2-16,5 0-10 15,-3 0 12-15,3 7 1 0,0-2 6 16,0 1 0-16,0 0 1 0,0 0-4 16,0 7-6-16,6-1-6 15,-2-7 4-15,6 5-30 0,3-4-121 16,-6-4 12-16,10 0-333 0,-9-2 54 15,2 0 9-15,0-9 93 16</inkml:trace>
  <inkml:trace contextRef="#ctx0" brushRef="#br0" timeOffset="50391.26">24161 2664 1812 0,'-7'0'31'0,"0"0"21"0,-8 12 106 16,8-6-69-16,0 0-3 0,-1 2-15 16,0 0-8-16,1 1-24 0,0-1-18 15,-5 9-4-15,4-2-15 0,6-9-5 16,0 6 3-16,2-3-9 16,0-6 5-16,17 4-6 15,0-2 7-15,-7-3 4 0,0-1 0 16,13 0 3-16,-12-1-4 0,-1 0 1 15,-1 0 0-15,1 0 0 0,-3 0-4 16,-2 0 2-16,3 0 0 16,-4 5 4-16,-4 0-2 0,0 4 15 15,0 1-15-15,-7-4-17 0,3 1-20 16,-7 6-131-16,6-6 26 16,-1-1-63-16,1 1-126 0,-1-2-182 15,0-2 55-15</inkml:trace>
  <inkml:trace contextRef="#ctx0" brushRef="#br0" timeOffset="50733.78">24478 2496 1550 0,'0'0'11'16,"0"0"0"-16,0 0 33 0,0 0 63 15,5 0 211-15,0 0-149 0,-1 0-52 16,2 0-41-16,0 0-24 0,0-6-31 15,2 1-7-15,10-4-5 0,-7 5-4 0,-2-2-5 16,20-9-8-16,-21 10-47 16,-1-1-51-16,0 1-62 0,-2 0-82 15,-1 1-74-15,-1 2-146 0,-1-3-357 16</inkml:trace>
  <inkml:trace contextRef="#ctx0" brushRef="#br0" timeOffset="51062.54">24520 2439 1479 0,'-5'6'43'0,"-6"5"105"15,2 5 18-15,4-8-93 0,-7 13 47 16,0 5-32-16,6-12-56 0,-2 15 22 16,3-1-28-16,5-15-21 15,0 12 0-15,0-2 2 16,0-14-10-16,12 9-6 15,3-7 4-15,-6-7 1 0,13-3 3 16,3-1 5-16,-12 0-2 16,14-13 3-16,-5 8-7 15,-13 5 0-15,-2 0 0 0,3-4 4 16,-6 4-1-16,-3 0 4 0,2 0 3 16,-3 0 2-16,0 6 1 0,0 15 5 15,-7-11-22-15,-1 2-19 0,0-1-28 16,-8 14-225-16,-2-4-426 15,9-12 246-15</inkml:trace>
  <inkml:trace contextRef="#ctx0" brushRef="#br0" timeOffset="51480.89">24863 2508 1812 0,'0'0'18'0,"0"0"28"0,-7 7 30 15,0 1 23-15,-4 7 103 0,-1 2-82 16,7-8-98-16,-4 7-3 16,3-1-15-16,5-9-3 0,1 0-3 15,0 7-2-15,0-8 0 16,0 0-3-16,6 0 2 0,0-1 0 16,1-1-1-16,0 0 5 0,2 1 4 0,11 0 4 15,1 3 5-15,-11-4 23 16,7 5 95-16,-6 3 10 15,-8-5-93-15,1 8 28 16,-4 4-41-16,0-7-38 0,-5 2-58 16,-11 15-352-16,5-13-230 0,-2 0-10 15,-1 1 95-15</inkml:trace>
  <inkml:trace contextRef="#ctx0" brushRef="#br0" timeOffset="53259.65">14641 10466 2281 0,'0'0'7'0,"0"0"89"0,0 0 7 0,0 5 36 15,0 0 11-15,-7-1-6 0,7 3-19 16,-12 10 33-16,6-5-111 16,0 2-22-16,-1 4 11 0,0 2 1 0,-2 2-2 15,-8 27 8-15,8-21-40 0,-1-3-2 16,-1 1 4-16,0 0-9 0,1-2 0 15,-12 18-93-15,11-24-46 0,1-2-71 16,1-2-59-16,0-3-53 0,0-1-73 16,-6 2-759-16,8-12 695 0</inkml:trace>
  <inkml:trace contextRef="#ctx0" brushRef="#br0" timeOffset="53780.47">14349 10845 1457 0,'8'-9'50'0,"-4"7"10"0,-2-1 26 16,0 3 2-16,-2-1-6 0,0 1-7 16,0 0 67-16,0 0-58 0,0 0-5 15,0 0-14-15,0 0-6 0,0 8-14 0,0 9 25 16,0-5-34-16,0 0 5 0,0 4 5 16,0 0 8-16,-6 1-5 0,2 17 53 15,-1-17-62-15,1 0-6 0,4-2-16 16,-3-2-8-16,3 9 22 0,0-6 17 15,0-12-20-15,16 3 36 16,-6-5-33-16,0-2-13 0,1 0-8 16,2 0-1-16,1-8-19 0,16-13-166 15,-14 7-52-15,1-4-148 0,-1-1-337 16,-2-4 50-16,0 1 111 0</inkml:trace>
  <inkml:trace contextRef="#ctx0" brushRef="#br0" timeOffset="55036.28">13070 10881 1853 0,'-4'0'21'15,"-2"0"79"-15,5 0-3 0,-2 0 8 16,2 0 6-16,0 0-11 0,-1 0-34 15,2 0-16-15,0 0-49 0,0 0-1 16,0 0 0-16,0 0 0 0,0 0 13 16,10-9 45-16,-6 6-26 0,2-2-8 15,1 0-11-15,1-1-3 0,2-2 0 16,13-10 2-16,-12 8-9 0,0 0 0 16,0 0-19-16,1-2-30 0,-3 3-48 0,10-7-216 15,-4 3-158 1,-9 8 74-16,5-1-493 0</inkml:trace>
  <inkml:trace contextRef="#ctx0" brushRef="#br0" timeOffset="55432.95">13087 10881 1465 0,'-4'13'26'0,"-4"17"94"0,2 4 62 16,2-16-100-16,0 16 72 0,2-17-95 16,2-1-16-16,0-1-15 0,-1-2-7 15,1 0-12-15,0 9-1 0,0-15-13 16,6-1 9-16,0 0 0 0,1-3 6 16,1 0 6-16,10-3 4 0,-7 0-10 15,0 0-2-15,2-5 0 0,1-2 0 16,1-1-5-16,0-1 0 0,16-9-4 15,-16 8 6-15,-1 2-3 0,-1 2 3 16,-1 1-3-16,-2 1 1 0,7 2 16 16,-11 2 3-16,-1 0 21 0,-2 0 3 0,0 7 4 15,-1 2-9-15,-2 12-21 16,0 6-14-16,-6-13-1 0,-5 18-6 16,5-17 0-16,-1 1 4 0,0 0-14 15,-2-2-31-15,1 0-47 0,-12 10-200 16,2-3-171-16,8-14 47 15,-8 5-445-15</inkml:trace>
  <inkml:trace contextRef="#ctx0" brushRef="#br0" timeOffset="56085.7">13401 10881 1623 0,'-1'0'18'0,"1"0"4"15,-2 0 12-15,1 0 22 0,0 5 1 16,-2 6 74-16,0-5-75 0,1 1-9 16,0 2 0-16,-1 2 6 15,2 1-3-15,-2 2 5 0,1 12 17 0,1-12-53 16,1-2-20-16,0 0 3 0,0-3-4 15,0 0 4-15,11 3 11 0,-5-8-2 16,0-2-4-16,0 0 0 0,1-2 0 16,1 0 1-16,0 0 2 0,9 0 2 0,-7 0-8 15,-2-5-2-15,0 5 3 16,-1-6 8-16,-1 6-1 0,2 0 22 0,-6 0-9 16,1 0 3-16,-2 7-1 0,0-1-4 15,0 0-12-15,-1 2-6 0,0 11-35 16,0-8-38-16,0-1-45 0,-7 1-70 15,7-2-86-15,-6-2-114 0,-4 7-617 16</inkml:trace>
  <inkml:trace contextRef="#ctx0" brushRef="#br0" timeOffset="56539.31">13734 10424 2272 0,'0'0'10'0,"-6"0"25"0,6 0 25 16,-5 0 15-16,1 8 20 0,-5 11 48 15,6-8-93-15,-1 3-25 0,2 3 4 16,-1 1-10-16,1 2-3 0,2 23 2 16,0-23-16-16,0-1-7 0,0-1 5 15,8-3-12-15,1-1-6 0,8 4-57 0,-8-11 20 16,2-4-29-16,-1-3-39 0,2 0-61 16,-1 0-101-16,13-24-826 0,-14 9 631 15</inkml:trace>
  <inkml:trace contextRef="#ctx0" brushRef="#br0" timeOffset="56821.64">13738 10061 2348 0,'-11'0'36'0,"1"0"33"16,7 0-35-16,-3 11 71 16,5-5-33-16,1 3 9 0,0 2-10 15,0 1-13-15,8 4-11 0,9 19 0 16,-7-15-31-16,1 0-6 0,1 1-5 16,0-2 3-16,1 2-5 0,12 19 0 15,-12-20-11-15,0-1 1 0,-1 0-33 0,0-2-48 16,-1 0-51-16,9 12-318 15,-11-17 161-15,-1-2-192 0,-1-1-43 0,-2-3 58 16</inkml:trace>
  <inkml:trace contextRef="#ctx0" brushRef="#br0" timeOffset="57320">14028 10170 2252 0,'-11'0'84'15,"1"12"101"-15,-2-5 53 16,6-2-117-16,-1 0-23 0,1 0-35 15,-1 1-29-15,0 1-29 0,-8 10-4 16,2 2-2-16,9-8-4 16,-2 10-1-16,6-9 0 0,0-2-4 0,0 1 4 15,0 0-5-15,7-1-2 0,7 8-16 16,-6-11 2-16,1-1-6 16,1-2-4-16,-1-1-4 0,0-3 13 0,11 0-37 15,-12 0 26-15,1-9-17 0,-1 1-6 16,1-1 10-16,-2 0 4 0,3-13 2 15,-6 12 43-15,0-2-3 0,-1 1 9 16,-1 0 0-16,-1 0 3 0,-1-9 3 16,0 2-13-16,0 11 17 15,-6-7 55-15,6 9-32 0,0 2-4 16,-4 1-1-16,4 0-5 0,0 2-6 16,0 0 1-16,0 0-18 0,0 0 4 15,0 0 0-15,5 5-4 0,2 0-6 16,6 4-23-16,-5-4-13 0,0-1-35 0,0-1-45 15,0-3-17-15,2 0-48 0,9 0-419 16,-9 0 75-16,-1-9 69 0</inkml:trace>
  <inkml:trace contextRef="#ctx0" brushRef="#br0" timeOffset="57694.36">14133 9877 2253 0,'-16'0'63'0,"9"0"8"0,3 6 28 16,-2 1 13-16,2 0 11 0,-2 2-7 15,-4 11 67-15,7-8-127 0,0 2-14 16,0-1-12-16,1 0-8 0,2 0-15 16,0 9 8-16,0-12-13 0,0-4 2 15,7 1-8-15,0-4-12 0,-1 1 7 16,8-1-23-16,-5-3 29 0,0 0-5 15,1 0 4-15,0-9-5 0,0 1-12 16,10-3-24-16,-2 1 15 0,-11 10 20 16,4-4 7-16,-5 4 5 0,-2 0 6 15,0 0-3-15,-1 0 4 0,0 0-4 16,3 18 0-16,-4-9-1 0,-1 3 0 16,0 1 0-16,-1 0-5 0,0 2-3 15,0 13-17-15,0-14-22 0,0-2-41 16,-6 0-63-16,6-2-44 0,-5-2-46 15,0 5-473-15,1-9 157 0,0 0 72 16</inkml:trace>
  <inkml:trace contextRef="#ctx0" brushRef="#br0" timeOffset="58072.1">14197 9752 1999 0,'-4'13'-2'16,"-6"10"24"-16,3-1 70 16,0-2 53-16,2-4-45 15,1-4-80-15,4-1-22 0,0-7 4 16,0 2-5-16,0-2 2 0,0-2 0 15,7 0 0-15,-1 0 4 0,1-1-7 16,9 1 5-16,-8-2-3 0,1 0 6 16,0 0-5-16,1 0 0 0,0 0 1 15,10 0-2-15,-12 0 8 0,1 0-8 16,0 8 2-16,-1-1 9 0,-1 0-7 16,4 8 20-16,-5-6-15 0,-2 1 3 15,0-1-3-15,-1 0-1 0,-1 1-3 0,-2 11-39 16,0-12-44-16,0 1-73 15,0-1-74-15,0 0-180 0,-7-1-123 16</inkml:trace>
  <inkml:trace contextRef="#ctx0" brushRef="#br0" timeOffset="58686.7">14298 9663 2479 0,'0'4'-2'16,"0"-4"1"-16,5 7 0 0,10 10 31 16,-11-10 3-16,7 9 50 15,-6-7-63-15,2 1-11 0,-1-1-12 16,1-1 0-16,0 1 3 0,7 6-37 16,-7-9-55-16,0-1-71 0,0 0-97 15,0-2-199-15,-2-2-109 0</inkml:trace>
  <inkml:trace contextRef="#ctx0" brushRef="#br0" timeOffset="58823.76">14141 9416 2653 0,'-20'-7'11'16,"7"6"-26"-16,8 1-1 15,2 0-5-15,1 0-48 0,2 0-70 16,0 6-112-16,0 7-886 0,5-6 619 16</inkml:trace>
  <inkml:trace contextRef="#ctx0" brushRef="#br0" timeOffset="59435.76">14362 9345 2374 0,'3'0'-9'0,"-1"0"-10"16,-1 0-1-16,3 0-6 0,-3 0 28 16,0 0-2-16,0-7-3 0,0-1-1 0,-1-10-8 15,0 8-4-15,0 0-17 0,0-1-12 16,0 1 10-16,0-1-7 0,-6-7-14 15,1 9 29-15,-2 1 17 0,1 1-1 16,-4 0 0-16,-10-5 3 0,10 7 11 16,-1 0 4-16,-1 1 13 0,2 2 2 15,0 0 8-15,-7 2 4 0,10 0-27 16,2 7-9-16,2 3-4 0,1 0 12 16,2 3-8-16,6 22 7 0,1-15 5 0,0 1 18 15,3 1 10-15,0 2 3 16,13 20 11-16,-10-23-43 0,0-1-4 15,-1 0 1-15,1-1-5 0,0-2 2 0,10 14-7 16,-14-17 4-16,0-2-1 0,-1-2 3 16,-1-1-5-16,-2-2 6 0,3 3-13 15,-6-7 10-15,0 0-3 0,1-2 4 16,-2 1 2-16,0-2-6 0,0 0-8 16,-1 0-2-16,0 0 3 0,0 0-1 15,0-7 1-15,0 1-6 0,0-11-34 16,0 7 16-16,0-1 8 0,0-2 4 15,0-1 2-15,5-13 2 0,4 0 15 16,-1 2-2-16,1 6-3 16,1 7 0-16,1 4 11 15,2 8 9-15,-6 0-7 0,0 0-2 16,1 0 2-16,-1 5-5 16,0 2 3-16,6 4 4 0,-6-5 2 0,-1 0-2 15,-2-1-3-15,0 1 1 0,0-1-25 16,1 4-281-16,-3-5-167 0,-1 0-35 15,-1 0 83-15</inkml:trace>
  <inkml:trace contextRef="#ctx0" brushRef="#br0" timeOffset="59605.17">14444 9072 2693 0,'-3'0'16'0,"0"0"-3"16,0 0 6-16,1 0-3 0,0 0-21 16,-3 0-16-16,4 0-53 0,0 0-65 15,1 0-66-15,0 0-119 0,0 0-245 16,0 9-455-16</inkml:trace>
  <inkml:trace contextRef="#ctx0" brushRef="#br0" timeOffset="60065.25">14535 9144 1146 0,'16'0'51'0,"-8"0"6"0,-1 0 28 16,0 0-1-16,-1-7 2 0,0 1-15 0,3-8 36 16,-4 6-65-16,-1 0-9 0,-1 0-15 15,-2-1 3-15,0 0-11 0,0-10 38 16,-1 11-24-16,0-1 7 0,0 0-8 16,-6 2 10-16,6-1 9 0,-14-4 46 15,7 8-63-15,0 0-9 0,0 1-15 16,-1 1 1-16,0 2-5 0,-6 0-4 15,7 9 5-15,1-1 4 0,1 1-5 16,0 3 5-16,3 1-6 0,0 17 17 16,2-14-2-16,0 2 3 0,6-1-4 15,-1-1 3-15,1 1 3 0,7 11 2 16,-6-15-9-16,0-1-6 0,0-3-1 0,1 1-3 16,1-3-5-16,8 3 2 0,-7-8 7 15,-1-2-50-15,1 0-85 0,0-6-191 16,1-4-235-16</inkml:trace>
  <inkml:trace contextRef="#ctx0" brushRef="#br0" timeOffset="60513.89">14499 8675 2645 0,'-5'-7'11'0,"3"5"-10"16,1 0-8-16,1 1-5 0,0-1 2 16,0 1 1-16,0 1 7 0,0 0 6 15,7 0-5-15,0 9 10 0,1 0-4 16,1 1 13-16,14 15 32 0,-11-9-23 16,0-1-18-16,2 2 1 0,-3-1-3 15,2 2-3-15,7 14-8 0,-9-17-2 16,-3-1-4-16,1 0 3 0,-2-3 0 15,0 1 2-15,3 4-57 0,-6-10-5 0,-1 0-15 16,0-3 10-16,-2-1 11 0,0-1 12 16,-1-1-89-16,0 0 52 0,0 0-5 15,0 0 11-15,-5 0 5 0,-2-7 16 16,-6-6-15-16,5 9 56 0,-1-1 7 16,0 5 2-16,0-4 8 0,-2 4 6 15,2 0 13-15,-9 0 51 0,10 7-20 16,1 1-2-16,1 2-5 0,2 1 8 15,1 0-12-15,-1 15 31 0,4-14-43 16,0 1-9-16,0 0 0 0,0-2 3 16,6 1-2-16,6 6 44 0,-7-11-34 15,1 1-8-15,0-4-8 0,1 0-5 0,1-1-7 16,8-2-2-16,-6-1 0 0,-2 0-23 16,2-10-77-16,0 0-139 0,-1-1-311 15,7-16-470-15</inkml:trace>
  <inkml:trace contextRef="#ctx0" brushRef="#br0" timeOffset="61554.39">13397 11878 1572 0,'-13'13'80'0,"7"-6"-4"0,0 0 13 16,-1 1-22-16,2 0 10 0,0 1-31 16,-5 13 32-16,3 0-48 15,5-10-27-15,0 13-1 0,2-14-6 0,0 2 9 16,0-3-5-16,7 0-2 0,-2-1 2 15,1 1-3-15,5 2-2 0,-5-7 4 16,-1-2-6-16,0-3 1 0,0 0-2 16,0 0 3-16,4-8 4 15,0-10-5-15,-6 8-9 0,3-17-54 16,-4 13 22-16,-1 0-1 0,0 0-5 16,-1 0-11-16,0 1-3 0,0 0-8 15,-6-6-5-15,6 11 68 0,-6 2 20 16,6 1 0-16,-5 3-3 0,5 1-2 15,0 0-6-15,0 1 6 0,0 0 3 16,0 11 18-16,0-6-25 0,7 2 2 16,-2-1-1-16,1-1-3 0,1 1 7 15,0 0-7-15,10 3 7 0,-10-5 3 16,3-1-1-16,-2 0 6 0,1-1-10 16,-1 0 0-16,1-2-9 0,8 0-265 15,-10 0-105-15,0 0-22 0,-2-9 77 16</inkml:trace>
  <inkml:trace contextRef="#ctx0" brushRef="#br0" timeOffset="61917.59">13537 11621 1990 0,'-6'7'18'0,"6"-1"11"0,-6 4 14 16,6 1 18-16,-5 4 6 0,1-1-9 15,4 21 24-15,0 2-42 16,0-19-31-16,0 14-6 0,0-18-5 0,0-3 2 16,6 0-2-16,0-4 11 0,0-1-7 15,1-2 3-15,8-4-1 16,-6 0-1-16,0 0-7 0,1-11 4 0,0 2-3 15,1-1 3-15,8-12 4 0,-2 2-6 16,-11 13 0-16,3-2 4 16,-6 9 0-16,-1 0-2 0,0 0 6 15,-1 0-2-15,0 7-3 0,0 2 5 16,2 18-10-16,-2-11-21 0,-1 3-41 0,1 1-44 16,-1 2-72-16,0-2-73 15,0 20-551-15,-6-7 55 0</inkml:trace>
  <inkml:trace contextRef="#ctx0" brushRef="#br0" timeOffset="62708.28">13776 11448 2025 0,'-2'0'12'16,"1"0"-6"-16,0-5-1 0,1 5-3 15,0-5 2-15,0 0 24 0,5-8 57 16,6-4-22-16,-5 8-49 16,11-15 10-16,-8 13-12 0,1-2-1 0,0 1-5 15,0 0-2-15,0 2-4 0,10-7 12 16,-11 11-4-16,-2 2 6 0,0 4-5 15,0 0 10-15,-2 0 17 0,2 8 61 16,-2 13-12-16,-4-9-56 16,-1 18 16-16,0-13-22 0,0-1-9 15,0 1 6-15,-4-2-9 0,4 0-7 16,-11 21-6-16,8-27 3 16,3-3-5-16,-4 1-23 0,4-6-11 15,0-1-9-15,0 0 13 0,0 0 4 0,0 0 17 16,5-8 1-16,1 2 4 15,-1-2 5-15,2-1-2 0,0 0-4 0,2-1 6 16,8-10-12-16,0 4 11 16,-9 10 2-16,6 0 8 15,-7 6-5-15,-1 0 2 0,1 0-5 0,-3 0 3 16,2 8-1-16,2 8 8 0,-1 4 4 16,-5-8-6-16,-1 16 12 15,-1-14-16-15,0 1-3 0,0 0-2 16,-5 0-2-16,-1 2 1 0,-5 15-89 15,5-17-34-15,1-1-68 0,0-3-97 0,-1 1-226 16,1-2 16-16,-2-4 71 16</inkml:trace>
  <inkml:trace contextRef="#ctx0" brushRef="#br0" timeOffset="63385.17">14154 11344 1662 0,'-4'0'44'0,"2"14"72"16,-1-8-38-16,-1 6 94 0,4-5-93 15,-2-3-26-15,1 1-18 0,1 0-13 16,-2-1-8-16,2 3-1 0,0-4-7 16,0 0-5-16,0-1 0 0,0 1-1 15,6 0-1-15,0 1 4 0,7 3-6 16,-5-4 3-16,-1 1-1 0,3-1-3 15,-2-1 9-15,2 1-7 0,7-1 2 16,-8-1 3-16,-1 1 1 0,-1 0 0 16,-1 1 2-16,-2-3-8 0,-1 2 2 0,0 2 0 15,-3-2-13-15,0 2-54 16,0 1-72-16,0 2-128 0,-6 2-240 0,-5 14-440 16</inkml:trace>
  <inkml:trace contextRef="#ctx0" brushRef="#br0" timeOffset="74758.95">20252 7725 2280 0,'0'0'-6'0,"0"0"-6"0,0 0-2 15,0 0 1-15,6 0 7 0,7 0 5 16,-7 0 3-16,1 0 2 0,3 0 3 16,0 5 14-16,17-2 135 0,-8-3-24 15,2 4 3-15,4 0-42 0,6 0-18 16,3 0-38-16,45 4 21 0,-34-3-3 16,3-1 4-16,1 0 3 0,2 0-5 15,51 3 7-15,-52-3-32 0,1-2-2 0,-1 1-4 16,-1-1-6-16,0 1-3 15,45 0 13-15,-50-1-6 0,-2-2 22 16,-1 1 3-16,-2-1 12 0,30 0 6 0,-38 0-54 16,0 0-14-16,0 0-1 0,-4 0 4 15,1 0-4-15,27 0 9 0,-27 6-7 16,-2 1-2-16,0 0 4 0,0 0-2 16,22 7 3-16,-26-7-5 0,-1 0 6 15,-2-1-4-15,-1-1-12 0,-3 0-1 16,11 3-35-16,-15-4 29 0,0-2-14 15,-2 2-12-15,0 0-19 0,14 5-132 16,-12-3 83-16,0 0-9 0,1-1-2 16,-1 2-9-16,3-2-2 0,5 6-157 15,-11-6 127-15,-1-1-35 0,-1-1-61 0,-2 1-169 16,1 2-444-16</inkml:trace>
  <inkml:trace contextRef="#ctx0" brushRef="#br0" timeOffset="76148.36">15146 13125 1543 0,'0'7'17'0,"0"1"70"16,0-1 42-16,0-5-68 0,0 3 65 16,0-3-32-1,0-1-70-15,0-1-5 0,0 0-16 16,0 0-6-16,0 0-9 15,0-5-7-15,0 1 19 0,16 0 8 16,11 0 9-16,-7 1-7 16,41 0 12-16,31 3 2 15,-34 0-17-15,8 8 5 0,92 6 6 16,-70-6-10-16,5-1-8 0,4-2-1 16,1-5 8-16,-1 0-2 0,-4 0-22 15,82-28-355-15,-25-12-712 0</inkml:trace>
  <inkml:trace contextRef="#ctx0" brushRef="#br0" timeOffset="126295.8">6811 8428 1472 0,'-4'0'140'0,"1"-2"-18"15,2 2 32-15,-1-1-43 0,-1 1 12 16,2-1-10-16,-3 0 131 0,1 1-110 15,2 0 4-15,-1 0-1 0,1-1-17 16,1 1-9-16,-1 0 47 0,1-1-96 0,0 1-11 16,0-1-5-16,0 0-13 0,0 1-10 15,0-1-21-15,0 1-12 0,0-1 6 16,0 0-2-16,5 1 6 0,-2 0-2 16,5-1-6-16,-1 1 8 0,3 0 11 15,3 0-3-15,2 0 0 0,5 0 9 16,25 0 48-16,9 0 50 15,-26 0-59-15,32 0-11 0,-28 0-41 16,1 0 2-16,0 0 1 0,0 0-7 16,3 0 2-16,35 0 4 0,-2-7 8 15,-4-5 0-15,-36 4-11 16,-1 1-16-16,-2 0-9 0,-2-2-53 0,-1 0-100 16,17-9-500-16,-22 10 136 0,-2 0-247 15,-3 1 128-15</inkml:trace>
  <inkml:trace contextRef="#ctx0" brushRef="#br0" timeOffset="129052.64">3860 10542 1677 0,'-3'-4'24'0,"2"1"34"16,0 1 37-16,-1-1 22 0,0-1 53 15,1 0-137-15,1 2-22 0,0 1-13 16,0 0 1-16,0-1 1 0,0 1 0 16,8-5 39-16,1 3 10 0,2-1 9 15,3-1 21-15,4-1-13 0,4 1-8 16,5-2 3-16,40-6 30 0,15 1-35 15,-38 6-42-15,49-5 0 16,-3 1 3-16,-4 2-7 16,-45 3-7-16,-1 1-1 0,0-2-1 15,-1 1-1-15,0 0 3 0,-1 0 2 0,36-7-25 16,-5 2-205-16,-38 5 3 16,22-1-600-16,-30 6 250 0,-2 0 92 15</inkml:trace>
  <inkml:trace contextRef="#ctx0" brushRef="#br0" timeOffset="160416.54">19974 2957 1693 0,'-5'-10'113'0,"3"7"-13"0,0 1 29 16,-1 1-29-16,0 0-11 0,1 1-15 16,-4 0 48-16,3 0-61 0,-1 0-3 15,0 0-9-15,2 0-7 0,-1 0-12 16,-5 0-3-16,4 6-22 0,1 0 0 16,-2 1 1-16,0 2 6 0,1 1 3 15,-6 15 18-15,5-8-23 0,-1 3-3 16,0 1 1-16,2 3 1 0,-2 3 0 0,-2 37 9 15,3-27-9-15,0 3-1 0,3 4-4 16,-3 6 7-16,3 4 1 0,-4 71 10 16,-3 18-11-16,6-65-8 15,-4 84 17-15,4-79-10 0,2 0 0 16,0 3 7-16,1-1-15 0,0 3 2 16,0 87 2-16,0-88 4 0,5 1 1 15,-5-3-7-15,5-1 4 0,-5-4-10 16,4 70 13-16,0-81-5 0,-1-4-7 15,1-2 9-15,1-5-5 0,0-2-1 16,9 49 1-16,-7-52-1 0,0-1 1 0,1-2-2 16,1 0-1-16,-1 2-5 0,2-1-4 15,8 50 6-15,-9-50 9 0,-1 1-5 16,-1-1-7-16,2 1-10 0,-2-1-14 16,6 48-98-16,-7-54 17 0,-2-2-38 15,1-4-17-15,-2-5-30 0,2-5-41 16,2 14-614-16,-2-26 369 0,-1-6 88 15</inkml:trace>
  <inkml:trace contextRef="#ctx0" brushRef="#br0" timeOffset="161686.38">24828 3649 1698 0,'3'-18'55'15,"-3"10"3"-15,0-9 114 16,0 8-82-16,0 0-5 0,0 0-8 0,0 0 21 16,0 1 7-16,0 1-1 0,0-6 27 15,0 4-106-15,0 7-25 16,0 2-16-16,0 0 1 16,0 6 20-16,0 19 58 15,0 28 67-15,7-15-70 0,2 63 13 16,-4 25-23-16,-3-57-12 15,-2 74 60-15,0 0 56 16,0-72-61-16,0 69 65 16,0-4-78-16,0-69-24 0,6 69 66 15,-2-3-51-15,0-69-76 16,-4 60 4-16,3-13-7 0,-1-59-4 16,0 42-12-16,1-10-115 15,-3-44-24-15,1 33-438 0,-1-10-327 16,0-39 243-16</inkml:trace>
  <inkml:trace contextRef="#ctx0" brushRef="#br0" timeOffset="168122.72">19342 8440 1737 0,'-6'-2'8'0,"0"-1"17"0,2 1 15 15,1 1 15-15,3 0 90 0,0 1-68 16,0 0-4-16,0 0-19 0,0 0-2 16,0 0-16-16,0 0 14 0,0 0-35 0,0 0-3 15,0 0 9-15,0 0-1 0,0 0 20 16,0 4-37-16,0 0-4 0,-7 1-2 16,7 0-4-16,-6 2 3 0,2 12-1 15,0-6 10-15,0 4-5 0,4 3-5 16,-3 4 1-16,3 38 3 0,0-26 10 15,0 7-2-15,0 5-8 0,0 4-5 16,0 6-3-16,0 67-10 0,0-58 20 16,0 5 0-16,0 4 5 0,0 3 22 0,0 2-10 15,4 85 33-15,0-80-16 16,-1-2-1-16,0 0-6 0,-2-3-7 0,4 76-32 16,-3-82 3-16,3 0-1 0,-1 3 0 15,2-1 11-15,-1 1-2 0,7 76 5 16,-7-77-16-16,2-2 4 0,0 0-2 15,-1-3-1-15,1 1 9 0,10 69 3 16,-9-71-1-16,2 2-6 0,1-1 1 16,-3-1-3-16,2 1 4 0,6 59-5 15,-7-67 2-15,-1-5 5 0,-1-2 1 16,2-2 5-16,-2-2-1 0,9 46-7 16,0-3-7-16,-9-50 6 0,7 41 2 15,-7-47 0-15,1 0 1 0,-2 0-1 16,1 0-2-16,-1 0 5 0,8 36 1 15,-1-6-8-15,-8-40 6 16,5 20-2-16,-5-31 3 0,-1-3-4 16,1-1-2-16,0-4-20 0,-2-1-53 15,6 4-231-15,-4-5-173 16,-2-5 86-16,3 0-434 0</inkml:trace>
  <inkml:trace contextRef="#ctx0" brushRef="#br0" timeOffset="169441.99">15327 8125 1296 0,'-1'0'10'16,"0"0"45"-16,0 0-26 0,1 0-6 0,0 0-13 15,0 0-20-15,0 0 14 0,0 0-29 16,0 0 21-16,0 0 4 0,0 0 88 15,0 0 15-15,5 0 4 0,3 0 91 16,-4 0-142-16,2 0 43 0,2 0-33 16,1 0 22-16,4 0-2 0,24 0 101 15,-12 0-107-15,7 7-1 0,5 0-41 16,8 2 12-16,6 0-7 0,7 4 19 16,72 12 110-16,-60-12-71 0,5-1-3 15,1-1-32-15,0-3-3 0,1-2 0 16,73-6 94-16,-77 0-86 0,-2-11-18 0,-1 0-29 15,-4-1-23-15,-1-1 14 0,59-12 11 16,-65 14-6-16,-2 0-10 0,-2 3-5 16,-3 1 5-16,-1 2-7 0,39 5-2 15,-49 0-9-15,-1 0 16 0,-4 0-6 16,-1 0 1-16,-2 0 2 0,27 0-16 16,-33 6 6-16,0-6 0 0,-3 5-4 15,-2-1-31-15,-1 0-50 0,-3-1-80 16,14-1-344-16,-19 3 179 0,-2-1-72 15,-2-4-262-15,-2 4 50 0,-2-1 103 0</inkml:trace>
  <inkml:trace contextRef="#ctx0" brushRef="#br0" timeOffset="187957.8">3074 614 1034 0,'-1'0'95'0,"-2"0"44"0,3 0-89 0,-3 0 97 15,3-6 10-15,-2 6-106 16,1-4 27 15,0 0 18 0,1 4-38-31,0-3 39 16,0 0-2-16,0 3-55 0,0 0 22 0,0 0-22 0,0 0-30 0,0 0-4 0,0 0-7 0,0 0 0 16,0 0-2-16,0 0-9 0,0 0 7 0,0 0 4 0,0 9 6 15,0-4 5 79,0 4-1-78,5 1-2-16,-1 3 8 0,0 4-6 15,0 1 1 17,3 31 26-17,0 8-6-15,-4-26-25 31,2 37 3-15,1 6 19-16,-4-34-16 0,-2 3 2 16,1 49 2-16,-1-47 4 0,0 3-5 0,0-2 4 78,0-1 0-63,0-2-6-15,0-2 6 0,0 29 0 0,5-12-12 16,-5-34-1-16,5-3-3 0,-2 12-5 0,-3-22 6 0,4 0-3 0,-2-2 2 0,-2-1 4 0,2-3-9 16,-1 0-2-16,1 2-3 0,-1-3-31 0,-1-4-30 0,0 0-215 0,0 0-251 0,0 0 123 0,0 0-55 0</inkml:trace>
  <inkml:trace contextRef="#ctx0" brushRef="#br0" timeOffset="189279.65">4258 596 1015 0,'0'0'78'15,"0"0"0"-15,0 0 115 0,4 0-97 16,-4 0-10-16,0 0-16 0,0 0 1 15,3 0-17-15,-3 0-4 0,2 0 19 16,0 0-35-16,-2 0-25 16,1 0 7-16,-1 0-8 0,1 4 8 15,0 0 6-15,0 0 8 0,0 2 10 0,1-1-1 16,1 11 31-16,1 5-13 16,-2-10-28-16,1 15 38 0,0-11-39 15,-1 0 1-15,-1 2-11 0,2 0 2 16,0 3 0-16,0 0-9 0,3 23 23 15,0 2 17-15,-3-22-17 16,4 25 51-16,-1 3-18 16,-2-25-43-16,2 33 13 0,-3-29-9 15,1 1 2-15,-1 2 9 0,1 0-3 0,0 0-5 16,0 2-4-16,5 32 27 0,0-4-9 16,-5-32-24-16,5 25 17 15,-2-3-14-15,-4-28-16 16,4 19 8-16,-3-24-15 15,-1-2 3-15,6 24-15 0,-7-32 9 16,1-2 4-16,-1-2-1 0,-1-1-2 16,0-1-7-16,-1-2-32 0,0 2-174 15,0-4 17-15,0 0-65 0,0 0-93 16,0-6-240-16,0-1 13 0,0-3 96 16</inkml:trace>
  <inkml:trace contextRef="#ctx0" brushRef="#br0" timeOffset="192803.88">3159 1693 864 0,'3'-2'5'0,"1"2"9"15,-3-2-6-15,1 2 9 0,-1 0 51 16,1 0 33-16,-1 0 9 0,0 0 23 16,1 0-61-16,3 0 84 15,1 0-46-15,-3 0-77 0,1 0 4 16,5 0 47-16,-4-4-42 0,2 4-23 0,-1-3-4 16,2 3 5-16,1-4 1 0,1 4 4 15,12-4 33-15,-10 1-40 16,1 3-2-16,2 0-10 0,0 0 6 0,3 0-5 15,-1 0 8-15,22 0 7 16,-19 0-11-16,0 0-4 0,1 0 5 0,0 0 7 16,1 0 20-16,-1 0-2 0,20 0 25 15,-20 0-50-15,-1 0 3 0,-1 0 3 16,1 0 4-16,-2 0-5 0,0 0-5 16,16 0 6-16,-18 0-8 0,-1 0 1 15,2 0-7-15,-3-4 10 0,2 4-7 16,-1 0-2-16,13 0-3 0,-1 0 4 15,-13 0-2-15,10 0 5 16,0 0-6-16,-2-5 6 16,-2 0 1-16,-10 5-11 0,8-5 3 15,-8 3-2-15,0 2 6 0,-2-4-2 16,2 4-3-16,0-2-5 0,-1 2 4 16,8-2 0-16,-3 1 4 15,-7 1-6-15,4-4 3 0,-5 4-3 16,-2 0-3-16,0 0 7 0,-1 0-2 15,0 0 4-15,-1 0 4 0,1 0-5 16,-1 0-3-16,-1 0-1 0,1 0 7 16,0 0-3-16,0 0-4 0,1 0-2 15,3 0-1-15,-3 0 7 0,-1 0 1 16,1 0-8-16,-1 0 4 0,0-4-4 0,1 4 9 16,4-2 3-16,-3 2-4 0,0-3-12 15,-1 3 2-15,2-2 5 0,0 0-4 16,-1 1 5-16,3-1 3 0,2 1 2 15,-5 0-3-15,4 0 1 16,-5-1-6-16,0 2 2 0,1-2 1 16,-2 2 0-16,1-1 0 0,-1 0-3 15,1 1 6-15,-1-1-4 0,-1 1 2 16,0-1-3-16,0 1 4 0,1 0 2 16,0 0 1-16,0-1-1 0,1 1-6 15,-1 0 2-15,0 0-2 0,1 0 4 0,-1-1-5 16,1 1 2-16,3 0 2 0,0-2 2 15,-2 1 0-15,3 0-5 16,-2 1 5-16,-1-1-9 0,-1 0 4 16,1 1 4-16,0-1-7 0,-1 1 8 15,4-1-7-15,-5 1 6 0,0 0-4 16,-1 0 3-16,0 0 0 0,-1 0-1 16,0 0 8-16,0 0-1 0,0 0-56 15,0 0-70-15,-5 0-87 0,0 0-157 0,-2 0-219 16,-1 0 60-16</inkml:trace>
  <inkml:trace contextRef="#ctx0" brushRef="#br0" timeOffset="197457.04">3052 594 392 0,'0'0'23'16,"0"0"30"-16,0 0 36 0,0 0 17 47,0 0 79-47,0 0-120 0,0 0 2 0,0 0-18 0,0 0 14 46,0 0-17-46,0 0-13 0,0 0-4 0,0 0-9 0,0 0-17 0,0 0-4 16,0 0 0-16,0 0 0 31,0 0-2-31,0 0-3 0,0 0 2 0,4 0-1 0,-4 0 13 0,4 0-2 0,0 0-1 0,0 6-2 16,1-6 0-16,-1 4-13 0,9 0 11 0,2 4 5 31,-8-5-4-15,11 3 4-16,0-1 5 0,-7-4 55 15,9 3 75-15,0-3-70 0,-9-1-63 0,0 0 11 0,11 0 34 0,-10 0-30 16,0 0-6-16,0-5-15 0,0 5 6 0,0-7-5 0,1 2 3 31,13 2 2-31,-1-5-9 47,-11 5-1-31,13 3 3-16,-1 0 8 0,-14 0-5 0,-1 0-5 0,13 0 2 0,-14 0-3 15,0 0 1-15,0 5 4 0,0-5-2 0,0 0 2 63,1 4 5-63,8-1-8 16,0-1 4-16,-12 2 0 0,8 1 1 0,-2 0-5 0,-6-2 4 0,-2-1-3 62,6 3 4 1,-6-2-4-63,1-1 2 0,-2 1 0 0,2-2-2 15,-1 3-2-15,0-3 3 31,6 3-7-31,0-1 2 0,-6-2 3 0,6 0 3 16,0-1-5 15,-6 0 4-31,6 0-2 16,0 0 2 15,-6 0-5-15,1-5 1 15,6 0-3-15,-6 0 11-1,0 1-4-15,-1 0 1 0,1-1 0 0,0 1-6 0,0-1 4 16,6-2-2-16,-1-1 4 0,-6 5-5 0,5-2 1 0,-2 0 8 0,-4 4-9 0,0-2 3 0,4 1-8 31,-4 1 9-31,0-1-6 0,0 1 6 16,0 1-3-16,-1-2 4 31,0 2-1-31,5-2-1 47,2 1-2-47,-7 1 1 0,6-1 0 0,-2 1-2 0,-3 0 1 16,0 0 4-16,3 0 2 0,-3 0-5 0,1 0 1 0,-1 0 0 0,0 0-1 0,0 0 3 0,1 0-3 15,4 0 2-15,2-4-6 0,-5 4 5 0,6 0 0 0,-1 0-3 0,-6 0 1 0,1 0-1 0,5 0 3 0,-4 0-3 16,-2 0-1-16,0 0 3 0,2 0 2 0,-2 0 1 0,1-6-1 0,6 2-4 31,-1 0 2-31,-5 4-1 0,4-8-1 0,0 5 1 0,-5 0 3 0,5-3 5 16,1 0-3-16,-4 4-6 0,-1-1 1 0,6-2 3 0,-6 3-5 0,-2 0 7 0,2 0-9 0,-2 2 12 0,-1-3-4 15,1 2-5-15,3 0-1 0,0-1 8 0,-4 0-3 0,2 2-5 0,0-2-2 0,-3 0 7 0,0 1 0 0,3 0 6 0,-3 0-10 0,1 1-3 16,0-1 6-16,1-1-6 0,0 2 2 0,1-2 10 0,6-1-15 0,1-3 2 0,-6 4 10 0,7-4-1 0,-2 0-2 0,-5 4-1 16,5 0 6-16,-1 1-8 0,-6 1 0 0,6 0 11 0,-3 0-7 0,-3 0-2 0,3 0 2 0,0 0-4 0,1 0 0 0,-5 0 0 15,-1 0 2-15,1 0-1 0,1 0 3 0,0 0-1 0,-2 0-1 0,2 0 2 0,2 0-3 0,-4 0 1 16,4 0 5-1,0 0-9-15,-3 0 2 0,2 0 4 0,1 0-4 16,-4 0-1-16,4-1 4 16,-2 0 5-16,2 0-9 15,-2 1-2-15,-1 0 8 16,-2 0 2-16,0 0 4 0,-1 0-9 16,0 0 4-16,0-2 2 0,0 2 10 15,0 0-7-15,0 0 2 0,0 0-3 16,0 0 0-16,0 0-1 0,0 0-5 15,0 0-4-15,0 0-1 0,0 0-5 0,-4 0-32 16,4 0-56-16,-7 0-394 16,4 0 95-16,1 0 35 0,-1 0 92 0</inkml:trace>
  <inkml:trace contextRef="#ctx0" brushRef="#br0" timeOffset="201398.55">6728 931 1307 0,'0'0'61'16,"0"0"37"-16,0 2 203 0,0-2-169 15,0 0-11-15,0 0-15 0,0 0 4 0,0 0-10 16,0 0-7-16,0 0 69 15,0 0-42-15,0 0-79 0,0 0 23 16,0 0-36-16,0 0 0 0,0 0 3 16,0 0-2-16,0 0 4 0,0 0-3 15,0 0 8-15,0 0-27 0,0-4-6 16,0 4 1-16,0 0-6 0,0-2-5 16,0 2 0-16,0-3-11 0,0 2 10 15,4-3 1-15,-1 1-2 0,1-1 2 16,1-1 2-16,2-2-4 0,12-9 2 15,3-2-1-15,-10 10 3 16,12-7-7-16,-1 5-8 16,-13 6 5-16,9 0-7 0,-9 4 14 15,-1 0-2-15,0 0-2 0,-2 0 2 0,0 8 2 16,-1-1 6-16,5 8 15 0,-6 5-9 16,-4-8-1-16,-1 11 7 15,0-9-3-15,-6 0-4 0,-1 0-6 16,0 1 4-16,0 0 3 0,-1 1-5 15,-11 13 7-15,1-4-9 16,10-15 6-16,-6 6 8 0,2-7-4 16,8-7-12-16,-3 2 8 15,4-4-5-15,2 0 0 0,0 0-24 16,1 0 12-16,0 0-10 16,0 0 10-16,0 0-2 0,0 0 5 15,0-5 2-15,10 0-9 0,2-3-14 16,-5 3 9-16,10-3-24 0,1 1 20 15,-9 4 15-15,9-2-8 16,-10 5 14-16,1 0-3 0,-1 0-8 16,0 0-3-16,-2 0 2 0,0 0 3 15,6 7 13-15,-3 5-6 16,-6-5 5-16,2 7 6 16,-3 0 5-16,-2-7-3 0,0 11 3 15,0 0-2-15,-7-8-4 16,-6 13 0-16,7-12-2 0,-1 1 2 0,-1-1 9 15,0 1-1-15,-2-2 16 0,-1 1 12 16,-15 11 49-16,-1-5-26 16,13-9-31-16,-15 5 45 0,1-4 17 15,14-7-66-15,-11 1-9 16,3-3-31-16,14 0-16 16,-9 0-202-16,11 0 5 0,0-7-79 15,1 7-174-15,1-6-173 0,0 0 84 16</inkml:trace>
  <inkml:trace contextRef="#ctx0" brushRef="#br0" timeOffset="203320.52">7918 1035 1543 0,'-4'0'76'16,"4"0"-14"-16,-1 0 23 0,1 0-18 0,0 0 0 16,0 0-11-16,0 0 8 15,0 0-48-15,0 0-21 0,0 0 9 16,0 0-5-16,0 0 0 0,4 0-4 15,-4 0 2-15,3 0 6 0,-1 0 2 16,3-10-1-16,-1 4-6 0,-1 0 4 16,1-3 3-16,2 0-6 0,1-1 5 15,18-21-2-15,-16 20-5 16,1 2-1-16,10-7-3 0,-10 8 5 16,-1 3 2-16,0 1-2 0,0 1-2 15,0 1 4-15,0 1 0 0,7 1 6 0,-9 0-2 16,0 0 0-16,0 7 2 0,-3 0-1 15,1 0 5-15,1 13 12 16,-4 4-2-16,-2-10-14 0,0 15-3 16,-7-14 5-16,1-2 0 0,1 0-5 15,0-1 4-15,0 0-9 0,0-3 3 16,0 4 9-16,2-9-3 0,3-1-2 16,0-1-3-16,-3-2 2 0,3 0-1 15,0 0-10-15,0 0-5 16,0 0 11-16,0-9 0 0,0 5-7 15,6-2 10-15,-2 2-2 0,2-2 0 0,-1 0 3 16,2 0-8-16,7-7-3 0,-6 7 3 16,0 0 8-16,1 0-4 0,-1 0-3 15,0 1 0-15,9-2 0 16,-3 3 7-16,-7 3-5 0,6 1 1 16,-7 0-4-16,-1 0 7 0,-1 0-7 15,1 6 5-15,-2 0 4 0,-1-1 0 16,3 7 20-16,-4-4-7 0,-1 1-1 15,0 1 13-15,0 3 7 0,0 0 8 16,-13 17 56-16,0 2-23 0,5-17-38 16,-6 16 61-16,7-16-46 0,0-1 8 15,-2-1-3-15,0 0-12 0,-1 1 5 16,0-1-8-16,-12 10 28 0,11-13-53 16,0-1-12-16,0-3-9 0,1 1 0 15,0-4-35-15,2 0-91 0,-7-2-414 16,10-1-25-16,0 0-60 0,0-8 103 15</inkml:trace>
  <inkml:trace contextRef="#ctx0" brushRef="#br0" timeOffset="207259.07">9575 891 1345 0,'-2'0'32'0,"1"3"95"0,1-3-50 15,0 0-22-15,0 0-25 0,0 0-10 16,0 0-12-16,0 0-14 0,5 0-2 15,-5 0 6-15,5 0 8 0,-1-4-4 16,2 4 8-16,-1-5-6 0,2 1 0 0,15-4 7 16,-16 8-2-16,8 0-5 15,-1 0-5-15,-7 0 7 16,2 7 35-16,-3-1 4 0,-1 1 10 16,-1 0 14-16,-1 3-20 0,-2-1-12 15,0 4-4-15,0 13 32 0,-9-12-22 16,2-1 11-16,-1 2-6 0,0-1-7 15,-1-1-11-15,1-1-7 0,-12 9 50 16,-2-4 85-16,12-11-72 16,-7 1 39-16,8-7-108 0,2 0-7 15,-1 0-5-15,1 0 4 0,0 0-7 0,2-7 0 16,-7-5-2-16,6 6 0 16,2 1-2-16,0-1 4 0,1-1-8 15,0 2 2-15,2 0-2 0,-4-4-2 0,4 6-1 16,1 0 5-16,0 0-4 0,0 1-6 15,0-1-4-15,0 3-6 0,13-3-18 16,-2 2 7-16,-4 1 13 16,8 0-33-16,1 6 1 15,-9-1 35-15,10 5-35 0,-8-6 34 16,-1 2 7-16,1-1-1 0,-1 1-6 16,3-1 6-16,-3 2-3 0,8 5 16 15,0 1-10-15,-9-8 6 0,6 5-4 16,-8-5 7-16,0 0-1 15,-1-1 0-15,1 0 3 0,-2 1 1 0,-2 0 2 16,3 8 9-16,-4 0-9 16,0-7-6-16,0 11 8 0,0-9-1 15,-7 0 5-15,1 1-10 0,2 1 4 16,-2-1 2-16,0 1 0 0,-7 11 20 16,6-11-11-16,0-1 9 0,-1-1 31 15,-1 1 5-15,-1-2 13 0,-1 0-2 16,-17 6 5-16,0-3-45 15,13-6-23-15,-19 0 14 0,18-4-13 0,0 0-2 16,-1 0-6-16,-1 0 0 16,1-8-8-16,0-1-5 0,-16-9-103 15,3-4-120-15,17 11 80 0,-12-13-298 16,13 12 55-16,2 1-111 0,1-1 83 16</inkml:trace>
  <inkml:trace contextRef="#ctx0" brushRef="#br0" timeOffset="210435.43">6731 1568 1599 0,'-2'0'47'0,"1"0"31"0,-2 1 162 0,2-1-132 16,1 1 3-16,-2-1-10 0,2 0-2 15,0 0-9-15,0 0 40 16,0 0-57-16,0 0-61 0,0 0-10 15,0 0-6-15,0 0-5 0,5 0-3 16,-5 0 0-16,5 0 8 0,-1 0 2 16,8 0 13-16,-5 0-7 0,3 5 1 15,2 0-7-15,1 0 6 0,3-1-8 16,15 0 1-16,1 3-2 16,-17-7 1-16,14 0-127 0,-15 0-15 15,-1 0-89-15,0 0-137 0,-2 0-211 0,0 0 67 16</inkml:trace>
  <inkml:trace contextRef="#ctx0" brushRef="#br0" timeOffset="211227.18">8074 1629 1554 0,'-2'-5'43'0,"0"5"15"16,1 0 28-16,0 0 32 0,0-4-29 15,0 1 61-15,1 0-103 16,0 3-39-16,0-2-5 0,0 2-4 16,0 0-1-16,0 0-1 0,6 0 2 15,-2 0 6-15,0 0-3 0,7 0 5 16,-3 0-3-16,1 0-3 0,1 4 7 15,1-4-7-15,2 3-3 0,14-3-1 16,1 0 7-16,-14 0 0 16,14 0-92-16,-14 0-92 0,-1 0-246 0,1 0-107 15,-1 0 63-15</inkml:trace>
  <inkml:trace contextRef="#ctx0" brushRef="#br0" timeOffset="212003.05">9518 1544 1282 0,'0'2'56'0,"0"0"186"0,0-1-75 0,0 0-29 16,0 0-18-16,0-1 1 0,0 0-15 15,0 0-26-15,0 0-12 0,0 0-66 16,3 0-2-16,-3 0 0 0,4 0-4 15,-3 0 4-15,4 0 3 0,4 0-1 16,-4 0-2-16,9 0 1 16,-7 0 1-16,2 0-2 0,-1 0-3 15,1 0-40-15,1 0-113 0,-1 0-176 16,9 0-815-16</inkml:trace>
  <inkml:trace contextRef="#ctx0" brushRef="#br0" timeOffset="-150883.06">14189 2706 1630 0,'-10'-10'27'0,"5"5"18"15,0 0 33-15,2 1 27 0,-1 1 20 16,1-2 4-16,-2 0 70 0,3 3-130 0,1-1-26 15,1 2 1-15,0 0 0 0,0 0-6 16,0 0 13-16,0 1-47 0,0 0-2 16,0 0-9-16,0 0-1 0,0 0 1 15,4 0 0-15,-4 4 12 0,4 3 2 16,1 1-3-16,0 1-2 0,2 4-1 16,7 17 5-16,-4-12 4 0,0 3-1 15,0 1 0-15,1 0 2 0,-1 0-9 16,11 22 9-16,-11-24-7 0,1 2 6 15,-1-3-9-15,0-1 7 0,0-3-8 16,10 15-1-16,-3-4-77 16,-2-6-189-16,-5-1-191 0,-6-11 123 15,1 3-619-15,-3-7 585 0</inkml:trace>
  <inkml:trace contextRef="#ctx0" brushRef="#br0" timeOffset="-150384.49">14185 3030 1753 0,'-5'-5'22'16,"-1"-1"37"-16,5 4-28 0,0 1-23 15,0 1-9-15,1 0-10 0,0 0 0 16,0 0-8-16,0 0 18 0,5 6 4 16,0 2 19-16,1 2 6 0,8 14 56 15,-6-9-45-15,1 0 6 0,1 0 0 16,1 0-1-16,-1-1 3 0,11 7 18 16,-11-13-42-16,0 0 3 0,0-3 24 15,-2 0 14-15,1-2 13 0,11-3 62 16,-11 0-98-16,1 0-18 0,1-9-20 15,0 1-1-15,0-3-3 0,11-13-12 0,-11 11-50 16,-1 0-65-16,-1-1-87 0,-1 0-150 16,5-14-779-16,-7 14 689 0</inkml:trace>
  <inkml:trace contextRef="#ctx0" brushRef="#br0" timeOffset="-148905.43">21315 2630 474 0,'0'-6'10'0,"-6"0"7"0,1-1 4 16,1-6 48-16,-4 0 29 15,8 7-51-15,-2-7 43 0,2 7-37 16,0-1 26-16,-2 0 0 16,2 0 18-16,0-1-6 0,-2-7 59 0,1 0-28 15,0 8-56-15,-1-7 75 16,0 7-69-16,0 2 3 0,0 0-26 15,2 0-5-15,-1 1-8 0,-1-1 3 16,1 4-29-16,0 0-11 0,1 1-7 16,-1 0-1-16,1 0 3 0,-1 0 1 15,0 7 6-15,-1 2-1 0,2 0 3 16,-2 3-1-16,0 2 2 0,0 1 2 0,-2 21 0 16,2-17-3-16,-1 0-2 0,3 1-1 15,0-1 3-15,-2 0 0 0,2-1-1 16,0 15 4-16,0-17-5 0,0-2 2 15,0-2-3-15,0-1 3 0,5-1-1 16,-2 9-116-16,-3-12-33 0,5-1-129 16,-5 0-139-16,2-2-17 0,-2 0 66 15</inkml:trace>
  <inkml:trace contextRef="#ctx0" brushRef="#br0" timeOffset="-148536.87">21183 2712 1490 0,'0'-2'34'16,"0"-2"9"-16,0 1 6 0,0 1 30 15,0 2-40-15,0 0 12 0,6 0-55 16,-6 0 7-16,8 12 9 0,-5-5-6 16,3 1-1-16,-2 1-2 0,1 0 5 15,0 0-6-15,5 9 27 16,1-3 7-16,-6-9-17 0,3 1 51 16,-5-4-15-16,3-2 0 0,-3 0-10 15,4-1-12-15,0 0-18 0,12-7-4 16,6-7-9-16,-9 5-3 15,15-10-158-15,-15 8-53 0,-1-1-198 16,2 0-83-16,-2 0 48 0</inkml:trace>
  <inkml:trace contextRef="#ctx0" brushRef="#br0" timeOffset="-141448.1">6629 641 986 0,'-5'-7'43'0,"0"0"34"15,0 0 53-15,1 2 24 0,-1 0-12 16,1 0-5-16,-3-4 56 0,5 5-124 16,0 1-9-16,-1 0 0 0,1 1 0 15,0 0-1-15,1 1-7 0,-1-1 12 0,1 0-38 16,0 1-29-16,0 1-9 16,1 0 1-16,0 0 3 0,-1 0 4 15,1 9 5-15,-2 1-2 0,0 4 3 16,-3 28 9-16,-2 19 1 15,5-23-9-15,-3 48 1 0,3 12 11 16,1-47-6-16,-1 57 8 16,0-55-13-16,1-2 1 0,0-1-2 15,0-4-3-15,1-3 2 0,0-4 2 16,0 28 2-16,0-12 2 16,0-32-12-16,0 19-172 0,0-24-24 0,0-3-159 15,0-1-136-15,0-4 11 16,0-1 86-16</inkml:trace>
  <inkml:trace contextRef="#ctx0" brushRef="#br0" timeOffset="-140887.29">7242 721 1556 0,'-5'-8'46'0,"5"4"19"0,-18-2 199 15,18 5-214-15,-5 0-33 16,-2-1-8-16,7 2-16 0,-3 0 0 16,3 0-1-16,0 0 0 0,0 10 3 15,0 2 4-15,0 22 10 16,0 14-1-16,0-18-3 0,0 43 6 16,0 10 2-16,0-39-1 0,0 50-5 15,0-47-2-15,-4-1-1 0,4-2 0 16,0-3-1-16,-4-1 0 0,4-5 1 15,-3 27 3-15,0-13 0 16,0-30-3-16,0 12 1 0,3-19-5 16,0-4-66-16,0-1-82 0,0-2-123 15,0-1-179-15,0-2-7 0</inkml:trace>
  <inkml:trace contextRef="#ctx0" brushRef="#br0" timeOffset="-121086.86">16871 8438 1472 0,'-6'0'44'0,"-1"0"4"0,1 0 29 16,-1 0-1-16,0 0-30 0,-9 0 59 15,7 0-55-15,-1 0 7 0,1 0-14 16,-1 0 4-16,-11 0 32 0,11 0-54 16,-1 4-10-16,0 0-9 0,0 1-6 15,1 0 9-15,-12 10 3 0,10-6-10 16,1 2-5-16,-27 37-2 0,25-27-1 16,-1 1-4-16,-1 3 9 0,0 1-1 15,-16 30 9-15,1 3-1 16,0 0-7-16,17-30 8 0,1-3-2 15,1 1 10-15,0 0 1 0,2-2-5 16,-8 26 0-16,11-28-9 0,0 1 3 16,1-1-2-16,1-1 4 0,1 0-5 15,0 19 4-15,3-4-4 16,0-18 1-16,6 15-5 0,-2-18 8 16,1-1-3-16,11 28-4 0,-12-30 2 15,2-3-2-15,-2 0 6 0,8 7-2 16,1-5 6-16,-4-8-8 15,11 2 3-15,5-6-4 16,5 0 3-16,5-19 13 16,5-6-17-16,-17 11-1 0,0-4 4 15,2-2 1-15,2-2 4 0,1-3 0 16,32-26 1-16,1-1-7 16,-33 27-3-16,27-24-2 0,-30 27-1 15,-2 1 5-15,-1 0-2 0,0 0 2 16,-2 1 7-16,16-21 0 0,-19 22-4 0,-2 0-2 15,0-2-4-15,22-37-14 16,-27 40 22-16,-1 0 4 0,-1 0 5 16,7-17-3-16,-10 19-4 0,1-1-12 15,-2 0 11-15,-1 0-9 0,0 0 1 16,-2-16 7-16,-1 18 6 0,0-2-8 16,-6 1 0-16,0-1 3 0,-2 1-6 15,-9-16 9-15,-3 3-3 16,8 17-3-16,-12-10 14 0,11 13-10 15,0 2-1-15,-2 2 1 0,1 0-2 16,-3 3 3-16,-18 2-8 0,16 0-6 16,0 7-2-16,-3 1-4 0,-47 24-4 15,46-19-20-15,-2 2-44 16,-1 0-50-16,-25 20-309 0,26-16 9 0,0 0-53 16,-2 3 73-16</inkml:trace>
  <inkml:trace contextRef="#ctx0" brushRef="#br0" timeOffset="-116095.49">17847 12097 1447 0,'-9'5'31'0,"1"-3"21"0,-1 3 10 15,1-1 11-15,-2 0 1 0,0 1-10 16,-8 5 80-16,8-5-94 0,-1 3-7 16,-1 0-17-16,0 0 4 0,0 2-4 15,0 0-5-15,-16 14 17 0,0 2-7 16,13-12-22-16,-14 17-6 15,15-15-1-15,-1-1-1 0,0 2-3 16,-1 1 5-16,0 1-6 0,-15 21-2 16,1 2-3-16,15-22 9 15,-15 19 3-15,2 0-6 16,-10 14-13-16,28-35 13 0,0-1-2 16,2 2-1-16,-5 17-4 0,9-17 2 15,0 0 4-15,1 1 1 0,3-1-4 16,0 1-1-16,0 1 4 0,20 21-7 15,-8-20 11-15,2 2-2 0,3-1-1 16,1 0-1-16,2 1-1 0,1 0 0 16,27 20 6-16,-21-23-1 0,0-1-2 15,1-2-3-15,0 0 1 0,0-3-1 16,0-3 0-16,27 7-6 0,-3-9 8 16,-26-10 11-16,22-7-1 15,1-9-11-15,-25 5 11 0,49-29 3 16,-50 24-18-16,1 0 8 15,21-18 1-15,-21 15 4 0,-3 0-5 16,0-1 3-16,0 0-1 0,-1-2 0 16,-2 0 1-16,17-23 7 15,-5-2-1-15,-18 21-6 0,8-25 3 16,-6-4-3-16,-9 26 5 16,-1-32-2-16,-4-2-9 15,0 32 5-15,-5-33 7 0,-7 2 4 16,5 33-12-16,-12-31 10 15,-6 6-14-15,10 27 1 0,-23-22-2 16,16 26 9-16,-3 2-17 0,-2 1-8 16,-2 2-10-16,-3 3-14 0,-1 3-15 15,-37-1-90-15,-4 13-47 16,38 9 88-16,-36 22-199 16,6 15-284-16,34-17 281 0</inkml:trace>
  <inkml:trace contextRef="#ctx0" brushRef="#br0" timeOffset="-100426.48">6962 11420 1543 0,'-4'-4'35'0,"-3"2"99"0,3 2-30 15,0 0-7-15,0 0-3 0,-1 0 4 16,-1 0-14-16,0 0-11 0,-6 0 60 0,5 6-67 15,0 1-2-15,-2 1-8 0,2 0-8 16,-2 1-9-16,1 3-9 0,-9 20 28 16,10-13-33-16,0 2-5 0,0 1-7 15,0 2-2-15,3 2-9 0,-3 26-10 16,6-3 4-16,1-26 6 16,6 19-8-16,1-25 3 0,1-1 0 15,0-1 1-15,2-2 1 0,0-2-2 16,1 0-4-16,13 3-1 0,-11-7 4 15,-1-4 0-15,1-3-5 0,0 0-1 16,-1 0-4-16,8-14-5 0,-2-6 10 16,-10 7 13-16,3-16-4 0,-7 13 7 15,-3-1-9-15,1-1 4 0,-2 1-1 16,0-1-4-16,0 0 1 0,-6-16 7 16,-1 19 0-16,0 1 2 0,0 0-6 15,1 1 1-15,-2 2-7 0,-9-9 6 16,2 6 19-16,9 9 0 15,-4 0 18-15,7 3-27 0,2 2-16 16,-1 0 3-16,2 0-4 0,0 0-3 0,0 6 9 16,7 8 0-16,0-6 2 15,1 3-4-15,0 1-5 0,2 1 7 16,0 0 2-16,11 12 3 0,1 1-8 16,-11-14 3-16,10 10-5 0,-10-12 0 15,-2 0 2-15,1-1 0 0,1 1-46 16,-1-1-29-16,0-1-39 0,9 7-187 15,-3-4-42-15,-1-3-196 16,-9-6 98-16,0 0 42 0,0-1 98 16</inkml:trace>
  <inkml:trace contextRef="#ctx0" brushRef="#br0" timeOffset="-99525.42">7159 11544 1413 0,'0'-4'33'0,"0"2"23"0,0 1 28 16,0 1 14-16,0 0 21 0,0 0-90 15,0 0 4-15,0 0 8 0,0 6 5 0,0 0 0 16,14 8 10-16,2 8-9 15,-8-11-31-15,13 14 3 16,-10-13-16-16,2-1-1 0,-1 0-3 0,0-1-2 16,1 0 3-16,-1-2 2 0,12 5 1 15,-14-10-1-15,-1 1-2 0,0-4 2 16,0 0 2-16,-2 0-2 0,6 0 6 16,-4-16-11-16,-5 9 6 15,1-7-2-15,-4 5-3 0,-1 0-5 16,0-1-2-16,0 0-13 0,0-3 7 15,-7 2 1-15,-5-15-5 0,6 13 10 16,-1 1 3-16,1 2 6 0,1 1 0 16,0 2-3-16,-2-2-8 0,7 7-12 15,0 2 12-15,0 0 9 0,0 7 1 16,6-1 2-16,0 0 1 0,2 2-3 16,0-2-2-16,1 2 1 0,10 6 2 15,-10-7 0-15,1-3-1 0,0 1 1 16,1-2-5-16,-2-2 7 0,10 3-4 15,-2-4-1-15,-7 0 0 16,7 0-21-16,-10 0 0 0,1-6-8 16,-1-1-14-16,0 2-2 0,0-1 4 15,0-2 6-15,7-9 3 0,-7 8 19 16,0-3-2-16,-1 0 1 0,0 1-6 0,0-3 1 16,3-12-12-16,-3-1 9 15,-3 12 13-15,-1-11-9 0,-2 12 17 16,0 2 4-16,0 0 3 0,0 0-4 15,-7 2 14-15,1 1 20 0,-5-3 84 16,5 8-65-16,0 3-10 0,-1 1-11 16,0 0-10-16,-1 6 10 0,-8 9 40 15,-1 6 36-15,10-10-53 16,-5 13 41-16,8-12-68 0,1-1-12 16,1-1-7-16,2 1 10 0,0 0-1 15,0 0 0-15,9 12-4 0,-1-11-13 16,2-1 0-16,1 0-4 0,2 1 6 15,0 1-2-15,15 10 2 0,1 0-4 16,-13-11 2-16,13 10 8 0,-16-11 0 16,1 0 6-16,-1 1 7 0,-1 1 19 15,0 0 17-15,-1 1 8 0,7 16 55 16,-10-15-83-16,-2 1-3 0,-1 1-11 16,-2 0 12-16,-2 2 1 0,-1 18 25 15,-7-1-20-15,0-19-31 16,-9 15-7-16,8-19-9 0,-2-1-20 15,0-2-46-15,0-2-42 0,-2-1-39 0,-1-3-32 16,-14-4-263-16,13 0 76 16,1-8-136-16,0-1 68 0,1-3 59 0</inkml:trace>
  <inkml:trace contextRef="#ctx0" brushRef="#br0" timeOffset="-98515.06">7702 11359 1556 0,'1'0'3'15,"-1"0"2"-15,1 0 12 0,1 0 22 16,4 14 78-16,3 0-10 16,-2-5-78-16,7 12 8 0,-6-9-19 15,1 0 0-15,-2 0-5 0,2 1 0 16,-1-1-7-16,6 11-8 0,-4-5 0 16,-6-12 7-16,3 5-12 0,-5-8 10 15,0-2-9-15,-1 0 15 16,0-1 0-16,-1 0-4 0,0 0 1 15,0-8-13-15,0 0 4 0,0-1 3 0,-6-3 2 16,-1 0-3-16,3-2 3 0,-4-17-7 16,4 15 14-16,4-1-12 0,-5 0 4 15,2 1-3-15,1 0-3 0,2-12 7 16,0 5-7-16,0 13 3 16,5-5 2-16,1 10 6 0,-1 2-6 15,2 1 7-15,0 2-7 0,0 0 8 16,10 14 30-16,-7-6-11 0,0 2 5 0,0 2 4 15,0-1-1-15,-2 2-3 16,1-1-11-16,6 9-3 0,-8-12-16 0,-2 0 0 16,-1-1-3-16,-1-3-5 0,-1-2 1 15,1 1-11-15,-2-4 8 0,-1 0 3 16,0 0 10-16,0 0-6 0,0-7 4 16,0-1-4-16,0-10-23 0,0 6 6 15,0-1-3-15,0-2 3 0,0 0 1 16,0 0 4-16,0-14-1 0,-5 16 2 0,5 2-5 15,0 0-1-15,0 3 1 16,0 1 2-16,0 4 9 0,0-1 0 16,0 4 12-16,5 0-3 0,1 9-1 0,0 0-4 15,1 1-3-15,10 13 7 0,-9-11 2 16,2 0 2-16,1 1-2 0,-2-2 2 16,1 2 6-16,0-4-4 0,11 6 9 15,-11-10-11-15,1 1-1 0,0-3 2 16,0-2-2-16,1-1 0 0,9 0 8 15,-1-5-9-15,-11-1-11 16,7-7 12-16,-9 7 0 0,-2-3 0 16,1 0 0-16,-2 0 1 0,1-1-8 15,0-13 9-15,-3 10-3 0,0-2-1 16,-2 1-4-16,0 0-2 0,0 0-3 0,0-1 5 16,-7-16-7-16,0 18-7 0,0 2-4 15,0 0-5-15,0 2 3 0,0 3 12 16,-7-1-14-16,8 7 13 0,0 0-2 15,0 0 7-15,1 8 2 0,1 1 5 16,0 2 2-16,-2 12 13 0,5-10-2 16,1 1 4-16,0-2 14 0,0 1 1 15,0 0-2-15,16 10 11 0,-9-13-32 16,1 0-6-16,-1-1 1 0,0-1 0 0,2-1-7 16,-1-1-5-16,9 5 3 15,-9-7 2-15,1-1-2 0,0-1-26 16,0-2-46-16,0 0-52 0,9 0-393 0,0-12-352 15,-11 6 548-15</inkml:trace>
  <inkml:trace contextRef="#ctx0" brushRef="#br0" timeOffset="-98100.78">8320 11070 1821 0,'7'13'138'16,"-3"-8"-31"-16,4 9 78 15,-3-7-115-15,0 2-17 0,2 1-24 0,-1 1 2 16,1 2-12-16,7 13-5 16,0 0-10-16,-7-14-3 0,5 10-5 15,-7-13 8-15,1 0-4 0,-2-3-7 16,0-1 0-16,0-1-15 0,1 1-42 15,-4-5 26-15,0 1 3 0,1-1 3 16,-2 0-5-16,0 0-7 0,0 0-13 16,0-15-72-16,-7 6 73 0,1-1 17 15,0-4 18-15,0 0 4 0,-1-3 12 0,-5-19-7 16,0 0 9-16,7 18 4 16,-2-14-4-16,5 20 6 0,2 1 1 15,0 1 2-15,0 1-1 0,0 4 11 16,7-4 47-16,0 8-4 0,-1 1 9 15,0 0 0-15,3 0-2 0,-1 5-10 16,2 2-10-16,11 9 39 0,-11-5-52 16,1 1-10-16,-1 1-4 0,2-1-8 15,-2 2-11-15,10 12-5 0,-10-13-12 16,-3-2-19-16,2 0-32 0,-3-2-58 0,0-1-56 16,1-3-54-16,3 3-625 0,-6-6 436 15,2-2 82-15</inkml:trace>
  <inkml:trace contextRef="#ctx0" brushRef="#br0" timeOffset="-97778.95">8523 10793 2119 0,'-2'12'1'0,"2"-5"20"16,0 8 89-16,0-5-50 0,8 1-12 16,-2 1-21-16,1 1-6 0,0 1-15 15,12 17 1-15,-9-16-9 0,2 1 7 16,-1 1 2-16,1-3-11 0,0 2 6 16,14 15-8-16,-13-17 0 0,0 0 3 15,-3 1-5-15,1-2-11 0,-1-1-22 16,8 9-116-16,-11-12 41 0,-2-2-28 15,0 0-35-15,-1-1-31 0,-2-3-1 0,2 1-342 16,-4-4 13-16,0 0 397 16</inkml:trace>
  <inkml:trace contextRef="#ctx0" brushRef="#br0" timeOffset="-97661.4">8679 11076 1303 0,'-5'-6'-2'0,"1"-1"1"15,0-5 1-15,4 7 7 0,0-2-15 16,0 1 4-16,0 0 5 0,0-1-13 15,5-6-44-15,6-1-193 16,-5 7 30-16,6-4-264 0,-5 5 319 16</inkml:trace>
  <inkml:trace contextRef="#ctx0" brushRef="#br0" timeOffset="-97177.42">8841 10897 1582 0,'0'7'31'16,"0"-1"21"-16,0-2 21 0,-6 1 6 16,6 1-4-16,-11 6 64 0,6-4-78 15,0 1-7-15,2 0-1 0,-2 2 3 16,3 0 1-16,-1 12 19 0,1-12-59 16,2 0-17-16,0 0-6 0,0-2 7 0,0 1-10 15,5-4 0-15,5 8 2 0,-3-8 4 16,-2-1-1-16,1-1-13 0,-1-2-8 15,1-2-6-15,5 0-52 0,-6 0 26 16,-1-9-6-16,1 1-11 0,0 1-14 16,-3-3 7-16,3-9-104 0,-5 8 109 15,0 0-8-15,0 1 17 0,0-1 13 16,0 1 11-16,0 1 29 0,-5-7 15 16,5 9 0-16,-6 1 15 0,6 1 31 15,-4 1 18-15,4 1 5 0,-2-1 29 16,2 4-63-16,0 0 8 0,0 0 18 15,0 0 8-15,0 5 6 0,0 6 45 0,6-5-86 16,1 1-10-16,0 1 4 16,-2 0 3-16,3 0 4 0,0 0-5 0,9 6-4 15,-6-7-28-15,-1-2-3 0,2 0 2 16,0-3-1-16,-1 0-13 0,11-2-93 16,-11 0-15-16,-2 0-82 0,0-6-179 15,-2-1-106-15,-3 3 56 0</inkml:trace>
  <inkml:trace contextRef="#ctx0" brushRef="#br0" timeOffset="-96813.79">8891 10690 1832 0,'4'8'6'15,"1"1"11"-15,-1 1 17 0,2 1 11 16,7 14 60-16,2 5-27 16,-6-15-52-16,10 18 4 0,-9-17-20 15,1 0-3-15,-1 0 7 0,2 0 3 16,-1 0-3-16,10 15 8 0,-11-17-20 16,-2-1 0-16,1-2-3 0,-2-1 2 0,-2-2-1 15,5 3-1-15,-6-7 1 0,-3-1-5 16,1-1 0-16,-1-1 0 0,0-1-11 15,-1 0-26-15,0-11-13 16,0 4 23-16,-5-9-41 0,5 8 32 16,-6-2-5-16,3 1-14 0,3-2-16 15,-5 1-19-15,0-12-86 0,5 11 92 16,0 0 11-16,-3 1-24 0,3-1-18 16,0 2-21-16,0-9-123 0,0 9 179 15,0 1 39-15,6 0 36 0,-1 0 14 16,2 1-4-16,0 0-32 0,6-7-226 0,-5 8 110 15,-1-2 38-15</inkml:trace>
  <inkml:trace contextRef="#ctx0" brushRef="#br0" timeOffset="-96299.52">9245 10794 1891 0,'7'7'12'0,"-2"2"15"0,7 11 26 15,-8-9-41-15,2 1-4 0,1-1-2 16,0 3 0-16,0-1 5 0,9 14-14 16,-8-15 2-16,0 0-6 0,1-1-2 15,-2-2-34-15,0-1-57 0,4 3-363 16,-7-7 17-16,-1-4 41 0,-1 0 89 0</inkml:trace>
  <inkml:trace contextRef="#ctx0" brushRef="#br0" timeOffset="-96149.31">9131 10570 1877 0,'-13'-8'1'0,"2"4"0"16,3 4-7-16,3 0-20 0,-2 0-17 15,1 5-118-15,5 3-18 0,1-2-215 16,0 4-12-16,0-1 40 0</inkml:trace>
  <inkml:trace contextRef="#ctx0" brushRef="#br0" timeOffset="-94791.47">9401 10741 1858 0,'3'5'5'0,"0"2"12"15,-2 1 9-15,6 14 58 0,-4-11-31 0,1 1 7 16,1 2-1-16,2-1-3 16,-2 1-21-16,8 10-16 0,-4-14-20 0,-2-2-1 15,1-1 4-15,0-1 1 0,-1-4 1 16,9-2 9-16,-9 0-4 0,-1 0-3 15,0-8-2-15,-1-1 10 0,4-19 10 16,-9 18-22-16,0-1 7 16,0-9 23-16,0 12-12 0,-7 1-1 15,2 1-5-15,-2 0-3 0,0 1 0 16,-9-2-11-16,-3 4-4 16,9 3 4-16,-10 0 0 0,12 0-4 0,-1 0-1 15,2 0 3-15,1 7-5 0,2-4-1 16,-3 0-34-16,7-3 15 0,0 5-3 15,0-5 9-15,0 0 13 0,0 0 2 16,10 0 10-16,-4 0-6 0,0 0 2 16,1 0-5-16,0-9 4 0,1 2 3 15,9-7 2-15,-8 6-8 0,0 2 2 16,1-2 1-16,1-1-2 0,1 2 11 16,11-5 0-16,3 2-9 0,-15 7-3 15,-11 3 5-15,22-4-2 16,-5 4 1-16,0 0-576 15,-1 7-1 17,14 12 1792-32,-4 6-1255 0,-14-9 17 0,3 12-3 0,-6-3-14 0,-6-15-8 0,-1 11-134 15,-1-7-6-15,-1-9 137 16,0 1-20-16,0-5 30 0,0-1 30 16,0 0-37-16,-8 0 36 0,4-8-61 15,-2 0-49-15,-18-5-44 16,11-12 144-16,0-1 19 0,0-3-267 15</inkml:trace>
  <inkml:trace contextRef="#ctx0" brushRef="#br0" timeOffset="-94716.52">9629 10669 822 0,'-10'-31'5'0,"10"-1"-5"0,0-17-6 0,0 32 35 16,0 6 29-16,0 3 22 0,6 4-5 15,1 4-29-15,9 0-19 0,-2 18-15 16,-5-11-22-16,5 13 11 16,-7-11-15-16,-1 1 20 0,1-1-7 15,-1-1 4-15,1 1 7 0,6 7-50 16,-7-9-30-16,1 1-43 0,-1-2-87 15,-2-1-53-15,1 2 36 0</inkml:trace>
  <inkml:trace contextRef="#ctx0" brushRef="#br0" timeOffset="-91814.4">9760 10629 1280 0,'0'0'178'16,"0"0"44"-16,0 0-154 0,0 0 53 15,-6 0-45-15,6 0 13 0,-4 0-3 16,4 0-20-16,-8 0 22 16,8 0-82-16,0 0 0 0,-2 0-1 0,2 0 34 15,0 0 0-15,0 0 113 16,0 0-135 0,0 0-13-16,0 0-8 0,0 0-7 15,0 0 7-15,0 0 3 0,0 0-7 16,0 0 4-16,0 0 4 0,0 0-4 15,5 13 10-15,1-6-6 0,2 0-1 16,-1 1-7-16,0 3 5 0,1-1-1 16,10 15 4-16,-10-13 1 0,1-1 0 15,-2 0-2-15,1-1-1 0,-1 0-6 16,5 5-2-16,0-2-23 16,-5-8-23-16,3 4-155 0,-4-5 36 15,-1 0-106-15,2-2-205 0,-2 0-8 16,-1 0 74-16</inkml:trace>
  <inkml:trace contextRef="#ctx0" brushRef="#br0" timeOffset="-65823.74">1995 11328 931 0,'0'0'48'15,"0"0"120"-15,0 0-53 0,0 0-24 0,0 0-1 16,0 0-19-16,0 0-7 0,0 0-12 15,0 0 53-15,0 0-50 0,0 0 0 16,0 0-7-16,0 0 4 0,0 0 1 16,0 0-2-16,5 0 27 0,-5 0-44 15,0 0-7-15,0 0 5 0,0 0 3 16,0-3-13-16,0 3-4 0,2-6-7 16,-2-4 2-16,3 5-12 15,0-10 10-15,-2 7-11 0,2-2 2 16,0-1 1-16,1 0 0 0,-1 1 3 15,2-1-2-15,4-12-2 0,-3 11 4 16,-2 1-5-16,2 1 2 0,-1-1 2 0,1 3-7 16,0 0 6-16,5-7-5 0,-6 9 2 15,1 1-4-15,1 0 8 0,0 1-5 16,-1 2 3-16,1 0 8 0,7 0-6 16,2 2-1-16,-9 0 1 15,8 8 14-15,-8-2-5 0,-1 0 6 16,1 1 2-16,-2 1 5 0,1 1-4 15,-2 1-3-15,4 14-2 0,-6-10-10 16,1 0-4-16,-2 1 3 0,-1 0 1 16,0 1-5-16,0-1 1 0,0 14-8 15,0-15 6-15,-6-2-6 0,1 1 1 0,5-2 6 16,-4-1-7-16,0 0 3 0,-3 5 8 16,1-4-3-16,3-7 1 15,-2 4-1-15,3-7-5 0,1 1 2 16,-1-1 3-16,1 0-1 0,-1-1 10 15,1 1-8-15,0-1 12 0,0 0-18 16,0 0-2-16,0 0-5 0,0 0-3 16,0 0 2-16,1 0-8 0,0-9-19 15,0 5 17-15,0 0 10 0,0-1-1 16,0-1 2-16,5-1 2 0,0 1 3 16,7-10 3-16,0 0 0 15,-6 7-7-15,5-5-3 0,-4 7 6 0,-1 2 4 16,0 0-4-16,1 1 4 0,1-1-1 15,0 1 1-15,12-3 7 0,-11 5-6 16,0-1-2-16,1 2-3 0,0-1-1 16,-1 1 4-16,0 0-3 0,8 1-2 15,-7 0 3-15,-2 0-3 0,0 0-5 16,0 0 2-16,0 0 2 0,-1 0 7 16,6 0 8-16,-6 8-9 0,-1-2-2 15,-2 0 2-15,1 1 3 0,0 1 4 0,-2 1 7 16,1 13 8-16,-3-11-11 15,-1 2-4-15,0 1 2 0,0 0 5 0,0 3-4 16,0-1 11-16,-11 20 43 0,-2 0 16 16,5-18-57-16,-9 14 60 15,9-17-42-15,-2-2-1 0,0 1-22 16,-1-3-6-16,0 1-11 0,-1-3 0 16,-12 7-22-16,13-9-18 0,0-2-55 15,1-2-55-15,0-1-74 0,1-2-127 16,1 0-262-16,-6 0-442 0</inkml:trace>
  <inkml:trace contextRef="#ctx0" brushRef="#br0" timeOffset="-62685.06">1880 10874 640 0,'-3'-1'4'15,"0"-1"29"-15,2 2 6 0,0-2 34 0,-1 2 25 16,2-1-2-16,-1 0-1 0,0 0-35 15,0 1-5-15,1 0-44 0,0 0-4 16,0 0 3-16,0 0-6 0,0 0 6 16,0 0-3-16,0 0 31 0,0 0-11 15,0 0 17-15,0 0-8 0,0 0 16 16,0 4-7-16,0-4-7 0,0 3 0 16,0 0-26-16,0-1-2 15,3 3 7-15,-3-3-11 0,0 0-3 16,0 2 0-16,0-2 6 0,0 2 2 0,0 1 15 15,3 5 25-15,-2-3-28 16,-1 0-7-16,3 0-2 0,-3-1-4 16,2 2 3-16,-1-1-9 0,1 8 23 0,-1-7-16 15,0 0 7-15,0 1-5 0,0 0 5 16,0 0-4-16,0 2 1 0,1 13 4 16,-1-11-11-16,-1 2-3 0,1 1 0 15,0 1 0-15,0 2-1 0,0 2-5 16,2 18 5-16,-1 3 7 15,-1-23-10-15,2 17 4 0,-2-19-9 16,2-3 4-16,-2 3-3 0,1-2 3 16,0 1-1-16,0 0 1 0,2 16-1 0,-1-16 3 15,-1 0-6-15,3 29-6 16,-3-30 10-16,-1-2 3 0,1 1-5 16,0 1 3-16,0-1 2 0,-1-1-3 15,0 15-1-15,1-14-3 0,-1-2 2 16,-1-1-2-16,0 0-2 0,2-2 6 15,-2 1 2-15,1 7 8 0,-1-8-8 16,1-1-3-16,-1 0 2 0,0-1-5 16,1 0 4-16,-1 1 2 0,0 4-4 15,0-6 1-15,1-1 1 0,-1 0-2 16,1-1 2-16,-1 1 0 0,0-2-4 16,0 5 6-16,0-3-5 0,1-2 1 0,-1 2-4 15,0-2 5-15,0 0 0 0,0 0-7 16,0-1-60-16,0-1-23 0,0-1-58 15,0 0-73-15,0 0-98 0,0 0-55 16,0 0 50-16</inkml:trace>
  <inkml:trace contextRef="#ctx0" brushRef="#br0" timeOffset="-61407.86">2677 10851 1304 0,'0'0'30'15,"0"0"10"-15,-2-2 91 0,0-2-25 16,0 4-51-16,1 0 61 15,1 0-54-15,0 0-14 0,0 0-4 16,0 0 1-16,0 0-12 0,0 0 18 16,0 0-29-16,0 0-17 0,0 0-8 15,0 0 5-15,0 0-5 0,0 0-2 16,0 5 9-16,0-2-9 0,0 4 11 16,0-3-8-16,3 3 4 0,-3 0 4 15,0 1 4-15,0 2-1 0,3 1 3 16,-2 15-6-16,1-12 3 0,-1 1-6 15,0 2 1-15,-1 0 7 0,2 3-6 16,-1 21 4-16,-1-19-11 0,0 1 5 16,2-1 3-16,-2 2 5 0,0-1 2 15,1 0 0-15,1 20 0 0,0-22-6 0,1 0-6 16,-1 0 3-16,2-2 13 16,-2 1 7-16,3 1 7 0,0 19 18 15,2-2-38-15,-2-2-3 0,-3-19-5 16,1-1-2-16,-1 1-1 0,-1-2 0 15,1 3 0-15,0-3 0 0,0 16 1 16,-1-18-1-16,1 0 0 0,0-1 1 16,-2-2 0-16,2-1-2 0,-1 7 2 15,1-2 1-15,-1-9 1 16,0 3-12-16,-1-6 7 0,0-1-17 16,0 0-5-16,0-1-28 0,0 0-20 15,0 0-93-15,0 0-9 16,0 0 69-16,0 0-280 0,0 0 22 0,0-4-34 15,-5 0 72-15</inkml:trace>
  <inkml:trace contextRef="#ctx0" brushRef="#br0" timeOffset="-60240.87">1955 10897 659 0,'-1'0'38'15,"0"0"31"-15,1 0 111 0,0 0-105 16,0-1-23-16,0 1-9 0,0 0-5 15,0-1-16-15,0 1 0 0,0 0 23 16,0 0-17-16,4 0 0 0,-4 0-4 0,5 0 14 16,-2 0 8-16,1 0 3 0,3 0 55 15,-3 0-57-15,0 0 13 0,2 0-1 16,1 0-5-16,0 0-3 0,1-3-19 16,11 0 26-16,-10 3-34 0,2-3 5 15,0 2 4-15,0 0 1 0,0-1 0 16,2 1 1-16,12-1 17 0,-11 2-26 15,-1-1-1-15,0 1 3 0,1-1-5 16,1 0-5-16,-1 1-7 0,18-2 6 16,1 0-5-16,-17 1-4 15,17-2 3-15,-17 0-9 0,-1 2 0 16,1-1 0-16,-1 0-1 0,-1 0-2 0,2 2 3 16,12-4 3-16,-15 3 3 0,0 0-2 15,-1 0-2-15,1 1-3 0,-1 0 1 16,0 0 0-16,10 0 7 0,-10 0-7 15,-1 0 2-15,-1 0-5 0,-1 0-2 16,1 0 3-16,-2 0-4 0,8 0 11 16,-9 0-7-16,0 0 1 0,-1 0 0 15,0 0-1-15,-1 0 2 0,0 0-3 16,4 0 6-16,-5 0-3 0,-1 0 2 0,1 0-5 16,-1 0 0-16,0 0 0 15,0 0-4-15,1 0-6 0,-1 0 8 0,-1 0-4 16,-1 0 6-16,-1 0-12 0,1 0-11 15,-1 0-12-15,0 0-70 0,0 0 11 16,0 0-30-16,0 0-54 0,0 0-101 16,-6 0-122-16,1 0-29 0</inkml:trace>
  <inkml:trace contextRef="#ctx0" brushRef="#br0" timeOffset="-58898.88">2043 11834 436 0,'0'0'149'15,"0"0"-23"-15,0 0 127 0,0 0-179 16,0 0-25-16,0 0-2 0,0 0 6 16,0 5-2-16,0-5-4 0,0 3-6 15,0 0-48-15,0-3 3 0,0 0-7 16,0 0 8-16,0 0 3 0,0 0-7 15,0 0 4-15,3 0-4 16,-3 0 10-16,6 0 45 0,-3 0-6 16,-1 0 23-16,0 0 1 0,1 0-3 15,-1 0 2-15,1 0-11 0,3-5 41 16,-2 5-59-16,0-4-8 0,2 1-2 16,-1 0 4-16,1-1-5 0,1 0 9 0,7-3 35 15,-5 4-27-15,1-2-9 16,0 1-6-16,1-1 6 0,0 1-1 0,0-1 1 15,15-3 28-15,-14 5-41 0,1-1-4 16,1 1-2-16,0 0-2 0,0-1 0 16,0 1 2-16,16-4 15 0,-2 0-3 15,-15 2-17-15,12 0-1 16,-12 0-7-16,-2 3-2 0,1-1 5 16,0-1 0-16,-1 2-2 0,-1 0 4 15,12-3-2-15,-11 3-1 0,-1-1-2 16,-1 3 0-16,1-2 1 0,-1 2-3 0,-1 0 3 15,9 0 2-15,-9 0 3 0,-2 0-7 16,1 0-1-16,-1 0 0 0,1 0 0 16,-2 0 2-16,6 0 4 0,-6 0-5 15,0 0 3-15,0 0-3 0,0 0-4 16,-1 0-2-16,1 0-1 0,3 0-5 16,1 0-5-16,-5 0 6 15,3 0-9-15,-4 0 12 0,-1 0 1 16,0 0 1-16,2 0-1 0,-1 0 3 15,-1 0-2-15,3 0-15 0,-2 0-6 16,-2 0-20-16,2 0-24 0,-1 0-22 16,-1 0-28-16,0 0-22 0,0 0-268 0,-1 0 84 15,0 0-77-15,0 0 73 16</inkml:trace>
  <inkml:trace contextRef="#ctx0" brushRef="#br0" timeOffset="-57198.18">2982 11220 759 0,'0'0'64'0,"-1"0"43"0,1 0 25 15,0 0 27-15,-1 0 34 16,0 0-72-16,0 0-70 0,0 0 41 15,1 0-55-15,0 0-11 0,0 0 4 16,0 0-7-16,0 0-6 0,0 0-4 16,0 0 6-16,0 0-12 0,0 0 3 15,0 0 5-15,0 0 0 0,0 0 9 0,0 0 5 16,0 0-23-16,0 0-3 16,0 0-6-16,0 0 5 0,0 0-2 15,0 0 2-15,0 0-2 0,0 0 1 16,0 0-3-16,0 0 2 0,0 0 0 15,0 0 3-15,0 0-1 0,0-4-3 16,0 4 1-16,0-4-6 16,3-7 4-16,0 6 4 0,1-8 20 15,-2 4-6-15,0 0 4 0,1-1 2 16,0 0 4-16,1-5 1 0,1 2-2 16,6-18 7-16,-6 15-23 0,2-1-3 15,0 0-2-15,0 1 1 0,1 1-2 16,8-11 5-16,1 3-6 15,-8 12-3-15,10-6 5 0,-10 9-2 0,1 1 4 16,0 1-7-16,1 0 1 16,1 0 2-16,0 0-3 0,14-4 9 0,-13 6-6 15,1 1-2-15,1 0 0 0,1 0-1 16,-2 1-1-16,3 2 3 0,18 0-1 16,-16 0 2-16,-1 0-2 0,1 0 3 15,0 5-2-15,36 8 6 16,-37-9-4-16,32 10-3 15,-35-10 0-15,0 1 4 0,0-2-3 0,14 5 0 16,-16-3-1-16,0-2-2 16,-1-1 2-16,0 3-3 0,-1-3 7 0,-1 0-2 15,5 2 3-15,-8-2-4 0,-3-1 0 16,1 0-7-16,-2 0-18 0,-1 0-22 16,0-1-17-16,-2 3-154 0,0-3 60 15,0 1-105-15,0 0-135 0,0 1-17 16,0-1 59-16</inkml:trace>
  <inkml:trace contextRef="#ctx0" brushRef="#br0" timeOffset="-56578.88">3596 10818 1344 0,'-2'0'92'15,"2"0"-25"-15,0 0 13 0,0 0-38 16,0 0-10-16,0 0-9 0,0 0-6 16,0 0-11-16,0 0-5 0,0 0 1 15,4 0 3-15,-4 0-2 0,9 0 7 16,-1 4 1-16,-3-4-1 15,7 5 6-15,-6-1-9 0,1 1 1 0,0-2 6 16,0 1 5-16,0 1 3 0,7 6 19 16,-8-6-24-16,0 3-5 0,-1 1-3 15,-1 1-4-15,-1 1-5 16,0 12 3-16,-2 1-3 0,-1-11 1 16,0 14-7-16,-7-13-28 0,2-1-36 15,0 1-72-15,-2 0-130 0,-1 0-116 16,-8 13-365-16</inkml:trace>
  <inkml:trace contextRef="#ctx0" brushRef="#br0" timeOffset="-55306.56">3060 10594 229 0,'0'0'13'0,"0"0"5"0,0 0 0 15,0 0 0-15,0 0-9 16,0 0-5-16,0 0-6 0,0 0 3 15,0 6-9-15,0-6-20 0,0 0-28 16,0 0-17-16,0 0 3 0</inkml:trace>
  <inkml:trace contextRef="#ctx0" brushRef="#br0" timeOffset="-54343.24">3053 10636 849 0,'0'3'20'15,"0"-1"6"-15,0 0-6 0,0 1 31 16,0 0 21-16,0 4-9 0,0-2 1 16,0 5-55-16,0 14 5 0,0-10-7 15,0 3-3-15,0 0-7 0,0-1 0 0,0 1-6 16,0 25 17-16,0-30-13 16,0-3-10-16,3 5-58 0,-3-9 37 15,2-1-7-15,-2-2 9 0,2 0-5 16,-1-1-1-16,0 0 9 0,-1-1-31 15,1 0 33-15,-1 0 4 0,1 0 16 16,-1 0-1-16,1-7 10 0,0 2 0 16,0 0-16-16,0-1 21 0,1 2 5 0,-2 0-5 15,2-1 1-15,-1 1-11 16,2-6 10-16,1-1 6 0,-2 6-11 16,4-2 0-16,-3 4 5 0,1 0-10 15,1 2 0-15,0 0 5 0,0-1-6 16,0 2 12-16,5-2-12 0,-5 2 6 15,-1-2-5-15,1 1 10 0,-1 0-15 16,-1 0 5-16,3-1-1 0,-3 2 17 16,-1-1 0-16,1-1 9 15,-1-1-25-15,-1 3 11 0,0-2-6 16,1 0 0-16,-1 0 5 0,-1-1 0 0,2-2 21 16,-2 2-15-16,0 0-11 15,0-1 1-15,0 1-6 0,0-1 15 16,0-4-20-16,0 0 21 0,0 4 5 15,-6-4 1-15,2 3-12 0,-7-8-14 16,4 2 15 0,4 7 10-16,-3-5 60 0,3 6-23 15,0-1 22-15,1 3-7 0,0 1 1 16,1 0-9-16,-1 0 4 0,2 0-57 16,0 0-15-16,0 0-30 15,0 0 32-15,0 0-13 0,0 0 5 16,0 6 15-16,5-1-11 0,0 2 14 15,5 9-6-15,-4-8 6 0,-1 1-2 16,1 0-1-16,0 1 8 0,-1-2-7 0,5 9-4 16,0-3-70-16,-7-8-20 15,4 4-270-15,-4-7 112 0,-2 2 22 16,2-4 74-16</inkml:trace>
  <inkml:trace contextRef="#ctx0" brushRef="#br0" timeOffset="-54014.65">3205 10533 1051 0,'2'-1'13'0,"-1"0"-1"0,2 1 16 16,-1-1 10-16,4-3 31 0,0 0-31 15,1 1-31-15,0-1 5 16,-4 4-1-16,3-3 11 0,-4 3-18 15,1-1-4-15,0-1 10 0,-1 0 1 16,0-1-1-16,1 0-4 0,1-3-62 16,-1 2-15-16,-2 1-33 0,0 1-26 15,0-1-43-15,0 2 1 0,-1-1-204 16</inkml:trace>
  <inkml:trace contextRef="#ctx0" brushRef="#br0" timeOffset="-53727.4">3208 10563 1154 0,'-2'9'8'0,"2"1"1"0,0 6 3 15,0-9-7-15,0-3 10 0,0 0 0 16,5-1 7-16,-5 1 4 0,10 1 5 16,-3-1 9-16,-3-2-29 15,5 1 24-15,-4-2-36 0,0 0 15 16,1-1-10-16,0 0 5 0,1 0 9 15,-1 0-15-15,8 0 7 0,-7 2-11 16,-1-1 6-16,1 1-2 0,-1 2 5 16,0-1-3-16,3 5 14 0,-1-2 12 15,-5-1-16-15,0 3 16 0,-2-4-23 16,-1 1-22-16,0 1-32 0,0 1-66 16,0 0-68-16,0 0-81 0,-5 5-367 15</inkml:trace>
  <inkml:trace contextRef="#ctx0" brushRef="#br0" timeOffset="-53261.58">3349 10371 1001 0,'0'0'0'0,"0"7"0"0,0-2 4 15,0-1 4-15,4-4 5 0,-1 7 4 16,4-2-14-16,-4-3 2 0,3 2 12 16,-4-3-1-16,1 1 12 0,0-1 12 15,0 0 9-15,-2-1 5 0,2 1 12 16,-1-1 96-16,-1 0-72 0,-1 0-11 16,0 0-17-16,0 0-13 0,0 0-19 15,0-5 2-15,0-3-7 16,-6 8-15-16,2-8-8 0,0 8-5 15,4-3-2-15,-4 1-8 0,1 0-45 0,3 2-72 16,-3-2-129-16,-1 2-550 16,4 0 476-16</inkml:trace>
  <inkml:trace contextRef="#ctx0" brushRef="#br0" timeOffset="-51720.32">3950 10783 1089 0,'0'6'39'0,"5"0"34"0,-5 1 33 15,4 1 33-15,-4 0-25 0,3 1-12 0,-1 13 38 16,-2-8-86-16,2 1-9 16,-1 1-3-16,1 1-2 0,-1 2-12 15,0 20 8-15,0-18-30 0,0 0 1 0,0 0-8 16,1 2 6-16,-1 1-6 0,2 0 3 15,0 27-3-15,2 0 5 16,0 0-9-16,-3-26 4 0,1-2-2 16,0 2 4-16,-1 0-2 0,0-3-2 15,3 24-3-15,0-6-11 16,-3-23-15-16,1 10-80 0,-1-17 16 16,-1-1-42-16,1-2-84 0,-1-2-105 15,-1-2-29-15,3 0-230 0</inkml:trace>
  <inkml:trace contextRef="#ctx0" brushRef="#br0" timeOffset="-50852.94">3954 10833 1523 0,'-1'0'31'16,"1"0"33"-16,0 0 19 0,0 0 23 16,0 0 49-16,0 0-59 15,0 0-73-15,0 0 2 0,0 0-25 0,0 0-2 16,0 0-3-16,0 0 4 16,0 0-7-16,3 0 7 0,-3 0-7 0,3 0 6 15,-3 0-2-15,2 0 5 0,0-5 0 16,2 5-3-16,4-11 8 15,4 2 5-15,2-1 2 16,3-1-4-16,-7 7-9 0,11-7 8 16,-8 5 0-16,-1 1 0 0,1 0-5 15,2 2 3-15,0 0-4 0,2 0 2 16,16-1 4-16,-16 3-3 0,2 0-6 16,0 0 0-16,0 1 2 0,0-1-2 15,20-1 13-15,-2 0-2 16,-19 2-10-16,15-2-8 0,-17 2 10 0,-1 0-1 15,0 0 2-15,0 0 5 0,0 0-6 16,0 0-4-16,16 0 0 0,-15 0 2 16,-2 0 3-16,2 0 0 0,27 0 1 15,-30 0-10-15,0 0 4 16,-1 0 2-16,-1 0-2 0,11-6 6 16,-12 2-2-16,-1 4-1 0,0-4-1 15,-1 4 2-15,0-2-5 0,4-1-7 16,-2 3-16-16,-6 0 4 15,0 0-35-15,-2 0 29 0,-1 0 3 16,-1 0-2-16,0 0-17 0,0 0-13 16,0 0-50-16,0 0-319 0,0 0 33 0,0 0 0 15,-7 0 84-15</inkml:trace>
  <inkml:trace contextRef="#ctx0" brushRef="#br0" timeOffset="-50293.55">4649 10730 1502 0,'0'0'24'0,"0"0"13"0,0 0 4 15,0 4-18-15,0 5 13 16,0-6-32-16,0 1 2 0,4 1 1 16,-4 4 30-16,3-3-17 0,-3 1-2 15,4 1-5-15,-1 1 2 0,0 1-1 16,4 12 7-16,-3-10-12 0,0 1-7 16,0 0 1-16,1 2-1 0,-1-1-3 15,0 2 5-15,3 14 3 0,-3-13-2 16,1-2-2-16,-1 1-5 0,-1 0 4 0,1 0-11 15,3 16 9-15,-4-17 3 16,0 2 6-16,0-2 1 0,0 1-8 0,-1 0-4 16,1 0-2-16,1 16-6 0,-1-15 10 15,-3-2 7-15,2-1 1 0,-1-1-1 16,-1-1-6-16,1 8-9 0,-1-11 3 16,0-2 2-16,0 1 5 0,0-1 2 15,0-1 2-15,0-1-2 0,0 6 1 16,0-7-7-16,0-1-9 0,0 0-30 15,0-1-53-15,0-2-78 0,-4 2-394 16,-1-2 192-16,1 0 78 0,0 0 96 16</inkml:trace>
  <inkml:trace contextRef="#ctx0" brushRef="#br0" timeOffset="-48753.91">4057 11656 989 0,'0'0'95'0,"0"0"-15"0,0 0 17 15,0 0-30-15,0 0 4 16,0 0-21-16,0 0 9 0,0 0-37 16,5 0-15-16,-5 0 2 0,4 0-12 15,-4 0 0-15,3 0-2 0,-3 0 3 16,1 0 3-16,1 0 4 0,0 0 11 15,1 0 14-15,0 0 4 0,1 0 19 16,2 0-9-16,0 0-3 0,8 0 33 16,-5 0-44-16,1 0-6 0,0 0 2 0,1 0 2 15,2 0 8-15,12 0 38 0,5 0-11 16,-16 0-36-16,14-5 35 16,-14 1-35-16,0 4-11 0,0-3-4 15,0 3 2-15,0-3-5 0,15 0 6 16,-1-2 5-16,-14 3 0 15,12-5 18-15,-13 4-21 0,-1 0-12 16,0-3-2-16,0 2 5 0,0 0-6 16,11-5 6-16,-3 1-5 0,-10 6-7 15,8-5 10-15,-10 6-6 16,0-1 1-16,1 1-2 0,-2-1-3 0,2 2 3 16,-1 0 4-16,10 0-2 0,-10 0 1 15,0 0-2-15,-1 0-1 16,1 0 1-16,-2 0 1 0,7 0 3 0,-3 0-3 15,-5 0-3-15,5 0 1 16,-5 0-2-16,0 0 8 0,0 0-6 16,1 0 1-16,0 0 2 0,5 0-5 15,-1 0 4-15,-7 0-2 16,3 0-10-16,-4 0 4 0,-1 0-7 16,0 0-9-16,0 0-10 0,-1 0-10 0,0 0-4 15,2 0-33-15,-2 0 43 16,0 0 0-16,0 0-2 0,0 0 1 0,0 0 0 15,0 0-14-15,0 0 6 16,0 0 11-16,0 0-48 16,0 0 20-16,0 0-18 0,0 0-33 0,0-5-85 15,0 5-144-15,0-7-338 0</inkml:trace>
  <inkml:trace contextRef="#ctx0" brushRef="#br0" timeOffset="-48145.53">4752 11281 1317 0,'0'0'11'0,"0"0"19"15,0 0 5-15,0 0 13 16,0 0 29-16,0 0-6 0,0 5-35 16,4 0 31-16,-4-1-35 0,0 1-7 15,0-1 3-15,0 17 56 16,0-14-64-16,0 2-7 0,3 0-5 16,0 13 0-16,0 0-4 15,-1-9 0-15,3 13-3 0,-4-14 1 0,1 2 0 16,0-1-6-16,0 1 4 15,0 0 0-15,1 14 1 0,-2-4 0 16,-1-14-3-16,1 7-6 0,-1-11-24 16,0-2-36-16,0-2-42 0,0 2-69 15,0-4-115-15,0 0-467 16,0 0 467-16</inkml:trace>
  <inkml:trace contextRef="#ctx0" brushRef="#br0" timeOffset="-46504.49">4260 11104 1308 0,'0'-2'23'0,"-1"-1"2"15,0 3 2-15,0-2 11 0,-1-2 34 16,1 4-18-16,0-2-3 0,1 0-3 16,-1 2 5-16,0-1-7 0,0 1 1 15,1-1 24-15,0 1-50 0,0 0 1 0,0 0-10 16,0 0 1-16,0 0-5 16,0 0-2-16,0 0-7 0,0 0 8 0,0 0 0 15,0 0 0-15,0 0 2 0,0 0-2 16,5-5 13-16,-2 5-10 0,-1-7 0 15,1 2-5-15,1 0-5 0,-1 0 1 16,3-4 3-16,1 0-4 16,-4 5-1-16,6-2 2 0,-4 3 2 15,0 1-2-15,1-1 5 0,0 2-12 16,-1 0 4-16,8-1-10 0,-6 2 18 16,-1 0-8-16,0 0 6 0,0 0 4 15,1 0-7-15,-1 7 1 0,5 1 3 16,-6-4 0-16,0 1 5 0,-1 1-5 0,-1-2 7 15,-1 2-1-15,-1 9-13 16,-1-6 0-16,0 2 2 0,0 0 7 0,0 1-3 16,0 0-2-16,-7 0 1 0,-5 12 7 15,7-14-2-15,-1-2-5 0,1 0 2 16,-1-2 2-16,1-2 9 0,0 0 9 16,-5 0 29-16,5-1-37 0,2-2-8 15,-1 0-3-15,1-1-7 0,1 0-1 16,0 0-15-16,0 0-4 0,2 0 12 15,0-5-24-15,0 5 10 16,0-5-1-16,0 5 6 0,0-4 1 16,0-1 5-16,5 3 6 0,0-3-10 0,-1 3 14 15,0-1-2-15,0 0 6 0,1 1-8 16,-1-1 3-16,4-1-12 0,1 2 7 16,-5 0 2-16,5 2-4 15,-5 0 2-15,0 0 6 0,2 0-1 16,0 0-4-16,-1 0 7 0,6 10-1 15,2-3 4-15,-7-3-3 16,5 5 1-16,-6-6 3 0,-1 1-6 16,1 1 0-16,-1-1 6 0,-1-1-5 15,3 4 5-15,-2-2-6 16,-1 0 4-16,0 3-10 0,-1-4 6 0,0-1 0 16,-1 2 7-16,-1-1-3 0,1 0 0 15,0 0 3-15,-1 6-8 16,0-5-2-16,0 0-1 0,0 2 4 0,0 1-2 15,0 0 5-15,0 11-3 16,-6-2 10-16,0-8-1 0,-1 5 3 16,3-7-9-16,-1-2 4 0,0 1 9 15,0 0 3-15,-2-1 1 0,-9 5 25 16,-1-1 13-16,7-7-32 16,-10 5 30-16,11-7-35 0,-1 1 1 15,0-1-11-15,1 0 0 0,0 0-2 0,1 0-3 16,-8-6 2-16,9-1-9 0,0 2-8 15,0-1-19-15,1 1-32 0,2-1-27 16,-5-6-180-16,2 1-217 16,5 5 86-16,-1-2-310 0</inkml:trace>
  <inkml:trace contextRef="#ctx0" brushRef="#br0" timeOffset="-19720.8">7179 12013 715 0,'11'-4'29'0,"-4"2"9"0,1 1 56 16,1-1 5-16,0-1 2 0,0 1-4 15,11-4 29-15,3-2-30 16,-11 4-50-16,15-5 89 0,-13 4-69 16,1 0 17-16,2-1-22 0,2-1-7 15,2 0 3-15,3-1-44 0,27-7 17 0,-23 7-17 16,2-2-2-16,2 0-2 0,2 0 5 16,1-2-7-16,41-12 7 0,7-5-9 15,-39 15 6-15,45-18 76 16,-43 14-41-16,0 1-2 0,2-2-30 15,2-2-1-15,2 1-6 0,56-21-3 16,6 2 0-16,-56 21-2 16,60-20 7-16,-61 20-8 0,0 0 1 15,0-2 4-15,0-1 12 0,0-3 28 16,54-25 65-16,-4-3-34 16,-57 24-57-16,48-25 7 0,-53 26-16 0,-3 3-2 15,-1-2-4-15,-3 1-4 0,0 0 3 16,-2 2-7-16,28-23 4 0,-35 25-1 15,-4 1 6-15,-1 2 2 0,-2 2-4 16,-4 1-2-16,11-10 6 0,-9 8-3 16,-13 11-7-16,3-2 3 15,-7 5 1-15,-1 3-5 16,-2 0-19-16,0 0-39 0,0 0-55 16,0 0-76-16,0 0-96 0,0 6-251 15,-13 5-463-15</inkml:trace>
  <inkml:trace contextRef="#ctx0" brushRef="#br0" timeOffset="-13858.07">1629 10498 1880 0,'-3'0'8'0,"1"0"33"0,-1 0 30 16,1 0 24-16,0 0 8 0,0 0 0 16,-1 0 58-16,0 0-89 0,3 0-26 15,-1 0-12-15,1 0-9 0,0 0-19 16,0 0-9-16,0-4-13 0,0 4 12 16,0 0 3-16,0 0 4 0,6 0-6 15,-1 0 4-15,9 7-2 0,9 7 8 16,-11-7-4-16,17 11-7 0,-14-9 3 15,-1 0-4-15,-1 1 2 0,0-1 5 16,-1-1 1-16,1 1 3 0,8 7 0 16,-11-10-41-16,-1 1-38 15,-1-4-48-15,-1 0-63 0,-1 1-38 0,3-1-455 16,-3-2-178-16,-5-1 571 16</inkml:trace>
  <inkml:trace contextRef="#ctx0" brushRef="#br0" timeOffset="-13444">1715 10662 1665 0,'-3'0'33'0,"2"0"16"0,1 0 7 15,0 0-17-15,0 0-14 0,0 0-29 16,0 0-25-16,0 0 17 16,6 0 14-16,-1 0 0 0,2 0 6 0,0 0-4 15,0 6-3-15,3 0-3 0,1-1-6 16,11 7 1-16,-11-8 7 0,0 2 1 15,0-2 3-15,-2 0 1 0,0-1-4 16,-1-1 1-16,4-2-1 0,-7 0 25 16,0 0 13-16,-2 0 14 0,1-8 1 15,-1 0-21-15,0-11-5 0,-1-8-19 16,-1 13-12-16,0-19 3 16,-1 15-1-16,0 2 7 0,0 2-34 0,0-2-95 15,0 3-207-15,0 1-190 0</inkml:trace>
  <inkml:trace contextRef="#ctx0" brushRef="#br0" timeOffset="-12234.83">5396 11726 1534 0,'-3'0'21'15,"-2"0"100"-15,3 0-28 0,-2 0 9 16,1 0-1-16,0 0 1 0,0-5 16 16,-3 1 105-16,2 4-132 0,1-3-12 15,-1 3-12-15,1-3-3 0,-1-2 5 16,-3 3-58-16,1-3-11 16,-2 0 5-16,-2-1-3 15,-1-2-4-15,-2-1 2 16,5 3 34-16,-1-2 7 0,-1 0 0 0,-1 0 1 15,0-2-35-15,-14-10 0 0,14 10-2 16,0 0-10-16,1 2 3 0,1 1-1 16,0-1-8-16,0 1 4 0,-6-3-120 15,10 4 19-15,-1 2-39 0,2 0-12 16,0 2-51-16,2 0-58 0,-2 1-519 16,4 1 327-16,0 0 100 0</inkml:trace>
  <inkml:trace contextRef="#ctx0" brushRef="#br0" timeOffset="-11530.47">5097 11419 1244 0,'-2'-2'29'0,"0"1"7"0,-1-3 80 0,0 3-61 16,2-1 13-16,-1 2-4 0,0-1-10 15,0 1-12-15,-1 0 24 0,-1 0 34 16,3 0-60-16,-3 0-13 16,2 5-28-16,0 0-2 0,0 1 4 15,0 0-4-15,1 0 2 0,-3 11 0 16,2-6 3-16,1-1-6 0,-1 2 3 16,1-1-7-16,0 3 4 0,1 12 1 15,0-2 11-15,0-13-10 16,0 11 4-16,0-15-3 0,0 2 4 0,0-4-10 15,0 1 8-15,0-3-2 0,0 5-10 16,0-7 3-16,0 0-6 0,4-1 8 16,-4 0-5-16,3 0 3 0,2-6 1 15,1-6 10-15,-3 7-1 16,3-10-4-16,-2 8 4 0,0-2-6 16,9-14 7-16,-9 15 0 15,1 2-4-15,1 0 0 0,-1-1 2 16,8-2 2-16,2 1 1 15,-6 6-4-15,7-2 3 0,-8 3-11 0,1 1-39 16,-1-1-125-16,15 0-1141 16</inkml:trace>
  <inkml:trace contextRef="#ctx0" brushRef="#br0" timeOffset="-8310.51">4196 11885 1444 0,'-2'0'50'0,"1"0"30"16,-1 0 38-16,2 0 26 0,0 0 74 15,0 0-55-15,0 0-85 16,0 0 92-16,0 0-91 0,0 0-10 0,0 0-18 16,0 0-17-16,0 0-17 0,0 0-23 15,0 0-18-15,0 0 9 0,0-4 9 16,0 4-5-16,5-3 3 0,-1-1 2 15,7-1 11-15,7-2 0 16,-4 4 0-16,21-3 7 0,-15 2-4 16,3 1-6-16,2 1 0 0,2 0-3 15,1 0 1-15,2 0 1 0,27 0 3 16,-27 1 1-16,-3 0-2 0,0 0-2 16,-2-2-3-16,-2 2-1 0,20-4-2 15,-8 1-148-15,-19 1 18 0,6-1-233 16,-13 1 58-16,-4 1-191 0,1 1 18 15,-3 0 59-15</inkml:trace>
  <inkml:trace contextRef="#ctx0" brushRef="#br0" timeOffset="2325.41">4174 11143 257 0,'-1'-1'1'16,"0"0"1"-16,1 1-4 0,0 0-4 15,0-1 2-15,0 1-2 0,0 0 8 16,0 0-4-16,5-1 3 0,-1 1-7 15,0-1 12-15,0 0-1 0,1-1-6 16,-1 1 6-16,1-2-8 0,4-2-122 16</inkml:trace>
  <inkml:trace contextRef="#ctx0" brushRef="#br0" timeOffset="3896.4">4883 11024 1515 0,'-3'-2'33'0,"2"2"31"15,0 0 14-15,0 0 21 0,1 0 25 16,0 0-78-16,0 0-41 16,0 0-10-16,0 0 5 0,0 0-2 15,0 0-5-15,0 0 2 0,0 0 4 16,4 0-4-16,2 0 7 0,-2 6-7 16,1-1 5-16,0-1-5 0,2 0 3 15,0 1 1-15,10 4 3 0,0-2 6 16,-7-4-6-16,8-3 12 0,-6 0-2 15,-2-8-1-15,2-2-6 16,1-2 5-16,-1-3-3 0,16-22-6 16,-2-7-312-16,-14 21-186 0,8-21-388 15</inkml:trace>
  <inkml:trace contextRef="#ctx0" brushRef="#br0" timeOffset="7022.86">2298 11939 1132 0,'-1'0'44'0,"-1"0"97"0,1 0-74 15,1 0-4-15,-2 0-6 0,1 0 25 16,1 0-8-16,-2-5-11 0,1 5 1 16,0-5-61-16,1 5-7 0,0 0 0 0,0 0-5 15,0 0-14-15,0 0 22 16,0 0 0-16,5 0-1 0,1 0 2 16,4 0-7-16,-3 5 6 0,0 2 0 15,3-2 1-15,-1 1 2 0,0 0 2 16,1-1-7-16,9 6 6 0,-3-3 2 15,-7-6-2-15,5 1 0 16,-8-2-2-16,-1-1 4 0,1 0-29 16,0 0-60-16,-1 0-82 0,0 0-120 15,4 0-449-15</inkml:trace>
  <inkml:trace contextRef="#ctx0" brushRef="#br0" timeOffset="7385.99">2421 11866 1138 0,'-3'0'12'0,"-3"7"45"15,0 2 17-15,2-4-58 16,-3 3-14-16,1 3 4 16,3-6-5-16,-4 10-56 0,5-7-61 15,-1 3-110-15,0 0-88 0,1 0 30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1-25T11:19:33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5304 6219 1573 0,'0'0'11'0,"0"0"1"0,5 0-4 0,-5 0-3 15,5 0 55-15,-1 0 133 0,0 0-90 16,2 0-27-16,-2 0-27 0,3-7 11 15,0 7 37-15,12-7 30 0,-7 7-45 16,1-5-15-16,1 5 4 0,4 0 14 16,0 0-29-16,25 0 43 0,-19 0-36 15,1 0 5-15,3 7-5 0,2 0-9 16,0 2-25-16,30 7 3 0,-29-8-17 16,1 1-2-16,-1-1-3 0,2 0 1 15,29 8 7-15,0-4-4 16,-2-1-13-16,-6-4-1 15,-6-1 3-15,-6-1 8 0,-5-2-13 16,-22-3-11-16,1 1-4 16,-2-1-66-16,-1 0-76 0,-1 0-96 0,11 0-783 15,-14 0 392-15,0 0 103 0</inkml:trace>
  <inkml:trace contextRef="#ctx0" brushRef="#br0" timeOffset="3123.98">9352 7478 2729 0,'0'-4'0'0,"0"1"-14"0,0 0 5 16,0 1 1-16,11 2 13 0,-5 0-1 0,3-2 13 16,1 2 21-16,2-1 3 15,27-1 58-15,-14 0-70 0,2 0 0 0,5 1-16 16,1-2 0-16,5-1-9 0,40-2-11 15,-39 3 7-15,1 0-1 0,-2 0-3 16,1-1-89-16,30-5-349 0,-38 5-20 16,-3-1-189-16,0 0 92 0</inkml:trace>
  <inkml:trace contextRef="#ctx0" brushRef="#br0" timeOffset="24632.71">3850 8411 2411 0,'-4'-1'18'15,"1"0"18"-15,2 1 24 0,0 0 12 16,1 0 28-16,0 0-86 0,0 0-7 16,0 0-9-16,0 0-5 0,0 0 5 15,9 0 83-15,-2 0 6 0,3 0 12 16,1 0-6-16,4 6-24 0,3 0-8 0,27 7 39 15,-18-5-64-15,1-1-2 16,2 1-13-16,1 0-2 0,1-1-13 16,33 7-2-16,-33-7-6 0,1-1 0 0,-1-1-37 15,-1-1-105-15,-1 1-123 0,24-1-824 16,-6-2-207-16</inkml:trace>
  <inkml:trace contextRef="#ctx0" brushRef="#br0" timeOffset="26517.32">4072 9441 731 0,'6'-2'85'0,"0"0"72"15,1 2 20-15,0 0-75 0,1 0 70 16,14 0 69-16,-8 0-101 0,3 6-46 15,1-1-8-15,3-2-4 0,3 2-23 16,30 2 12-16,-26-2-54 0,-1-1-7 16,2 0-4-16,-2 0 6 0,1-1-6 15,0-1-1-15,23 2 0 16,-1-4-4-16,-3 0-8 0,-25 0 9 0,1 0-99 16,-1-6-171-16,1 6-293 0,0-7-6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1-25T11:20:49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4483 6070 1171 0,'0'0'51'0,"0"0"-18"15,0-5 0-15,4 5-19 0,-4 0-14 16,4 0 13-16,0 0 133 0,0 0-64 15,-1 0-15-15,1 0-22 0,1 0 17 16,1 0-5-16,1 0 1 0,11 5 52 16,-8-5-59-16,3 0 4 0,2 0-44 15,3 4 10-15,3-4-2 0,29 2 89 16,-21-2-57-16,4 3-7 0,3-3-27 0,3 0-9 16,3 0 3-16,49 0 7 15,11 0 57-15,-49 0-41 0,58 0 18 16,-53 0-43-16,1 0 3 0,5 0-6 15,-1 0 2-15,4 0-8 0,69 4 8 16,-1 2 6-16,-68-2-2 16,62 2-15-16,-67-3 7 0,-3-1-5 15,0 1 5-15,-2 0 4 0,-1 0-5 16,51 4 6-16,-55-4-5 0,-1 1-4 16,-2 1 7-16,0-1-6 0,-1 0-3 0,-2 1 12 15,43 3-12-15,-7 0-3 16,-11-1 8-16,-39-5-1 15,-4 0-2-15,0-1 0 0,-3-1 0 0,0 0-2 16,20 0-49-16,-6 0-65 16,-22 0 40-16,14-8-119 0,-19 1 43 15,0 0-111-15,-2 7-221 0,-2-6-22 16,-1 1 71-16</inkml:trace>
  <inkml:trace contextRef="#ctx0" brushRef="#br0" timeOffset="7994.4">7331 5123 1857 0,'0'0'26'0,"0"0"31"0,0 0 26 0,0 0 25 16,0 0-5-16,0 0 79 0,0 0-101 16,0-6-22-16,0 6-17 0,0-5-7 15,0 5-17-15,0-4 20 0,0 4-31 16,0-4-5-16,0 4-6 0,0 0-1 15,0-2 2-15,3-2 5 0,1 1 2 16,0 0 0-16,0-1-2 0,1 0-2 16,0-2 2-16,8-5-7 0,-6 6 2 15,0 0-2-15,0 1 0 0,0 2-4 0,0 0 0 16,7 2-16-16,-7 0 20 16,0 0 6-16,0 0-3 0,-1 7 3 0,0-1-5 15,3 9 2-15,-6-6 2 0,0 3 0 16,-1-1 1-16,-1 3-2 0,-1 0 2 15,0 17-2-15,0-14-2 0,-7 0-7 16,1 0 4-16,-1-1 3 0,2 0 2 16,-8 11 13-16,7-14-12 0,-1-4 3 15,2 0-1-15,-1-2 2 0,1-3 1 16,-4 4-3-16,6-6-3 0,-1-2 10 16,1 0-1-16,1 0 0 0,-1 0-12 15,2 0-4-15,1 0 3 16,0-4 1-16,0 1 5 15,6-1 0-15,1 1-5 0,0 1-1 0,2-1 3 16,0 2-3-16,15-3 3 0,-11 2 2 16,1 2-2-16,0-2 3 0,0 2-4 15,0-2 1-15,14 2-2 0,-2-1-83 16,-15-1-15-16,10 2-228 16,-12 0 63-16,-1 0-162 0,1 0-67 15,-3 0 50-15</inkml:trace>
  <inkml:trace contextRef="#ctx0" brushRef="#br0" timeOffset="8570.2">7708 4965 1847 0,'-5'0'19'0,"-8"7"52"16,7 2-1-16,-1-3-4 0,0 2 9 16,0-2-2-16,-2 3-11 0,-6 5 30 0,7-5-58 15,0-1-6-15,1 1 1 0,1-1-10 16,0 0-8-16,-1 4-14 0,2-5 2 15,5-3-6-15,0 0 8 16,0-2-3-16,8 1 5 0,0-1-6 16,1 1 8-16,1 0-6 0,15 4 2 15,-12-3-2-15,1-1 2 0,0 0-4 16,-1-1-3-16,0 0-9 0,11 4-17 16,-13-2 20-16,-1 1 8 0,-1 0 0 0,-1 2 6 15,-1 2 1-15,2 11 6 0,-6-9-11 16,-1 3 2-16,-2 0 5 0,0 2-5 15,0-1 2-15,-8 14 5 0,1-16-1 16,1 0 3-16,0-2 3 0,-1-1 16 16,0-2 9-16,1-2 7 0,-8-1 27 15,8-5-46-15,0 0-20 0,1-6-5 16,-1-2-8-16,2-3-2 0,-3-18-8 16,5 11-5-16,1-3-26 0,1 0-18 15,0-47-218-15,0 47 169 16,6 1-30-16,-6-1-93 0,10-12-688 15,-10 20 510-15</inkml:trace>
  <inkml:trace contextRef="#ctx0" brushRef="#br0" timeOffset="8953.85">7913 5115 1587 0,'0'0'6'16,"0"0"-2"-16,0 0 2 0,0 0 2 0,5 0 63 16,-1 0-9-16,1 0 9 15,0 0-16-15,2 0-7 0,1 5-7 0,11 0 19 16,-6 0-46-16,0 0-1 0,1 1-6 15,1 0 0-15,15 7 4 0,-15-5-7 16,-1-1 3-16,1 1-3 0,0-3-52 16,-1 1-88-16,12 2-718 0,-14-4 380 15,-2-1 91-15</inkml:trace>
  <inkml:trace contextRef="#ctx0" brushRef="#br0" timeOffset="9155.78">8084 4996 2060 0,'-4'0'9'15,"-1"0"1"-15,0 5 7 0,1 4 18 16,-3 15 40-16,4-9-30 0,-1 2-19 16,1 1-9-16,-1 2-7 0,1 0-11 15,-4 16 1-15,4-19 0 0,1-2-21 16,0 0-46-16,1-3-68 0,-1-1-145 0,-2 8-767 15,3-10 608-15</inkml:trace>
  <inkml:trace contextRef="#ctx0" brushRef="#br0" timeOffset="9683.84">8204 5095 1970 0,'0'4'33'0,"-3"-2"18"0,-1-2 30 16,4 0 20-16,0 0 24 0,0 0-103 15,-3-5-18-15,3-1-3 0,0 0-5 16,0-2 2-16,0-12 8 0,0 8 3 16,7-1-4-16,-1-1-5 0,0 1 6 15,0-1-8-15,6-13 12 0,-5 16-8 0,0 2 1 16,0 1-9-16,0 3 13 0,0 0-1 16,7 2 14-16,-7 3-17 15,0 0-3-15,0 7 7 0,-1-1 2 0,1 5-4 16,3 16 6-16,-7-10-8 0,-2 3 9 15,0 1-5-15,-1 0 1 0,0 2-7 16,0 23-6-16,-8-23 8 0,2-2 3 16,1-1-4-16,2-2-4 0,-3-1 2 15,2 11-7-15,1-18 3 0,3-4-2 16,-3 1 0-16,3-4-1 0,0 0 11 16,0-2-4-16,0-1 1 0,6 0-3 15,-1 0 4-15,1 0-8 0,1-6 11 16,10-7-9-16,-8 6 10 0,2-2-14 15,0 0 14-15,1 0-22 0,0-1-24 0,12-9-121 16,-12 9 17-16,-1 3-88 0,0 1-244 16,-1 1-50-16,-1 2 61 0</inkml:trace>
  <inkml:trace contextRef="#ctx0" brushRef="#br0" timeOffset="10276.17">8593 4778 2045 0,'-5'7'13'0,"-1"-2"10"0,0 0 14 0,0 0 33 16,-9 7 81-16,6-7-63 16,0 3-25-16,-1 0-7 0,-1 0-17 0,0 1-24 15,-10 10-9-15,10-10-12 16,2 2 6-16,0 0-7 0,-1 1 7 0,3 1 0 15,-6 15-5-15,9-16-1 0,1 2 7 16,3-2-5-16,0 0-1 0,7-2-1 16,11 9-6-16,-6-11 9 0,1 0-2 15,3-2 5-15,1-1 0 0,-1-2 1 16,18 5-1-16,-19-5 1 0,2-1 2 16,0 2-3-16,-3 0-1 0,0-1-6 15,11 9 9-15,-14-7-1 0,-2 1 4 0,-1-1-7 16,-2 2 1-16,-1-2 6 15,0 4 2-15,-2-3-2 0,-3-1 0 0,0 1 2 16,0 1 0-16,-8 9 5 0,-7 3 1 16,-3-3 25-16,0-4 26 15,-1-5 8 1,2-7-13-16,3-9-38 0,8 1-31 16,1-1 5-16,1-2-9 0,0-3-2 15,2-1-7-15,-2-23-105 0,4 16 8 16,0-1-45-16,0 0-37 0,0 1-74 15,0 1-191-15,12-16-510 0</inkml:trace>
  <inkml:trace contextRef="#ctx0" brushRef="#br0" timeOffset="10874.73">9063 4837 2477 0,'0'6'37'0,"0"-6"23"0,0 0 18 16,0 0 12-16,0 0-32 0,0 0 5 0,0 0-51 15,0 0-3-15,0 0 3 0,0 0 25 16,13 0 63-16,-4-6-60 0,0 2-15 16,2-1-15-16,2 0-9 0,1-1 8 15,13-5-10-15,-13 5 0 0,-1 1-9 16,1 0-18-16,-3 0-43 0,-1 0-56 16,11-2-280-16,-11 5 142 0,1 0-93 15,-2 2-199-15,1 0 22 0,-3 0 91 16</inkml:trace>
  <inkml:trace contextRef="#ctx0" brushRef="#br0" timeOffset="11214.64">9183 4966 1874 0,'4'1'34'16,"0"-1"24"-16,-1 1 64 0,0-1 29 15,0 0 29-15,3 0 118 16,-2 0-180-16,1-6-15 0,1 1-14 15,3 0-22-15,-2-1-28 0,13-5-15 0,-10 8-20 16,0-3-9-16,0 1-10 0,0 0-80 16,-1-2-93-16,6-4-493 0,-5 5 43 15,-3 2 35-15,-4 0 113 0</inkml:trace>
  <inkml:trace contextRef="#ctx0" brushRef="#br0" timeOffset="11909.36">9875 4583 2133 0,'-3'1'43'15,"0"0"28"-15,0 0 19 0,3-1 30 16,0 1-24-16,0-1 72 0,0 0-107 15,0 0-11-15,6 0-16 0,-6 0-2 16,8-14 7-16,-3 7-21 0,-1-1-6 16,0-2-4-16,3-1 1 0,9-10-6 15,-7 11 1-15,0 1-7 0,-1 0 6 16,2 2-2-16,-1 1-4 0,6-2 0 0,-7 6-1 16,-1 2 1-16,0 0 0 15,0 0 3-15,-1 0-1 0,10 14 6 0,-9-5-8 16,1 1 0-16,0 2 3 0,1 2 3 15,-1 2 0-15,9 21 9 0,-8-16-9 16,-3 0 1-16,1-1-3 0,-2 1-2 16,0-2-4-16,3 15 12 0,-4-19-10 15,-1-3 4-15,-3 0-28 0,2-3-40 16,-2-2-35-16,2 3-244 0,-2-7 137 16,0-2-65-16,0-1-218 0,0 0-51 15,0 0 69-15</inkml:trace>
  <inkml:trace contextRef="#ctx0" brushRef="#br0" timeOffset="12106.51">9939 4689 2420 0,'0'0'1'0,"0"0"0"0,0 0 2 15,7 0 3-15,-4 0-4 0,6-15 10 16,-5 8-7-16,2-2 0 0,1 1-6 16,1-3 3-16,20-20-17 0,-15 21-63 15,-3 0-91-15,15-9-585 0,-14 10 217 16,-1 1 92-16</inkml:trace>
  <inkml:trace contextRef="#ctx0" brushRef="#br0" timeOffset="12903.33">10359 4344 1692 0,'1'-6'79'0,"-1"3"-1"0,0 1 15 15,0 0-23-15,0 0 8 0,0 1-16 16,0-4 90-16,0 4-94 0,-5 1 15 16,0 0-26-16,0 0-9 0,0 0 4 15,-5 7-23-15,4-1-7 0,-1 3-13 16,0 1 5-16,-3 1-4 0,1 2 5 16,-11 18 2-16,10-15 5 0,1-1-5 0,2 0-4 15,1-3-10-15,1-1-5 16,-1 3 3-16,6-9 12 0,0-2 1 0,0 0-6 15,0-2-2-15,4 1 0 0,9-2-1 16,-6 0 5-16,3 0-1 0,1 0-4 16,-1-6 3-16,2 0-1 0,11 2 4 15,-10-2-1-15,1 3 0 0,-4 3-2 16,1 0-3-16,-1 0 0 0,3 0-2 16,-6 0 4-16,-4 0 4 0,0 0 3 15,-1 4-2-15,-2-4 6 0,0 9-6 16,0-9 6-16,0 4-5 0,0-2 5 0,0-2 0 15,-5 4-10-15,0-4-21 16,-3 1-18-16,5-1-48 16,-3 0-40-16,5 0 29 15,-1-5 42-15,2 0 44 0,0 0 3 16,0 0 6-16,0-1 0 0,0-1-2 16,0-7-2-16,0 6 2 0,5 0 4 15,-5 2 0-15,5-1 0 0,-2 1 2 16,0-6 8-16,1 8-7 0,-1 0-1 15,0 0-8-15,-1 1-4 0,0 1-2 16,1-2-25-16,-1 1 28 0,0 3 9 16,-2 0 5-16,0 0-3 0,1 0 3 0,0 0-4 15,-1 0 11-15,0 0-1 0,0 0 3 16,0 0-6-16,0 0-6 0,0 0-6 16,0 0 7-16,0 4 2 0,-6-4 4 15,6 0-9-15,-3 3 0 0,-4 1 8 16,4-2-1-16,-1-2-4 0,3 1-5 15,-2 1-2-15,0-2-4 0,-4 0-22 16,0 0-17-16,0 0 8 16,2 0 34-16,2-5 5 0,-1 5-1 15,-1 0 9-15,2-4-12 0,-2 4-107 16,2 0-69-16,0 0-196 0,3 0-53 0,-1 0 34 16</inkml:trace>
  <inkml:trace contextRef="#ctx0" brushRef="#br0" timeOffset="13588.64">10370 4326 1535 0,'0'0'38'0,"-1"0"32"16,1 0 28-16,-2 0 31 0,2 0-13 0,-1 5 65 16,1-5-123-16,-2 0-18 0,2 4-17 15,-1-4 8-15,0 3 1 0,-2 3 45 16,-1-2-43-16,1-1-3 0,0 2-5 16,-11 15 13-16,9-11-34 15,0 1-1-15,-7 12 3 0,7-10-3 16,-2 2 0-16,3 0-2 0,-2 1-2 15,1-2-2-15,-5 14-3 0,8-14-1 16,1-3 2-16,-1-2 2 0,2-1 0 0,0-2 1 16,5 1-2-16,2-4-2 15,0 0 6-15,0-2-5 0,3 0-4 16,13-7-9-16,-10 0 8 0,3 0-5 0,-1-2-2 16,1 0-4-16,1-1 2 0,15-8-2 15,-16 11 14-15,-5 0 2 0,1 2 3 16,-2 3-6-16,-1 2 5 0,5 0-9 15,-10 0 12-15,2 6 1 0,-3 2-4 16,-3 0 8-16,0 1-2 0,0 12 2 16,0-10 12-16,-7 3 11 0,-1-3 20 15,1 2 0-15,-8 10 37 0,6-12-50 16,-1-1 17-16,1-2 8 0,-1-1-8 16,2-2-9-16,-10 1 7 0,9-6-49 15,4 0-4-15,0-8-21 0,0-1-5 0,2-3 1 16,3-21-63-16,0 12 16 0,0-2-14 15,0-3 10-15,7-1-3 0,4-27-37 16,-6 29 44-16,-1 1 4 0,-4 2-10 16,5 2-16-16,-2 4 6 0,-3-7-96 15,0 15 32-15,0 1-48 0,0 3-130 16,0 2-64-16,-7 2 82 0</inkml:trace>
  <inkml:trace contextRef="#ctx0" brushRef="#br0" timeOffset="14485.82">10636 4229 2052 0,'2'-4'23'0,"0"0"20"0,0 1 24 15,-1 2 17-15,2 1-13 0,-3 0 21 16,0 0-76-16,0 0-11 0,0 0-2 16,0 5-11-16,0 0 8 0,0 14 7 15,0-7-4-15,0 3 1 0,0 2-5 16,-6 3 1-16,2 24 7 0,-4-2-10 16,6-5-3-16,2-22 8 0,0-2-6 15,0-3 1-15,0-2-4 0,0-2 2 16,0 3 0-16,5-5-4 15,2-3-3-15,0 0 0 0,0-1 4 0,1 0 3 16,11 0-16-16,-11-6 9 0,4 1-1 16,0-1 7-16,-1-2 2 0,10-10 8 15,-12 8-3-15,1-1 0 0,-3-1 0 16,2-1-6-16,-2 1 9 0,5-14 1 16,-8 14 4-16,0-1-4 0,1-1 9 15,-3 4 16-15,1 0-1 0,0-8 28 16,-3 9-29-16,0 1 3 0,0 0 12 15,0 1-5-15,0 0-2 0,-5-5 41 0,5 7-19 16,-8-1 10-16,4 2 10 16,0 1 6-16,0 0 23 0,1 2-90 0,3 0-25 15,-4 1-3-15,4 0-2 0,0 0 7 16,0 7-4-16,0 0 3 0,0 1 6 16,0 1 1-16,0 2 8 0,0 2 2 15,14 17-16-15,-9-13 3 0,2-1 2 16,-1 2 1-16,3-1-5 0,8 18-24 15,-7-18-66-15,0 1-58 0,2-3-74 16,-4 0-69-16,2-2-31 0,9 10-788 16,-11-15 659-16</inkml:trace>
  <inkml:trace contextRef="#ctx0" brushRef="#br0" timeOffset="15445.17">11355 4208 2086 0,'1'-2'25'0,"-1"1"17"0,1 0 3 15,0 1-2-15,0 0-24 0,-1 0-24 0,0 0-1 16,2 0 2-16,0 0 2 0,0 7 1 16,2 9 9-16,0-6-8 0,0 1 4 15,1 1-4-15,-1 4 3 0,1-1 1 16,2 16 14-16,-2-15-18 0,-3 2 2 15,0-1 2-15,-1 0-3 0,1 0 2 16,-2 14 3-16,0-18-6 0,0-2 9 16,0-1-6-16,0-3 4 0,-6-2 4 15,0 0-8-15,6-5-3 0,-5 0-8 16,0 0-2-16,2-8 0 0,-1-2-10 0,-4-15-1 16,4 10 12-16,1-6 9 15,0 0-2-15,-1-4 0 0,4-1 1 16,0-33-4-16,0 28 5 0,0 0 4 0,5 2-1 15,0 0 4-15,2 3-3 16,5-17-4-16,-5 25 1 0,-1 4-4 0,0 3-1 16,-1 3 6-16,1 2-5 0,4 2 2 15,-3 4 1-15,-1 0 2 0,0 0 6 16,0 9-4-16,6 10 9 0,-1 6 1 16,-4 2 9-16,-3 4-4 15,-4 1-10-15,0-1 1 16,-6-2 6-16,6-17-12 15,-7-2 3-15,2-1-8 0,1-3 2 16,-1-1-38-16,-3 0-164 0,3-5 26 0,0 0-33 16,0 0-156-16,1 0-114 0,-2-10 59 15</inkml:trace>
  <inkml:trace contextRef="#ctx0" brushRef="#br0" timeOffset="15674.93">11555 4025 1799 0,'5'0'39'0,"-2"0"52"16,2 0 16-16,0 5 18 0,-2 0-18 15,4 7-9-15,-1-5-72 0,-2 0-20 16,1 1-3-16,0-1 2 0,-1 1-3 15,6 6-3-15,-6-8-69 0,0-1-110 16,0 1-231-16,-1-2-191 0,0 0 71 16</inkml:trace>
  <inkml:trace contextRef="#ctx0" brushRef="#br0" timeOffset="15851.39">11455 3785 2767 0,'-8'-14'9'0,"3"2"1"16,-6-2 17-16,7 11-32 0,1 1 0 15,-1 1-47-15,2 1-54 0,1 0-43 16,1 0-338-16,0 9-3 0,7 0-57 16,-3 1 76-16</inkml:trace>
  <inkml:trace contextRef="#ctx0" brushRef="#br0" timeOffset="16110.5">11715 3971 2154 0,'5'2'-4'15,"-1"0"-4"-15,0-1 0 0,0 0 4 16,2 0 20-16,2 1 55 0,-2 0-16 15,0-2-4-15,1 3 15 0,1-1 4 0,2 1-15 16,12 1 88-16,-10-2-89 0,2 0-6 16,0 0-39-16,-3 0-4 0,3-1 0 15,11 2-1-15,-13-2-7 0,-2 1-4 16,0-1-6-16,-2 0-59 0,6 2-243 16,-9-2 22-16,4 5-1238 15</inkml:trace>
  <inkml:trace contextRef="#ctx0" brushRef="#br0" timeOffset="16324.31">11872 3854 2170 0,'-2'0'-2'15,"0"0"2"-15,-1 9 2 0,0 0 5 16,-4 15 31-16,2-8-12 0,0 1-8 15,0 3-3-15,0 0-11 0,-1 1-1 16,-2 19 2-16,4-22-14 0,1-2-64 16,1-2-95-16,1-2-219 0,0-2-174 15</inkml:trace>
  <inkml:trace contextRef="#ctx0" brushRef="#br0" timeOffset="16721.5">12031 3915 2060 0,'5'0'-7'0,"0"0"-1"16,-1 0 19-16,3 0 64 0,-5 0-5 15,1 0-2-15,-1 0 1 0,1-8-14 16,1 2-10-16,2-12 12 0,-4 9-39 15,0 0-6-15,0-2-5 0,0 2 2 0,-1-1 3 16,-1-7 26-16,0 9-24 0,0 2 1 16,0 1-5-16,-8 0 5 0,1 1-2 15,-5-1-1-15,6 5-11 0,-1 0-1 16,1 0-4-16,0 0-7 0,1 8 0 16,-5 9 3-16,6-5 13 0,1-2 0 15,0 4-2-15,2 0-1 0,1 15 6 16,0-2 5-16,5-14-11 15,6 11-2-15,-6-14 2 0,2-2-3 16,0-1-2-16,0 0-1 0,10 2-60 16,-7-7-15-16,-1-2-53 0,1 0-80 0,0 0-189 15,0-10-184-15,8-10-371 0</inkml:trace>
  <inkml:trace contextRef="#ctx0" brushRef="#br0" timeOffset="16976.53">12055 3452 2614 0,'0'-6'0'0,"0"2"1"0,0 3-4 0,0 1-3 16,0 0 14-16,4 8 34 0,2 1 25 15,-1 4 10-15,2 2 0 16,1 4-20-16,11 25 26 0,-8-20-61 0,0 1-7 15,1 0-18-15,-1 0 7 0,0-2-9 16,10 21 3-16,-12-24-7 0,1 1-40 16,0-4-68-16,-2-1-53 0,1-3-65 15,5 8-369-15,-7-13 51 0,-2-2 32 16,0-2 93-16</inkml:trace>
  <inkml:trace contextRef="#ctx0" brushRef="#br0" timeOffset="17325.62">12383 3537 2402 0,'0'0'0'16,"-7"0"5"-16,-4 5 61 0,5 1-7 15,0 0 17-15,0 1-8 0,0 1-3 16,-1 1-24-16,-5 11-6 0,7-10-35 0,0 0 2 15,1-1-10-15,2 1 3 16,0-2 0-16,2 5 0 0,0-8 0 0,6-1-3 16,1-1-4-16,0 1-16 0,11-2-32 15,-8-2 32-15,1 0 20 16,1 0 0-16,-1 0 0 0,1-7 8 0,9 1-16 16,-9 6 17-16,-3 0 1 0,-1 0-3 15,-1 0 6-15,-2 6-1 0,3 8 8 16,-7-5-7-16,-1 1 2 0,0 2 0 15,0-1-6-15,-7 18-1 0,0-12-9 16,-3 0-25-16,1 1-84 0,-2 2-143 16,-1 0-376-16,-18 21-542 0</inkml:trace>
  <inkml:trace contextRef="#ctx0" brushRef="#br0" timeOffset="23000.62">5770 7868 1602 0,'3'0'1'0,"0"0"-6"0,1 0-1 16,-2 0 15-16,0 0 55 0,2 0 2 16,-1 0 27-16,3 0 16 0,7 0 65 15,-4 0-81-15,3 0-3 0,2-4-12 16,2 4 0-16,3 0-25 0,29 0 37 15,-21 0-46-15,1 0 1 0,3 0-15 16,0 0-6-16,1 0-10 0,32 6-4 16,-32-1-2-16,-1-2 2 0,0 1 1 0,0-4-1 15,-1 3-3-15,27 4-10 0,-30-4-3 16,1-1-5-16,-1 1-87 0,1 0-130 16,-1-1-264-16,25 2-801 0</inkml:trace>
  <inkml:trace contextRef="#ctx0" brushRef="#br0" timeOffset="25800.25">7904 6962 1704 0,'-2'0'40'16,"1"0"29"-16,0 0 25 0,0 0 109 15,1 0-126-15,0-5-23 0,0 5-7 0,0 0 8 16,0-4 0-16,0 2 76 15,0-1-82-15,0 1-5 0,0 0-14 0,0 0-2 16,0 0-13-16,0-1-21 0,0 0-5 16,0 1 7-16,0-2 1 0,5 0 4 15,-1-1-2-15,4-9-2 0,-3 7-4 16,1-1 11-16,1 0-3 0,1 2-5 16,12-6 5-16,-9 7 1 0,1 3 2 0,0 1-4 15,2 1 3-15,-3 0-2 0,11 0 6 16,-13 9-8-16,1 0 8 0,-3 2 3 15,-1 0-5-15,0 4 7 0,-1 22-3 16,-5-15-5-16,0 1-9 0,0 3 6 16,0 0-4-16,-6-1 3 0,-7 25-9 15,6-26 7-15,0-2-3 0,0-3-1 16,1-3 0-16,-1-3 11 0,-6 6-1 16,7-14-3-16,2-1-14 0,-1-4 6 15,0 0-12-15,1 0 5 0,-3-6-13 16,4-1 20-16,0 1 3 0,2 0-6 0,1-1 7 15,0 2-9-15,6-8 1 16,0 7 11-16,2 1 9 0,0 0-11 0,3 1 5 16,1 1-5-16,13-1 7 0,-11 4-8 15,1 0 6-15,0 0-3 0,0 0 1 16,1 0 1-16,13 5-3 0,-15-5-5 16,-1 6-17-16,0-1-34 0,-1-5-57 15,-2 4-68-15,9-1-407 0,-11-3 99 16,-1 3 30-16,-2-3 93 0</inkml:trace>
  <inkml:trace contextRef="#ctx0" brushRef="#br0" timeOffset="26505.55">8334 6685 1758 0,'-13'8'40'0,"-3"7"84"16,-1 3 18-16,-1 5-44 15,1 2-31-15,1 4-17 16,9-13-39-16,-4 15 1 16,6-15-10-16,2-2-1 0,1 1-4 15,2-2 1-15,0 0-2 0,6 6-4 16,2-12-3-16,1-1 2 0,3-2 3 15,2-1 9-15,0-3 3 0,17 0 4 0,-14 0-7 16,-1 0 2-16,0 0-4 16,0 0-4-16,-2 0-2 0,10 0 5 15,-15 0 9-15,0 0 0 0,-2 7-4 0,-1 2 7 16,-2 1-4-16,-1 14 1 0,-3-11-5 16,0 0-2-16,0 0 2 0,-6-1-4 15,0 1 1-15,-8 7 9 0,6-12-3 16,0-1 2-16,0-3-1 0,0-4-7 15,-1 0 0-15,-7-7-21 0,7-1 10 16,2-3 3-16,0-2 3 0,0-2 3 16,0-2 5-16,0-22-12 0,4 17-1 0,1 1-16 15,2-2-25-15,0 1-56 0,0 2-55 16,12-16-520-16,-8 20 203 0,1 1 63 16</inkml:trace>
  <inkml:trace contextRef="#ctx0" brushRef="#br0" timeOffset="26942.36">8521 6821 1686 0,'0'0'-3'16,"0"0"-4"-16,0 0 10 0,0 0-9 16,0 3 11-16,8-3-5 0,-1 2 48 15,1 2-6-15,0-1 5 0,11 4 6 16,-8-2-44-16,0 0-7 0,0 1-8 16,0-1 8-16,2 0 0 0,10 7 7 15,-11-7-11-15,-2 0 6 0,1 0 1 16,-1-1-67-16,-1 0-105 0,6 1-664 0,-8-2 423 15,-3-2 105-15</inkml:trace>
  <inkml:trace contextRef="#ctx0" brushRef="#br0" timeOffset="27128.13">8683 6726 2036 0,'-3'0'15'15,"-4"18"55"-15,3-7-21 0,-1 1-5 16,0 2-13-16,-2 2-7 0,0 2-13 16,-6 22-3-16,8-20-6 0,-1 0-3 15,2-1-53-15,0-1-68 0,-1 15-477 16,3-20 80-16,0-2 66 0</inkml:trace>
  <inkml:trace contextRef="#ctx0" brushRef="#br0" timeOffset="27731.35">8842 6613 2052 0,'0'0'26'0,"0"0"18"0,-14 0 106 16,8 6-70-16,-1-2 3 0,0 1-20 16,1-1 6-16,-2 0-13 0,-4 4 61 15,5-5-61-15,2 1-5 0,0-2-25 16,1 0-2-16,2-2-12 0,-1 0-9 16,3 0-7-16,0 0-5 0,0 0 0 15,0 0-6-15,0 0 1 0,0 0 5 16,0 0 6-16,7-4 6 0,-1 0-3 0,0 0 2 15,2-1 4-15,9-6-3 16,-8 5-6-16,3-1 1 0,-4 2 7 0,1 0-10 16,1 1 7-16,7 0-7 0,-9 4 8 15,-1 0-12-15,0 0 9 0,0 6 0 16,-1 0 3-16,4 9 8 0,-6-6-5 16,-1 1-3-16,0 2 0 0,-2 3 4 15,-1 1-7-15,0 21-2 0,0-16 2 16,-6 0 0-16,6 2 3 0,-7 0-3 15,-1-1 6-15,-6 17 6 0,8-22-10 16,-1-1-2-16,0-4-3 0,2-1 0 16,-1-4 6-16,-3 2-9 0,5-7-6 15,0-2-15-15,2 0-13 0,0 0-10 0,-1 0 10 16,0-16-2-16,3 7 37 0,0-1 3 16,0-1 4-16,0-1-4 0,15-14 2 15,0-2-15-15,3 2 7 16,-1 5-1-16,1 4-7 15,1 7 10-15,0 6-2 16,-11 4-1-16,2 0 6 0,0 0 2 16,0 6 1-16,0-6-22 0,9 17-143 15,-9-11 21-15,-1-6-17 0,1 9-4 0,0-1-49 16,-2-2-22-16,8 1-594 0,-8-1 490 16</inkml:trace>
  <inkml:trace contextRef="#ctx0" brushRef="#br0" timeOffset="28186.05">9068 6473 2123 0,'-5'8'33'16,"0"-2"21"-16,0 4 29 0,-2 2 6 0,0 0-15 15,-6 18 15-15,7-14-72 0,0 1-9 16,2-1-9-16,0-2-3 0,2 0-3 16,2 6 7-16,0-11 4 0,6-2-2 15,0-1-5-15,1-2 5 0,1 0-6 16,11-2 8-16,-7-2-7 0,-1 0 7 16,1 0-4-16,0 0-4 0,3 0 7 15,10-6-5-15,-13 6 4 0,0 0-4 16,-2 0-1-16,-1 0 5 0,-2 0 1 15,3 13 12-15,-6-5-11 0,-4 1 6 0,0 1-8 16,0 3 1-16,0 1-1 16,-8 15 7-16,0-13-6 0,-1-1 2 15,-21 27 68-15,21-32-2 0,-1-1 23 16,0-1 9-16,1-2-2 0,-5-3 11 16,7-3-114-16,3 0-12 0,-1-11 4 15,2-3 6-15,1-2 1 0,1-25-65 16,1 18 5-16,0 0-41 0,0-2-29 15,8 1-51-15,-1 0-42 0,4-17-460 16,-5 23 124-16,-6 3 68 0</inkml:trace>
  <inkml:trace contextRef="#ctx0" brushRef="#br0" timeOffset="28646.18">9408 6613 2138 0,'2'-3'22'0,"0"1"16"16,1-1 15-16,-1 2 3 0,-1-1 102 0,0 1-89 15,0-1-2-15,1 0-39 0,1 0-12 16,1-2-8-16,6-4 5 0,-4 3-7 16,1-1-1-16,0 2-10 0,1-2 5 15,-1 1-6-15,10-5 0 0,-7 6-66 16,-1 0-78-16,-1 0-102 0,2 4-214 0,0 0-130 15</inkml:trace>
  <inkml:trace contextRef="#ctx0" brushRef="#br0" timeOffset="28847.34">9487 6771 2359 0,'0'3'-6'0,"0"-1"-3"0,0-2-4 16,0 0-4-16,0 0 10 0,10 0 3 16,-4-6 15-16,-2 6-9 0,3-9 2 15,2 3 5-15,-1-2-11 0,13-7-140 16,-13 8-84-16,1-2-293 0,-1 2-19 0,1 2 57 16</inkml:trace>
  <inkml:trace contextRef="#ctx0" brushRef="#br0" timeOffset="30052.9">10015 6288 1703 0,'0'0'28'0,"0"0"75"0,0 0-28 0,0 0-10 16,0 0-12-16,0 0-10 15,0 0-16-15,0 0-24 0,5 0-2 0,-5 0-2 16,5 0 7-16,-2-7 2 0,3 1 3 16,2-10 9-16,-1 7-11 0,-2 0-1 15,1-3-1-15,1 3 2 0,-1-2-1 16,5-6 1-16,-6 9-2 0,-1 0-12 15,0 3 5-15,-2 1-5 0,0 1 0 16,1 3 3-16,-1 0 3 0,-2 0 3 16,1 0 11-16,3 8 14 0,-2 5 9 15,8 22 29-15,-4-12-51 0,1 5-2 0,2 3-5 16,-1 3 1-16,1 2-2 16,7 32-6-16,-7-37 0 0,-3-1 2 0,1-2 2 15,1-3-2-15,5 18-9 0,-9-26 5 16,0 0 3-16,1-4 1 0,-1-2-3 15,-1-1-6-15,0 5-11 0,-2-10-66 16,1-1-72-16,-1 0-130 0,-1-4-269 16,0 2 34-16</inkml:trace>
  <inkml:trace contextRef="#ctx0" brushRef="#br0" timeOffset="30286.96">10073 6539 1873 0,'0'6'-2'0,"0"-6"-4"0,0 0-3 0,0 0 2 16,4 0 0-16,-1 0 6 0,3 0 1 16,-2 0 3-16,3-6-3 0,0 0 11 0,12-7 2 15,-7 6-7-15,1-1-2 16,-1-1-2-16,3-1-1 0,-1-1-3 15,15-12-232-15,-16 12-105 0,1-1-127 0,-1 0 74 16</inkml:trace>
  <inkml:trace contextRef="#ctx0" brushRef="#br0" timeOffset="30767.18">10476 6150 1956 0,'0'-4'11'16,"0"4"8"-16,0 0 89 0,-13 0 39 16,-2 9-5-16,8 0-74 0,-3 1-14 15,0 2-5-15,-2 2-5 0,2 0-9 16,-12 19-15-16,12-13-16 0,0 0-6 16,2 1 6-16,1-4 1 0,2 1-4 15,-1 9-14-15,6-14 5 0,0-4-2 16,6-2 4-16,2-1 1 0,2-3-2 15,14-1 6-15,-10-2 1 0,2 0-3 16,1-10 2-16,0 1 1 0,1-1 1 16,16-5 3-16,-18 9-11 0,-3 2 4 15,1 4 6-15,-4 0-3 0,-3 0 6 16,7 18 1-16,-10-6-3 0,-3 1 0 16,-1 2-1-16,0 0 2 0,0 1-6 0,-13 20 5 15,4-20-5-15,1 0 7 0,-1-2 3 16,-1-2-2-16,2-1 3 0,-9 1 7 15,9-8-9-15,-1-4-2 0,2 0-3 16,2-7-8-16,-1-1-1 0,-4-18 0 16,4 8 2-16,2-2 3 0,1-5-8 15,2-2 4-15,-1-3 5 0,2-34 10 16,0 31-17-16,7 1-43 0,0 1-49 16,-2 2-49-16,0 4-51 0,4-13-380 15,-9 24 72-15,4 3 45 0,-4 4 97 16</inkml:trace>
  <inkml:trace contextRef="#ctx0" brushRef="#br0" timeOffset="31577.04">10714 6118 1667 0,'0'0'29'0,"0"0"15"0,0 0 5 15,0 0 5-15,0 0-29 0,0 0 5 16,0 0 0-16,0 8-6 0,0 1-4 15,0-1 2-15,0 3-19 0,0 16 18 16,0-12-19-16,0 1 6 0,0 1-2 16,0 1-3-16,0 1 3 0,0 15-12 15,0-18 3-15,0-1-1 0,0-2 0 16,0-2 5-16,0-2-6 0,2 5 6 16,1-3-1-16,1-4-12 0,-2-4-9 15,1-1-11-15,0 0-9 0,-1 0-7 16,3-2 23-16,5 0 0 0,-3 0 26 15,0 0 0-15,-1 0 1 16,1-11-1-16,1 3 2 0,7-10-9 0,-8 8 5 16,1 0 0-16,-2-1 10 0,0 2-2 15,0-2-8-15,4-11 5 0,-7 12-5 16,0 0 16-16,0-1 1 0,-1 2-3 16,-2-2 27-16,3-8 45 0,-3 10-40 15,0 0-11-15,0 2 2 0,0-1-5 0,0 1 11 16,-13-4 46-16,8 7-40 15,0-2 11-15,1 2 0 0,0 2 1 16,-5-2 68-16,7 4-78 0,0 0-21 0,2 0-26 16,-3 0-7-16,3 0-5 0,0 6 5 15,0 2-2-15,0 0 2 0,0 3-3 16,0 2 7-16,7 1 5 0,6 19 4 16,-6-14-11-16,0 0 3 0,2-1 1 15,0 1 0-15,0-2 2 0,10 14-53 16,-9-16-117-16,-1-1-129 0,0-2-363 15,-2 1 32-15,0-4 113 0</inkml:trace>
  <inkml:trace contextRef="#ctx0" brushRef="#br0" timeOffset="37654.87">18307 5562 1695 0,'0'0'20'0,"0"0"24"0,0 0 5 16,0 0 98-16,0 0-77 0,0 0 9 0,0 0-14 16,0 0 10-16,0 0-17 0,0 0 51 15,4 0-62-15,-4 0 8 0,0 0 7 16,0 0-1-16,0 0 8 0,0 0 35 16,0 0-71-16,0 0-17 0,0 0 2 15,0-5 4-15,0-1-3 0,0-8 9 16,6 2-29-16,-1-1 5 0,0-4 6 15,2-4 7-15,0 0-4 0,14-29-7 16,-9 24-10-16,1-2 9 0,2 1 0 16,0-1 4-16,2 0 9 0,20-26 33 15,-18 29-25-15,3 1-14 0,0 0-3 16,3 2-4-16,2 0 0 0,31-15-2 0,-25 20-4 16,1 2 0-16,2 1 6 0,1 0 0 15,2 2 6-15,37-8-5 0,-38 13-4 16,0 1-6-16,-1 2 17 0,-2 1-11 15,1 3-3-15,32 0 9 0,-35 9-6 16,-1 0 9-16,-1 0-13 0,1 1 5 16,61 22 4-16,-64-21-4 15,0 1 5-15,28 12 1 0,-31-11-3 16,0 0-9-16,0 0 8 0,-1 1-7 16,1 2 4-16,20 14-1 0,-23-14 2 15,0 1-4-15,-3 1 11 0,0 1-12 0,0 1-1 16,1 0 2-16,16 22-15 0,-17-21 16 15,-1 1 2-15,-1-1-7 0,2 1-19 16,-1-2-14-16,13 23-31 0,-17-21 44 16,0 0-1-16,-2 0-12 0,-1 1-14 15,2 0-14-15,7 23-72 0,-8-23 66 16,-2 1-2-16,1-2-3 0,-2 0-18 16,0-1-18-16,9 20-134 0,-11-22 100 15,1-1-19-15,-3 0-38 0,1-1-67 16,-2-2-48-16,3 10-274 0,-5-16 396 15,-2-2 94-15</inkml:trace>
  <inkml:trace contextRef="#ctx0" brushRef="#br0" timeOffset="38574.11">19703 5719 1977 0,'5'0'-2'0,"-5"0"-14"0,3 0 5 0,-3-5 0 16,3 5 12-16,-3 0 5 0,6 0 33 16,-6 0-29-16,0 0-5 0,1 0-4 15,2 0 46-15,0 0 20 0,4 0 89 16,0 0-103-16,2 0-12 0,1 0-3 16,1 5 0-16,20 11 46 0,-13-6-44 15,2 3-3-15,3 2-22 0,-1 1 6 16,-1 2-3-16,21 17-11 0,-23-18-5 15,-1-2-1-15,-1-1 3 0,-3-3-1 16,10 4-7-16,-16-10 4 0,1-3 0 16,-1 0 5-16,-3-2 4 0,0 0-2 0,2-10 9 15,-6 0-11-15,1-2-5 0,-2-5 1 16,0-4 6-16,0-32 9 16,-7 22-9-16,0-4-2 0,2-1 4 0,-1 0-4 15,2 1 4-15,-5-31 0 0,5 37-10 16,4 3 1-16,-3 4-4 0,3 3-1 15,-3-13-7-15,3 21-2 0,0 1-46 16,0 2-53-16,0 2-52 0,0-1-66 16,0-4-445-16,0 9 155 0,0-1 75 15</inkml:trace>
  <inkml:trace contextRef="#ctx0" brushRef="#br0" timeOffset="54487.43">3152 9367 2107 0,'-2'0'63'16,"1"0"37"-16,0-1 23 0,1 1 8 16,0 0-3-16,0 0-10 0,0 0 86 15,0 0-131-15,0 0-12 0,0 0-4 16,0 0 5-16,0 0-8 0,0 0 26 15,0 0-43-15,0 0-29 0,0 0-15 16,0 0-7-16,0 0 11 16,0 0-14-16,0 0 3 15,9 0 23-15,-3 0-2 0,1 0 0 16,2 6-7-16,2-1-2 0,1 1 6 16,3 1-3-16,19 6 5 0,-15-7-7 15,1 1 0-15,2-2 2 0,1 1 0 16,1-1-3-16,25 2 9 0,1-1 9 15,-25-5-13-15,22 1 1 16,-26-2-8-16,-1 0 0 0,0 0 0 16,-3 0 2-16,1 0-3 0,-1-7 1 0,12 3-19 15,-16-1-15-15,-1 5-34 0,-1-5-61 16,-1 1-60-16,0 0-57 0,5-1-385 16,-2-1-449-16,-7 4 622 15</inkml:trace>
  <inkml:trace contextRef="#ctx0" brushRef="#br0" timeOffset="57160.39">6832 10386 1588 0,'-11'0'14'0,"7"0"-1"15,1 0 2-15,0 0 11 0,1 0 13 16,1 0 3-16,1 0 45 0,0 0-68 0,0 0-13 15,0 0-8-15,0 0-6 0,0 0 2 16,0 0 1-16,0 0 2 0,5 0-3 16,0 0 13-16,2 0-6 0,3 0-1 15,18 0 9-15,-8 0-6 0,2 0 0 16,4 5-5-16,1 1 3 0,4 1-1 16,36 10 15-16,-32-8-8 0,2 1-3 15,0-1-3-15,0 0-3 0,0-1 3 16,30 5-1-16,-37-8 3 0,-1-1-32 15,-4 1-90-15,0-3-204 0,-3 0-147 16</inkml:trace>
  <inkml:trace contextRef="#ctx0" brushRef="#br0" timeOffset="60475.48">20873 6324 1745 0,'-3'0'88'16,"1"6"-36"-16,1 0 65 0,-1-2-39 15,2-1 16-15,-1-3-2 0,0 3-10 16,0 1-11-16,-3-1 0 0,3-1-52 16,0 0 1-16,-1 1-4 0,-1 1-2 15,0 0 3-15,-1 6-1 0,1-4-2 16,2-1 1-16,-1 2-1 0,1 1 5 15,-1-1-12-15,-3 10 15 0,3-9-17 16,2 1 3-16,-2 0-5 0,1 0-3 0,-1 0 7 16,2 8 10-16,0-9-7 15,0 2-6-15,0 0-2 0,0 0 8 0,0 0-3 16,10 11 19-16,-6-11-14 0,0 1-1 16,1-1-4-16,-1 0 1 0,1-1-5 15,5 10 2-15,-4-10-8 0,0 1 5 16,2-1 1-16,0 0 0 0,1 0 0 15,8 7-6-15,-7-8 3 0,0 0 5 16,-2-2-3-16,3 0-7 0,4 2 2 16,1-6 4-16,-5-2 4 15,0 0 15-15,-4-15-7 0,-3 8-7 16,-1 0-3-16,0-2 11 16,1 0-6-16,-1-1 3 0,1-13 9 15,-3 11-9-15,1-1-3 0,-2 0 1 0,2-1-3 16,-2 1 6-16,0-15-6 0,0 15 5 15,0 0-17-15,0 1 10 0,-7 0 8 16,7 0-5-16,-4-10 28 0,0 12-22 16,0 0-6-16,1 0-4 0,-1 0 10 15,-1 1-2-15,-3-8 16 0,3 8-22 16,0 3 7-16,0 0 6 0,0-1 0 16,-1 1 0-16,-5-2-4 0,4 3-10 0,0 2 4 15,0 1 0-15,0 1-5 0,0-1-4 16,-9 1-8-16,8 1 12 0,1 0-2 15,0 0-1-15,1 0-3 0,1 6-3 16,-4 2-27-16,4-3 13 0,2 0-31 16,1-1-29-16,0 3-28 0,-1-1-36 15,0 8-193-15,2-8 136 0,-1 2-40 16,2 0-114-16,-1-1-183 0,1 1 58 16</inkml:trace>
  <inkml:trace contextRef="#ctx0" brushRef="#br0" timeOffset="67848.12">17516 5956 1211 0,'-5'-2'25'0,"3"2"21"16,-1-2 28-16,-2-1 87 0,3 3-83 0,-2 0-14 16,1-1 8-16,1-1-14 0,0 2-13 15,-1 0 18-15,0 0-34 0,2 0 10 16,0 0 4-16,0 0 3 0,0 0 4 16,1 0 36-16,0 0-44 0,0 0 9 15,0 0 0-15,0 0 7 0,-2 0 6 16,-1 0 35-16,1 0-54 0,0 5-1 15,0 0 2-15,0-2-1 0,-2 9 31 16,1-6-57-16,0 2 3 0,-1 1 2 16,1 0 0-16,-2 2 4 0,-3 12 2 15,4-10-16-15,1-1 0 0,1 0 1 0,0 1-2 16,2-1-8-16,0 12 0 0,0-12-5 16,8-2 6-16,-2 1-2 0,1 0 0 15,8 8 2-15,-7-10-6 0,2-1 8 16,-1-1-4-16,1 0 9 0,2-2 8 15,11-2 21-15,-11-3-28 0,0 0 4 16,0-7-4-16,-1-1 11 0,0-2-13 16,7-18-1-16,-9 11-17 0,-2 0 8 15,0-3-7-15,-1 1 3 0,4-21 20 16,-8 20-5-16,0 2-6 0,-1 0 1 16,-1 2 2-16,0 1 8 0,0-11 54 15,-5 14-34-15,-1 2 5 0,0 2-4 0,-2 0-7 16,0 3 0-16,-13-3-8 0,9 7-26 15,0 1 7-15,-1 0-12 0,-1 0 9 16,-15 13 5-16,15-5-1 0,2 0-6 16,0 1-6-16,0 0-21 0,3 1-43 15,-7 10-206-15,10-12 62 0,2 1-41 16,1-2-41-16,0-1-105 0,3-2-192 16,0 3-457-16</inkml:trace>
  <inkml:trace contextRef="#ctx0" brushRef="#br0" timeOffset="101762.84">19082 10274 1851 0,'0'-1'41'0,"0"-1"128"0,0 2-49 15,0-1-8-15,0 1 3 0,0-1 19 16,0 1 5-16,0-1 118 0,0 1-138 0,4 0-12 15,-4 0-5-15,0-1-8 0,0 1-23 16,0 0 38-16,0 0-63 0,0 0-4 16,0-2-7-16,0 1 1 0,0 1-6 15,0 0 3-15,0 0-24 0,3-1-6 16,-3 1 5-16,0 0-4 0,0 0 16 16,7 0 38-16,0 0-27 0,1 8-11 15,3 0-4-15,2 2-11 0,4 3 2 0,23 22-8 16,-18-14 9-16,2 3-6 15,-1 2 9-15,2 3-8 0,-1 0-3 16,24 32 9-16,-25-31-5 0,-1 0-5 0,0-1-1 16,0 0-4-16,-2-3 4 0,16 22 3 15,-20-27-11-15,-1-1 2 0,0-2-15 16,-4-2-10-16,9 9-79 0,-5-6-119 16,-5-5-158-16,-7-8 144 15,-1-2-33-15,0-1-5 0,-2 1-48 16,0-4-189-16,0 2-508 0</inkml:trace>
  <inkml:trace contextRef="#ctx0" brushRef="#br0" timeOffset="102491.8">19533 10891 1748 0,'-4'-3'31'0,"-1"2"13"0,2 0 14 16,1 1 15-16,0 0-14 0,-2 0 87 16,1 0-63-16,3 0-3 0,-1 0-11 15,-1 0-7-15,2 0 17 0,0 0-65 16,0 0-1-16,0 0-13 0,0 0 8 16,0 0-5-16,0 0-11 0,5 0 6 15,-5 0 18-15,7 0 15 0,-2 0 0 16,10 6 32-16,-5-1-34 0,0 4 9 15,2-1 0-15,3 2 1 0,1 2-8 16,16 13 13-16,-17-10-37 0,1-1-2 0,0-1-2 16,-1 2-6-16,0-4 1 15,9 10 10-15,-14-14-1 0,0-1 12 0,-1-3 7 16,-3 0 12-16,4-3 56 0,-7 0-58 16,-1-9-15-16,0-4-11 0,-2-1-5 15,0-3 8-15,0-24-1 0,-5 16-11 16,-2-1-7-16,3-1 8 0,-2 1 6 15,1-2-10-15,-2-22-25 0,4 27-35 16,3 0-32-16,0 3-53 0,0 3-29 16,0 2-16-16,0-9-222 0,0 17 180 15,0 0-124-15,5 2-137 0,1 4 44 16</inkml:trace>
  <inkml:trace contextRef="#ctx0" brushRef="#br0" timeOffset="110279.99">7830 12066 511 0,'-1'0'27'15,"-1"0"9"-15,0 0 10 0,0 0 10 0,-1 0-27 16,-4 0 11-16,-2 0-6 15,4 0-11-15,-4 0 42 0,6 0-23 16,-1 0-11-16,1 0-14 0,0 0-8 16,1 0-1-16,0 0 4 0,-2 0 37 15,3 0-20-15,0 0 4 0,0 0-2 16,1 0-3-16,0 0 0 0,0 0 43 0,0 0 15 16,0 0-46-1,0 0 48-15,0 0-37 0,0 0-5 0,0 0-14 16,4 0 5-16,-4 0-2 0,0 0-8 15,3 0 20-15,0 0-36 0,-3 0 9 16,2 0 37-16,0 0 37 0,1 0 32 16,4 0 125-16,7 0-42 15,-5-3-110-15,13-2 77 0,-8 2-111 16,0 1-15-16,3-1-7 0,2 0-12 16,2 0 15-16,2 0 7 0,31-5 114 15,-22 6-92-15,2-2-8 0,4 3-16 16,3-1-2-16,1 0-8 0,52 2 19 15,6 0-33-15,-48 0-24 0,53 11 18 16,-53-6 4-16,-2-5 22 0,2 4-1 16,0 0-1-16,1-4-11 0,-3 0-17 15,49 0-4-15,-52 0-5 0,-1-5-8 16,-6 0 7-16,-1-1-9 0,-3 2 0 16,27-1 6-16,-10 5-8 15,-30 0-16-15,18 0-119 0,-23 7-64 16,-2 1-110-16,-1-1-115 0,-4 2-230 15,-1 0-107-15,0 3 126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3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0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1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7.png"/><Relationship Id="rId7" Type="http://schemas.openxmlformats.org/officeDocument/2006/relationships/customXml" Target="../ink/ink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customXml" Target="../ink/ink6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customXml" Target="../ink/ink9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09550"/>
            <a:ext cx="9144000" cy="1102519"/>
          </a:xfrm>
        </p:spPr>
        <p:txBody>
          <a:bodyPr/>
          <a:lstStyle/>
          <a:p>
            <a:pPr eaLnBrk="1" hangingPunct="1"/>
            <a:r>
              <a:rPr lang="en-US" dirty="0"/>
              <a:t>CSE 445: Machine Learning</a:t>
            </a:r>
            <a:br>
              <a:rPr lang="en-US" dirty="0"/>
            </a:br>
            <a:endParaRPr lang="en-US" sz="27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71550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Classification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4263660"/>
            <a:ext cx="91440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Instructor: Syed Athar Bin Amir, North South University</a:t>
            </a:r>
            <a:endParaRPr lang="en-US" sz="1200" dirty="0">
              <a:latin typeface="Calibri"/>
              <a:cs typeface="Calibri"/>
            </a:endParaRPr>
          </a:p>
        </p:txBody>
      </p:sp>
      <p:pic>
        <p:nvPicPr>
          <p:cNvPr id="1026" name="Picture 2" descr="The Classification Comic Strips | The Comic Strips">
            <a:extLst>
              <a:ext uri="{FF2B5EF4-FFF2-40B4-BE49-F238E27FC236}">
                <a16:creationId xmlns:a16="http://schemas.microsoft.com/office/drawing/2014/main" id="{80D0A13E-128C-4DE4-A1B7-E1E30AE8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93" y="1463310"/>
            <a:ext cx="2307981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515B-3FC1-4B89-B6EA-A79FE827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9F62-22A6-4A37-B4FF-DEF1DA6A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7750"/>
            <a:ext cx="4003074" cy="3546873"/>
          </a:xfrm>
        </p:spPr>
        <p:txBody>
          <a:bodyPr/>
          <a:lstStyle/>
          <a:p>
            <a:r>
              <a:rPr lang="en-US" sz="1800" dirty="0"/>
              <a:t>Plots:</a:t>
            </a:r>
          </a:p>
          <a:p>
            <a:pPr lvl="1"/>
            <a:r>
              <a:rPr lang="en-US" sz="1800" dirty="0"/>
              <a:t>True Positive Rate (TPR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another name for Recall/Sensitivity) against </a:t>
            </a:r>
          </a:p>
          <a:p>
            <a:pPr lvl="1"/>
            <a:r>
              <a:rPr lang="en-US" sz="1800" dirty="0"/>
              <a:t>False Positive Rate (FPR </a:t>
            </a:r>
            <a:r>
              <a:rPr lang="en-US" sz="1800" dirty="0">
                <a:sym typeface="Wingdings" panose="05000000000000000000" pitchFamily="2" charset="2"/>
              </a:rPr>
              <a:t> Ratio of negative instances that are incorrectly classified as positive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FPR = 1 – TNR = 1 – Specificity </a:t>
            </a:r>
          </a:p>
          <a:p>
            <a:r>
              <a:rPr lang="en-US" sz="1800" dirty="0"/>
              <a:t>ROC curve plots sensitivity (recall) against (1- specificity)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AACC7-413F-4203-B2DB-28911D3B8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74" y="1047750"/>
            <a:ext cx="5140926" cy="32572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551497-C1EF-47FD-B864-752C312164D5}"/>
                  </a:ext>
                </a:extLst>
              </p14:cNvPr>
              <p14:cNvContentPartPr/>
              <p14:nvPr/>
            </p14:nvContentPartPr>
            <p14:xfrm>
              <a:off x="4280760" y="1258560"/>
              <a:ext cx="4459320" cy="253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551497-C1EF-47FD-B864-752C312164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1400" y="1249200"/>
                <a:ext cx="4478040" cy="25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8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515B-3FC1-4B89-B6EA-A79FE827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9F62-22A6-4A37-B4FF-DEF1DA6A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7750"/>
            <a:ext cx="4267200" cy="3546873"/>
          </a:xfrm>
        </p:spPr>
        <p:txBody>
          <a:bodyPr/>
          <a:lstStyle/>
          <a:p>
            <a:r>
              <a:rPr lang="en-US" sz="1800" dirty="0"/>
              <a:t>Higher recall/TPR leads to more false positives</a:t>
            </a:r>
          </a:p>
          <a:p>
            <a:r>
              <a:rPr lang="en-US" sz="1800" dirty="0"/>
              <a:t>A good classifier stays very close to the top left corner</a:t>
            </a:r>
          </a:p>
          <a:p>
            <a:pPr lvl="1"/>
            <a:r>
              <a:rPr lang="en-US" sz="1500" dirty="0"/>
              <a:t>High TPR, and low FPR</a:t>
            </a:r>
          </a:p>
          <a:p>
            <a:r>
              <a:rPr lang="en-US" sz="1800" dirty="0"/>
              <a:t>AUC – Area under the curve</a:t>
            </a:r>
          </a:p>
          <a:p>
            <a:pPr lvl="1"/>
            <a:r>
              <a:rPr lang="en-US" sz="1500" dirty="0"/>
              <a:t>Perfect classifier will have an AUC equal to 1</a:t>
            </a:r>
          </a:p>
          <a:p>
            <a:pPr lvl="1"/>
            <a:r>
              <a:rPr lang="en-US" sz="1500" dirty="0"/>
              <a:t>Purely random classifier (dotted diagonal line) will have an AUC equal to 0.5</a:t>
            </a:r>
          </a:p>
          <a:p>
            <a:r>
              <a:rPr lang="en-US" sz="1800" dirty="0"/>
              <a:t>Use PR curve when positive class is rare in dataset, or when false positives are a greater concern than false negatives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AACC7-413F-4203-B2DB-28911D3B8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109" y="1080186"/>
            <a:ext cx="4690356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D36CE4-8DFA-4233-A221-2522AF58C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752" y="4171950"/>
            <a:ext cx="3714750" cy="6286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F3622C-9274-4BDB-A71F-D9113CE7EBF2}"/>
                  </a:ext>
                </a:extLst>
              </p14:cNvPr>
              <p14:cNvContentPartPr/>
              <p14:nvPr/>
            </p14:nvContentPartPr>
            <p14:xfrm>
              <a:off x="355680" y="658440"/>
              <a:ext cx="7927920" cy="335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F3622C-9274-4BDB-A71F-D9113CE7EB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20" y="649080"/>
                <a:ext cx="7946640" cy="33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7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F908-CEF7-4B2D-9474-2D27C227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1CA7-7FB7-41DF-AA81-F84102FBF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3733800" cy="3546873"/>
          </a:xfrm>
        </p:spPr>
        <p:txBody>
          <a:bodyPr/>
          <a:lstStyle/>
          <a:p>
            <a:r>
              <a:rPr lang="en-US" sz="2000" dirty="0"/>
              <a:t>Ensemble classification with multiple decision trees</a:t>
            </a:r>
          </a:p>
          <a:p>
            <a:r>
              <a:rPr lang="en-US" sz="2000" dirty="0"/>
              <a:t>Better than SGD Classifier as evident in ROC curve</a:t>
            </a:r>
          </a:p>
          <a:p>
            <a:r>
              <a:rPr lang="en-US" sz="2000" dirty="0"/>
              <a:t>99% precision and 86.6% recall makes this a better classifier in those regards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5E4EC-5E42-4ACF-AD88-88BD2FF4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952057"/>
            <a:ext cx="4876800" cy="3239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6505EC-09D8-4B89-9C5D-6400C5C69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7" y="3866456"/>
            <a:ext cx="3873843" cy="649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0221FF-DBB1-44CC-AEC5-D684471AC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5" y="4627788"/>
            <a:ext cx="3989173" cy="229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D5E7F2-C1F7-4DC8-9D49-989AC8D7B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416" y="4048097"/>
            <a:ext cx="3301314" cy="5465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5A27E1-7DCB-4212-B62A-06213EFDE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610584"/>
            <a:ext cx="3062416" cy="3661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D85D6B-4A8B-4597-B67E-14DF4961B669}"/>
                  </a:ext>
                </a:extLst>
              </p14:cNvPr>
              <p14:cNvContentPartPr/>
              <p14:nvPr/>
            </p14:nvContentPartPr>
            <p14:xfrm>
              <a:off x="694440" y="630360"/>
              <a:ext cx="4575240" cy="430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D85D6B-4A8B-4597-B67E-14DF4961B6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5080" y="621000"/>
                <a:ext cx="4593960" cy="43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418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FF26-91DE-497C-9611-D5A8C330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C3F0-0E92-4317-AEC2-FCF1EF70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1"/>
            <a:ext cx="5715000" cy="1828800"/>
          </a:xfrm>
        </p:spPr>
        <p:txBody>
          <a:bodyPr/>
          <a:lstStyle/>
          <a:p>
            <a:r>
              <a:rPr lang="en-US" sz="1800" dirty="0"/>
              <a:t>Binary classification – distinguish between two classes</a:t>
            </a:r>
          </a:p>
          <a:p>
            <a:pPr lvl="1"/>
            <a:r>
              <a:rPr lang="en-US" sz="1800" dirty="0"/>
              <a:t>“5” vs “Not 5”</a:t>
            </a:r>
          </a:p>
          <a:p>
            <a:r>
              <a:rPr lang="en-US" sz="1800" dirty="0"/>
              <a:t>Multiclass classification (also known as multinomial classification) – distinguish between many classes</a:t>
            </a:r>
          </a:p>
          <a:p>
            <a:r>
              <a:rPr lang="en-US" sz="1800" dirty="0"/>
              <a:t>Some classifiers can handle multiple classes by default</a:t>
            </a:r>
          </a:p>
          <a:p>
            <a:pPr lvl="1"/>
            <a:r>
              <a:rPr lang="en-US" sz="1800" dirty="0"/>
              <a:t>e.g. SGD, Random Forest, Naïve Bayes</a:t>
            </a:r>
          </a:p>
          <a:p>
            <a:r>
              <a:rPr lang="en-US" sz="1800" dirty="0"/>
              <a:t>Others (like Logistic Regression or SVM) are strictly binary classifiers – however, they can be used for multiclass classification in certain strategies</a:t>
            </a:r>
          </a:p>
          <a:p>
            <a:pPr lvl="1"/>
            <a:r>
              <a:rPr lang="en-US" sz="1800" dirty="0"/>
              <a:t>One-versus-the-rest/One-vs-all (OVR) – one classifier for each class, highest score classifier taken</a:t>
            </a:r>
          </a:p>
          <a:p>
            <a:pPr lvl="1"/>
            <a:r>
              <a:rPr lang="en-US" sz="1800" dirty="0"/>
              <a:t>One-vs-one (</a:t>
            </a:r>
            <a:r>
              <a:rPr lang="en-US" sz="1800" dirty="0" err="1"/>
              <a:t>OvO</a:t>
            </a:r>
            <a:r>
              <a:rPr lang="en-US" sz="1800" dirty="0"/>
              <a:t>) – one classifier for each class pair, N(N-1)/2 classifiers to train if there are N classes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C1A6227-D4F4-48A6-819E-4D7C2D95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57325"/>
            <a:ext cx="3543619" cy="222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4A4641-85D9-4A58-8D38-B31DB5EB96B7}"/>
                  </a:ext>
                </a:extLst>
              </p14:cNvPr>
              <p14:cNvContentPartPr/>
              <p14:nvPr/>
            </p14:nvContentPartPr>
            <p14:xfrm>
              <a:off x="585000" y="67680"/>
              <a:ext cx="8357400" cy="473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4A4641-85D9-4A58-8D38-B31DB5EB96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640" y="58320"/>
                <a:ext cx="8376120" cy="47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86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5A02-0170-4544-ABD6-340DC7A6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8821-1E36-4417-8A0D-AEEC68BD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confusion matrix – easier to understand as image</a:t>
            </a:r>
          </a:p>
          <a:p>
            <a:r>
              <a:rPr lang="en-US" dirty="0"/>
              <a:t>Bright diagonal indicates most images were correctly classified</a:t>
            </a:r>
          </a:p>
          <a:p>
            <a:r>
              <a:rPr lang="en-US" dirty="0"/>
              <a:t>Many images misclassified as 8 (bright column) – but images with 8 are correctly classified (dark row)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AB502-E4B5-4BC1-A799-0541E048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60" y="3230124"/>
            <a:ext cx="3377351" cy="1371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ABF52-01FE-4AAE-8243-EE7828DD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870" y="2657475"/>
            <a:ext cx="2438400" cy="2486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0897E1-EA5D-4F3A-88F2-BE252F90C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606246"/>
            <a:ext cx="2466975" cy="2438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593E42-625B-446F-99C0-A610AC149BB7}"/>
                  </a:ext>
                </a:extLst>
              </p14:cNvPr>
              <p14:cNvContentPartPr/>
              <p14:nvPr/>
            </p14:nvContentPartPr>
            <p14:xfrm>
              <a:off x="768600" y="175320"/>
              <a:ext cx="7989840" cy="447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593E42-625B-446F-99C0-A610AC149B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240" y="165960"/>
                <a:ext cx="8008560" cy="44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09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A145-456A-467F-877E-2742D1A7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or 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510C-4606-4AAA-BDA0-7CB6D707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4648200" cy="3546873"/>
          </a:xfrm>
        </p:spPr>
        <p:txBody>
          <a:bodyPr/>
          <a:lstStyle/>
          <a:p>
            <a:r>
              <a:rPr lang="en-US" dirty="0"/>
              <a:t>Bottom-left block are 5s that are incorrectly classified as 3</a:t>
            </a:r>
          </a:p>
          <a:p>
            <a:r>
              <a:rPr lang="en-US" dirty="0"/>
              <a:t>Top-right block are 3s incorrectly classified as 5</a:t>
            </a:r>
          </a:p>
          <a:p>
            <a:r>
              <a:rPr lang="en-US" dirty="0"/>
              <a:t>What are the issues with the classifier, and why does it struggle to classify these two classes?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59010-397E-4079-81DA-33B63436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63" y="1090612"/>
            <a:ext cx="3581400" cy="36280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FB074D-6EF4-442F-8662-CCE06593A8F2}"/>
                  </a:ext>
                </a:extLst>
              </p14:cNvPr>
              <p14:cNvContentPartPr/>
              <p14:nvPr/>
            </p14:nvContentPartPr>
            <p14:xfrm>
              <a:off x="578880" y="169560"/>
              <a:ext cx="8394840" cy="483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FB074D-6EF4-442F-8662-CCE06593A8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520" y="160200"/>
                <a:ext cx="8413560" cy="48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50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9443-1357-4BA2-8F2A-0B4B7ADD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Multilabel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EDE6-6C25-44A4-9E7C-D98B1EA3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4953000" cy="3546873"/>
          </a:xfrm>
        </p:spPr>
        <p:txBody>
          <a:bodyPr/>
          <a:lstStyle/>
          <a:p>
            <a:r>
              <a:rPr lang="en-US" dirty="0"/>
              <a:t>Classification system outputting multiple binary tags</a:t>
            </a:r>
          </a:p>
          <a:p>
            <a:r>
              <a:rPr lang="en-US" dirty="0"/>
              <a:t>Measure F1 score for each label, and take average across all labels</a:t>
            </a:r>
          </a:p>
          <a:p>
            <a:r>
              <a:rPr lang="en-US" dirty="0"/>
              <a:t>Can weight the labels according to their support – i.e. how many instances of that label are there?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2BFDF7-0DCC-4077-9565-5D242B5F0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47750"/>
            <a:ext cx="3250389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31FB0C-CDA4-47C0-B927-4C73B3C9F1A0}"/>
                  </a:ext>
                </a:extLst>
              </p14:cNvPr>
              <p14:cNvContentPartPr/>
              <p14:nvPr/>
            </p14:nvContentPartPr>
            <p14:xfrm>
              <a:off x="1382760" y="2232000"/>
              <a:ext cx="2211840" cy="118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31FB0C-CDA4-47C0-B927-4C73B3C9F1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3400" y="2222640"/>
                <a:ext cx="2230560" cy="120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128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758B-F971-466C-B5D4-9E5F9F4A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Multioutput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ED30-33B3-4CC6-BAD3-FF3834EE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047750"/>
            <a:ext cx="3762375" cy="3546873"/>
          </a:xfrm>
        </p:spPr>
        <p:txBody>
          <a:bodyPr/>
          <a:lstStyle/>
          <a:p>
            <a:r>
              <a:rPr lang="en-US" sz="1800" dirty="0"/>
              <a:t>Each label can be multiclass (i.e. have more than two possible values)</a:t>
            </a:r>
          </a:p>
          <a:p>
            <a:r>
              <a:rPr lang="en-US" sz="1800" dirty="0"/>
              <a:t>Input </a:t>
            </a:r>
            <a:r>
              <a:rPr lang="en-US" sz="1800" dirty="0">
                <a:sym typeface="Wingdings" panose="05000000000000000000" pitchFamily="2" charset="2"/>
              </a:rPr>
              <a:t> noisy digit image (array of pixel intensities)</a:t>
            </a:r>
          </a:p>
          <a:p>
            <a:r>
              <a:rPr lang="en-US" sz="1800" dirty="0">
                <a:sym typeface="Wingdings" panose="05000000000000000000" pitchFamily="2" charset="2"/>
              </a:rPr>
              <a:t>Output  clean digit image (array of pixel intensities)</a:t>
            </a:r>
          </a:p>
          <a:p>
            <a:r>
              <a:rPr lang="en-US" sz="1800" dirty="0">
                <a:sym typeface="Wingdings" panose="05000000000000000000" pitchFamily="2" charset="2"/>
              </a:rPr>
              <a:t>One label per pixel, and each label can have multiple values</a:t>
            </a:r>
          </a:p>
          <a:p>
            <a:r>
              <a:rPr lang="en-US" sz="1800" dirty="0">
                <a:sym typeface="Wingdings" panose="05000000000000000000" pitchFamily="2" charset="2"/>
              </a:rPr>
              <a:t>Note: very similar to a regression problem – predicting pixel intensity is more akin to regression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78D61-46D6-4B50-8CC7-D34D5C75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006689"/>
            <a:ext cx="3762375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12146-AF09-4869-8521-1F24DCC32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2" y="2012737"/>
            <a:ext cx="2381250" cy="1162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28D8B-A8CD-4670-9F7F-AA875BE5F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3274798"/>
            <a:ext cx="3867150" cy="1724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73D145-C623-4574-BEFB-3FB09ACC1571}"/>
                  </a:ext>
                </a:extLst>
              </p14:cNvPr>
              <p14:cNvContentPartPr/>
              <p14:nvPr/>
            </p14:nvContentPartPr>
            <p14:xfrm>
              <a:off x="1133280" y="1238760"/>
              <a:ext cx="6442920" cy="310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73D145-C623-4574-BEFB-3FB09ACC15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3920" y="1229400"/>
                <a:ext cx="6461640" cy="31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97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22E7-835E-4A52-B350-5E278CCA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3CC4-4778-4455-8261-969559D0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</a:t>
            </a:r>
            <a:r>
              <a:rPr lang="en-US" dirty="0">
                <a:sym typeface="Wingdings" panose="05000000000000000000" pitchFamily="2" charset="2"/>
              </a:rPr>
              <a:t> involves predicting values (continuous)</a:t>
            </a:r>
          </a:p>
          <a:p>
            <a:r>
              <a:rPr lang="en-US" dirty="0">
                <a:sym typeface="Wingdings" panose="05000000000000000000" pitchFamily="2" charset="2"/>
              </a:rPr>
              <a:t>Classification  predicting classes (discrete)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3F332-2BCF-4FB4-AA9C-2D956667B815}"/>
              </a:ext>
            </a:extLst>
          </p:cNvPr>
          <p:cNvSpPr/>
          <p:nvPr/>
        </p:nvSpPr>
        <p:spPr>
          <a:xfrm>
            <a:off x="304800" y="2952750"/>
            <a:ext cx="18288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Student Profile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8F302143-6D85-4D44-A7FB-42BF1A9C5843}"/>
              </a:ext>
            </a:extLst>
          </p:cNvPr>
          <p:cNvSpPr/>
          <p:nvPr/>
        </p:nvSpPr>
        <p:spPr>
          <a:xfrm>
            <a:off x="2660050" y="2114550"/>
            <a:ext cx="3581400" cy="12192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REGRESSION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FD496B7-C27F-476C-B03A-E8AC5684BB74}"/>
              </a:ext>
            </a:extLst>
          </p:cNvPr>
          <p:cNvSpPr/>
          <p:nvPr/>
        </p:nvSpPr>
        <p:spPr>
          <a:xfrm>
            <a:off x="6779743" y="2295525"/>
            <a:ext cx="2209798" cy="85725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Predicting Final Marks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6C969C1-B063-482F-BD7D-3CB42213A3E9}"/>
              </a:ext>
            </a:extLst>
          </p:cNvPr>
          <p:cNvSpPr/>
          <p:nvPr/>
        </p:nvSpPr>
        <p:spPr>
          <a:xfrm>
            <a:off x="6780774" y="3686947"/>
            <a:ext cx="2209798" cy="85725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Predicting Pass/Fail/Grade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C3AB3CF9-4CDE-4C27-A69C-6CBEC365D2AC}"/>
              </a:ext>
            </a:extLst>
          </p:cNvPr>
          <p:cNvSpPr/>
          <p:nvPr/>
        </p:nvSpPr>
        <p:spPr>
          <a:xfrm>
            <a:off x="2514600" y="3686947"/>
            <a:ext cx="3872301" cy="12192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CLASSIFICATION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AA9A64-6326-4B53-9EAC-31958A4C80E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133600" y="2724150"/>
            <a:ext cx="526450" cy="60960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1949F0-2C00-47DF-80DA-B10C14D6E071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2133600" y="3333750"/>
            <a:ext cx="381000" cy="96279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DF00FC-E9AD-4A96-8975-37948F16D76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253293" y="2724150"/>
            <a:ext cx="526450" cy="515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D324DC-AF70-4E4D-8401-BA16FB36330D}"/>
              </a:ext>
            </a:extLst>
          </p:cNvPr>
          <p:cNvCxnSpPr>
            <a:cxnSpLocks/>
          </p:cNvCxnSpPr>
          <p:nvPr/>
        </p:nvCxnSpPr>
        <p:spPr>
          <a:xfrm flipV="1">
            <a:off x="6304911" y="4270529"/>
            <a:ext cx="526450" cy="515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64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24C7-2DA5-45A0-BC3B-F6092019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B0F5-27E5-4C30-AD53-0BD38B8E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63" y="810185"/>
            <a:ext cx="4953000" cy="3546873"/>
          </a:xfrm>
        </p:spPr>
        <p:txBody>
          <a:bodyPr/>
          <a:lstStyle/>
          <a:p>
            <a:r>
              <a:rPr lang="en-US" dirty="0"/>
              <a:t>70,000 small images of handwritten images</a:t>
            </a:r>
          </a:p>
          <a:p>
            <a:pPr lvl="1"/>
            <a:r>
              <a:rPr lang="en-US" dirty="0"/>
              <a:t>The “Hello, World” of Machine Learning</a:t>
            </a:r>
          </a:p>
          <a:p>
            <a:pPr lvl="1"/>
            <a:r>
              <a:rPr lang="en-US" dirty="0"/>
              <a:t>Each image has 28 x 28 pixels, which comes out to 784 features</a:t>
            </a:r>
          </a:p>
          <a:p>
            <a:pPr lvl="1"/>
            <a:r>
              <a:rPr lang="en-US" dirty="0"/>
              <a:t>Each feature represents a pixel’s intensity from 0 to 255</a:t>
            </a:r>
          </a:p>
          <a:p>
            <a:pPr lvl="1"/>
            <a:r>
              <a:rPr lang="en-US" dirty="0"/>
              <a:t>Comes pre-shuffled, with the first 60,000 images for training, and the remaining 10,000 images for testing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2EC8A-82EE-4F94-8CB8-3FC6AF3B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181" y="866518"/>
            <a:ext cx="3867150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6BF02B-2010-42E3-A48D-D5167692B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181" y="2036548"/>
            <a:ext cx="40576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6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517B-DE8B-4B94-A582-D8506512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Digits from MNIST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7E352-FB39-4D35-9CD7-66B3B7B34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971575"/>
            <a:ext cx="5333999" cy="4171925"/>
          </a:xfrm>
        </p:spPr>
      </p:pic>
    </p:spTree>
    <p:extLst>
      <p:ext uri="{BB962C8B-B14F-4D97-AF65-F5344CB8AC3E}">
        <p14:creationId xmlns:p14="http://schemas.microsoft.com/office/powerpoint/2010/main" val="53491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1B11-0BF0-43DD-96C4-38E14476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Performance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80DB3-00B5-45EE-A1EF-A4106753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2667000" cy="3546873"/>
          </a:xfrm>
        </p:spPr>
        <p:txBody>
          <a:bodyPr/>
          <a:lstStyle/>
          <a:p>
            <a:r>
              <a:rPr lang="en-US" sz="1800" dirty="0"/>
              <a:t>Classification often deals with skewed datasets</a:t>
            </a:r>
          </a:p>
          <a:p>
            <a:pPr lvl="1"/>
            <a:r>
              <a:rPr lang="en-US" sz="1500" dirty="0">
                <a:sym typeface="Wingdings" panose="05000000000000000000" pitchFamily="2" charset="2"/>
              </a:rPr>
              <a:t>Accuracy is not the preferred performance measure!</a:t>
            </a:r>
          </a:p>
          <a:p>
            <a:r>
              <a:rPr lang="en-US" sz="1800" dirty="0">
                <a:sym typeface="Wingdings" panose="05000000000000000000" pitchFamily="2" charset="2"/>
              </a:rPr>
              <a:t>e.g. even an untrained binary classifier can have 90% accuracy if one of the classes constitute just 10% of images!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FC7DB-34EB-4929-B7D0-FD7BF3D4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156644"/>
            <a:ext cx="6286500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5DB40-8EA7-44BE-9DAE-AF3B2839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2332507"/>
            <a:ext cx="4267200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A9C2FC-073F-49DA-BDA6-9157E8F92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425" y="4401147"/>
            <a:ext cx="65817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4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87BA-C5D5-40FB-98E6-0406F23A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0A04C-8651-4599-9A1E-49ABE7E92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Count the number of times class A is correctly classified, and the number of times it’s misclassified as a separate class</a:t>
                </a:r>
              </a:p>
              <a:p>
                <a:pPr lvl="1"/>
                <a:r>
                  <a:rPr lang="en-US" dirty="0"/>
                  <a:t>How often does the classifier “confuse” handwritten 5 with 3?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342891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/>
                  <a:t> 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marL="342891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342891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0A04C-8651-4599-9A1E-49ABE7E92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4" t="-1718" r="-71" b="-8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70B912-B57E-4A47-B25D-5EAEE2FD4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34651"/>
              </p:ext>
            </p:extLst>
          </p:nvPr>
        </p:nvGraphicFramePr>
        <p:xfrm>
          <a:off x="1371600" y="2344695"/>
          <a:ext cx="6096000" cy="13661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05915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1320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918745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                     Predicted</a:t>
                      </a:r>
                    </a:p>
                    <a:p>
                      <a:pPr algn="l"/>
                      <a:r>
                        <a:rPr lang="en-US" b="1" dirty="0"/>
                        <a:t>Actual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29590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53057 (True Negative)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1522 (False Positive)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62177"/>
                  </a:ext>
                </a:extLst>
              </a:tr>
              <a:tr h="4152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1325 (False Negative)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4096 (True Positive)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443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9FE088-556F-4FDF-8FE7-D05826AC7269}"/>
              </a:ext>
            </a:extLst>
          </p:cNvPr>
          <p:cNvSpPr txBox="1"/>
          <p:nvPr/>
        </p:nvSpPr>
        <p:spPr>
          <a:xfrm>
            <a:off x="3352800" y="23431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D45064-E7C9-499D-9491-021CF8B7E2B6}"/>
                  </a:ext>
                </a:extLst>
              </p14:cNvPr>
              <p14:cNvContentPartPr/>
              <p14:nvPr/>
            </p14:nvContentPartPr>
            <p14:xfrm>
              <a:off x="3118680" y="3076560"/>
              <a:ext cx="5102640" cy="606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D45064-E7C9-499D-9491-021CF8B7E2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9320" y="3067200"/>
                <a:ext cx="5121360" cy="6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867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87BA-C5D5-40FB-98E6-0406F23A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FE088-556F-4FDF-8FE7-D05826AC7269}"/>
              </a:ext>
            </a:extLst>
          </p:cNvPr>
          <p:cNvSpPr txBox="1"/>
          <p:nvPr/>
        </p:nvSpPr>
        <p:spPr>
          <a:xfrm>
            <a:off x="3352800" y="23431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FC83CC-82F9-41B1-93E9-46BE5F32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895350"/>
            <a:ext cx="70389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5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E53F-291A-4FA4-9A93-C1180B94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002F-AAA4-423E-844F-27393444A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1"/>
            <a:ext cx="8534400" cy="1524000"/>
          </a:xfrm>
        </p:spPr>
        <p:txBody>
          <a:bodyPr/>
          <a:lstStyle/>
          <a:p>
            <a:r>
              <a:rPr lang="en-US" dirty="0"/>
              <a:t>Increasing classifier precision leads to lower recall, and vice versa!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EF7AD-3387-472A-A703-861A96D2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114550"/>
            <a:ext cx="70294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8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E53F-291A-4FA4-9A93-C1180B94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Curve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2A4B10-78AD-4FF1-A5A4-D13CE7EA9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59683"/>
            <a:ext cx="5867400" cy="428742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4B444C-22D1-47C4-9D17-12EFB222A51D}"/>
              </a:ext>
            </a:extLst>
          </p:cNvPr>
          <p:cNvSpPr txBox="1"/>
          <p:nvPr/>
        </p:nvSpPr>
        <p:spPr>
          <a:xfrm>
            <a:off x="6781800" y="226695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Fairly easy to create a classifier with high precision – but at what recall?</a:t>
            </a:r>
          </a:p>
        </p:txBody>
      </p:sp>
    </p:spTree>
    <p:extLst>
      <p:ext uri="{BB962C8B-B14F-4D97-AF65-F5344CB8AC3E}">
        <p14:creationId xmlns:p14="http://schemas.microsoft.com/office/powerpoint/2010/main" val="169548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dan-berkeley-nlp-v1</Template>
  <TotalTime>37290</TotalTime>
  <Words>767</Words>
  <Application>Microsoft Office PowerPoint</Application>
  <PresentationFormat>On-screen Show (16:9)</PresentationFormat>
  <Paragraphs>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dan-berkeley-nlp-v1</vt:lpstr>
      <vt:lpstr>CSE 445: Machine Learning </vt:lpstr>
      <vt:lpstr>Supervised Learning</vt:lpstr>
      <vt:lpstr>MNIST</vt:lpstr>
      <vt:lpstr>Digits from MNIST dataset</vt:lpstr>
      <vt:lpstr>Classification Performance Measure</vt:lpstr>
      <vt:lpstr>Confusion Matrix</vt:lpstr>
      <vt:lpstr>Confusion Matrix</vt:lpstr>
      <vt:lpstr>Precision/Recall Tradeoff</vt:lpstr>
      <vt:lpstr>Precision/Recall Curve</vt:lpstr>
      <vt:lpstr>Receiver Operating Characteristic (ROC) curve</vt:lpstr>
      <vt:lpstr>Receiver Operating Characteristic (ROC) curve</vt:lpstr>
      <vt:lpstr>Random Forest Classifier</vt:lpstr>
      <vt:lpstr>Multiclass Classification</vt:lpstr>
      <vt:lpstr>Error Analysis</vt:lpstr>
      <vt:lpstr>3 or 5?</vt:lpstr>
      <vt:lpstr>Multilabel Classification</vt:lpstr>
      <vt:lpstr>Multioutput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SyAthar</cp:lastModifiedBy>
  <cp:revision>1610</cp:revision>
  <cp:lastPrinted>2014-01-21T07:51:01Z</cp:lastPrinted>
  <dcterms:created xsi:type="dcterms:W3CDTF">2004-08-27T04:16:05Z</dcterms:created>
  <dcterms:modified xsi:type="dcterms:W3CDTF">2020-11-26T02:01:00Z</dcterms:modified>
</cp:coreProperties>
</file>