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57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5143500" type="screen16x9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1977" autoAdjust="0"/>
  </p:normalViewPr>
  <p:slideViewPr>
    <p:cSldViewPr>
      <p:cViewPr varScale="1">
        <p:scale>
          <a:sx n="93" d="100"/>
          <a:sy n="93" d="100"/>
        </p:scale>
        <p:origin x="1056" y="8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02:33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21203 575 1398 0,'0'-1'61'0,"0"-1"46"0,0 1 29 16,0-1 204-16,0 0-35 0,0-1-153 16,0-1 106-16,0 2-135 0,3 0-24 15,-3 0-8-15,0 0-5 0,0 0-42 16,0 1-27-16,0 0-27 15,0 1-15-15,0 0 18 0,0 0 7 16,0 8 3-16,0 0-1 0,0 2-2 16,0 2 3-16,-6 2 1 0,2 2-2 15,-5 18 3-15,4-2-11 16,3-17-2-16,2 9-8 0,0-4-9 16,0-13 12-16,7 4 0 15,0-8 8-15,1-1-3 0,1-2-5 16,0 0-7-16,4 0-13 0,0-10-4 0,19-15-24 15,4-5 25-15,-18 14 21 16,15-15-8-16,-6 7 16 16,-18 15 4-16,3-3-19 0,-7 8-64 15,-5 4 42-15,0 0-2 16,0 0 46-16,0 9 3 0,-6-2-4 16,6 3-1-16,-6 0 4 0,1 1-8 15,1 9-3-15,-1-1-2 16,5-13 5-16,0 5 0 0,0-6 13 15,6-3 2-15,5-2 15 16,-5 0-8-16,0-6 1 0,3 0-8 16,1-2 7-16,-1-2-9 0,2-1 2 0,7-13 20 15,-3-5-11 1,-9 15-12-16,1-17-26 0,-4 0-91 16,-3 16 1-16,0-9-274 0,0 15 56 15,0 2-143-15,-7 2-41 0,0 1 74 16</inkml:trace>
  <inkml:trace contextRef="#ctx0" brushRef="#br0" timeOffset="419.9">21596 699 1654 0,'-4'4'90'0,"4"-1"21"0,0-1 186 15,0-2-93-15,0 0-169 16,13-6-8-16,1-5-14 16,-5 5-12-16,10-9 6 15,1-2-2-15,-10 10-3 0,7-11 3 16,-5 1-3-16,-8 9-2 0,-1 1 4 15,-3-5 10-15,0 7-10 0,0 0-7 16,-6 2-6-16,0 1 1 0,0 2 0 16,-2 0 8-16,-11 8 2 15,-2 9-3-15,11-6 0 0,-8 10-2 16,5 1 1-16,11-11 6 16,2 9 3-16,0-4 8 15,7-8-3-15,11 5 2 16,4-3 1-16,-8-8-11 0,3 0-7 0,22-2-117 15,-18 0-31-15,1-7-103 16,1 0-174-16,0-1-124 0,-1-1 74 0</inkml:trace>
  <inkml:trace contextRef="#ctx0" brushRef="#br0" timeOffset="661.77">21903 535 1907 0,'0'6'0'0,"-2"-3"2"16,0-3 26-16,2 0 35 0,0 5 40 15,0-1 9-15,0 2 41 0,0 4-122 16,0-4-25-16,4 8 12 16,-4 1-11-16,0-7 1 0,3 6 4 15,3 0-148-15,-6-7-74 16,4 3-858-16</inkml:trace>
  <inkml:trace contextRef="#ctx0" brushRef="#br0" timeOffset="812.69">22057 271 2190 0,'0'-11'26'0,"0"1"15"0,-11-9 60 15,6 13-74-15,5 0-19 0,-4 0-14 0,4 3-8 16,-5 3-146-16,5 0-70 0,0 9-282 16,0 1-40-16,0 2 66 0</inkml:trace>
  <inkml:trace contextRef="#ctx0" brushRef="#br0" timeOffset="1993.4">22242 688 1967 0,'-9'0'30'0,"0"0"34"16,-7 0 157-16,2 0-34 15,8 0-141-15,-5 0-31 16,2 0-18-16,5 0-2 0,-3 4-4 15,3 0-2-15,3-4 3 0,1 3-4 16,0-3 3-16,0 0 4 16,7 0 7-1,4 0-3-15,-4 0 0 0,7-14-10 16,1 1-11-16,-8 5 10 0,-2 1 1 16,4-9 15-16,-6 10 7 0,0-1 10 15,-1 2 1-15,0 0-5 0,-1 1-2 16,0 3-7-16,0-1-7 15,-1 2-10-15,0 0 6 0,0 0-8 16,0 4 4-16,0-4 9 16,0 5 3-16,0 6 37 0,0-6-18 15,0 0 1-15,0 1-10 0,0-1 8 0,0 2 2 16,0 0 4-16,0 8 22 16,13 1-21-16,-6-9-24 0,8 8 12 15,-2-4-4-15,-6-6-8 16,0 0 2-16,6 1 11 0,-9-5-7 15,1 1 6-15,-1-1 43 0,-2-1 39 16,1 0 3-16,-3 0-9 0,0 0-30 16,0-12-67-16,0 5-5 15,0-10-7-15,-5-3 12 16,-2 11 1-16,2-3 4 0,-5-10-3 16,6 11 3-16,-1 1-8 0,0-1 6 0,1 2-1 15,1-1 2-15,-1 2 4 16,-2-8-1-16,-1 3 3 0,3 8-1 15,-3-3 6-15,2 2-8 16,2 5 0-16,-2-1-9 16,0 2-6-16,0 0 8 0,0 0 2 15,-8 0-4-15,6 7 8 0,-1-2-2 16,-1 0-1-16,0 0 3 0,0-1-9 16,0 0-2-16,-7 5-8 15,2-2 13-15,7-2 0 0,-4 4-11 16,3 2-3-16,5-6 4 0,-1 1-10 15,3 7-32-15,1-7 18 16,0 0 5-16,0 0 0 0,5 1-2 0,2-2 10 16,-1 1 1-16,8 3-5 15,0-1 17-15,-7-6 9 0,5 1-2 16,-3-3 4-16,-5 1-6 16,-2-1 4-16,2 2 0 0,-1-2 2 15,-2 1 0-15,0 0-2 0,0-1 1 16,0 1 3-16,-1 0-4 0,2 0-1 15,0-1 5-15,-1 1-4 16,1-1 12-16,2 0-12 16,-1 0 1-16,1 0-4 0,8 0 1 0,-5-6-5 15,2-1-8-15,0 2-4 0,2-5 2 16,0 4 4-16,0-4 11 0,9-9 6 16,-4 2-1-16,-9 8-2 15,2-4 7-15,-4 4 10 16,-3 4-2-16,-1 2 6 15,1 0-24-15,-2 3-9 0,0 0 4 16,0 0-6-16,0 0 15 0,0 6-1 16,0 1 1-16,0 2 3 0,0 1-3 0,0 1 3 15,0 19 3 1,-5 5 14-16,0-17-1 0,-4 19 25 16,2-2-16-16,2-18-16 0,0-2 2 15,-4 16 25-15,4-18-19 0,0 1 0 16,-1-1 4-16,0-2-3 0,-1 0-3 15,-2-1 0-15,-10 5 0 16,-1-5-1-16,9-6-12 0,-13 1 3 16,0-5-19-16,12 0-58 15,0-7-84-15,-13-11-463 0,13 5 78 16,1 0-96-16,3-5 109 0</inkml:trace>
  <inkml:trace contextRef="#ctx0" brushRef="#br0" timeOffset="2496.9">22544 269 1877 0,'0'-5'43'0,"0"-2"92"16,0 4-47-16,0 1-39 0,0-1-23 0,0 1-18 16,0 2-21-16,0 0 21 0,0 0 14 15,0 11 12-15,0-1-8 0,0 19 34 16,0-10-33-16,0 2 12 0,0 3-2 16,-5 0 4-16,-2 28 50 0,-6 0-17 15,6-27-55-15,-6 20 8 16,-2-4-12-16,9-24-12 15,-4 10 3-15,3-6-5 16,4-14-3-16,2 2 5 0,0-4-10 16,1-3 7-16,0-2-14 15,7-9-50-15,0-1 6 16,11-15-102-16,3-9 35 0,-7 15 100 16,12-19 12-16,-14 20 12 0,-2 4-3 15,0 2 3-15,-2 4 8 0,-1 3 9 16,-1 5 10-16,-2 0 13 0,1 14 66 15,-4-3-50-15,2 2-6 0,-2 1-22 16,0 1-2-16,0 2-10 0,0-1-10 16,2 13 10-16,1-4-3 15,-1-14-8-15,3 7-30 16,2-7-171-16,-4-7-36 0,2-1-150 16,8-1-752-16,-6-2 704 0</inkml:trace>
  <inkml:trace contextRef="#ctx0" brushRef="#br0" timeOffset="2742.87">22876 212 1608 0,'0'0'4'0,"-8"8"32"0,1 1 64 15,2 2 39-15,-5 13 180 0,4-7-217 0,2 2-30 16,-1 4-21-16,0 2-7 15,-2 31 16-15,1 4-26 0,3-29-22 16,-5 28 16-16,0-4 2 16,2-30-22-16,-3 20-18 15,1-8-111-15,5-21-9 0,-1-2-44 16,-1 8-280-16,3-8-218 16,1-10 277-16,-1-4-166 15</inkml:trace>
  <inkml:trace contextRef="#ctx0" brushRef="#br0" timeOffset="2856.86">22752 681 1958 0,'7'-17'74'0,"-2"1"53"0,1 1 43 16,-2 1 52-16,6-8 98 0,-2 9-192 16,-5 8-128-1,8 0-4-15,4 1-2 0,-4 2 0 16,16-2-194-16,6 3-438 16,-14 1-8-16,-2 0 30 0</inkml:trace>
  <inkml:trace contextRef="#ctx0" brushRef="#br0" timeOffset="3176.17">23132 560 2471 0,'-44'0'71'0,"21"0"20"0,-18 0 174 16,8 0-76-16,19 0-160 15,-9 8-28-15,9 5-4 16,9-7 2-16,1 1 2 0,1 9-2 16,3-7-3-16,0 3 2 0,6-2-7 15,3 1-1-15,2 1 0 0,3-1 0 16,3 2 6-16,17 8-27 0,-4-3-53 16,-20-9 48-16,1 5 27 15,-11-1 58-15,0-7-29 0,-24 5-5 16,-4 1-33-16,11-7-46 15,0 0-115-15,-20 1-661 0,4-5-411 16</inkml:trace>
  <inkml:trace contextRef="#ctx0" brushRef="#br0" timeOffset="3525.45">23420 652 1847 0,'0'3'50'0,"0"0"236"16,0 0 189-16,0-3-254 0,6 0 31 15,2 0 155-15,-2 0-265 0,1 0-70 16,3 0-25-16,4-5-44 0,3 5 6 16,4-6-4-16,2 1 20 0,29-3 6 15,2 2-171-15,-30 6-49 16,21-5-506-16,-10 2-370 15,-22 0 418-15</inkml:trace>
  <inkml:trace contextRef="#ctx0" brushRef="#br0" timeOffset="3825.95">23678 478 2110 0,'-7'-1'2'16,"2"0"32"-16,-2 0 99 0,5 1-21 15,2 0-95-15,0 0 3 16,5 0 22-16,2 6-22 16,11 8 13-16,7 5-24 0,-11-8-1 15,15 13 27 1,-4 0 51-16,-16-12-7 0,3 12 109 15,-12 0-15-15,0-13-107 16,-10 11 17-16,-14 0-57 0,9-13-42 16,-1 2-87-16,-20 5-549 0,19-8 80 15,1-3-145-15,1-1 164 0</inkml:trace>
  <inkml:trace contextRef="#ctx0" brushRef="#br0" timeOffset="4328.55">24141 545 2029 0,'-8'0'0'15,"1"0"-1"-15,2 4 21 0,0-4 33 16,5 4 24-16,-6 1 95 0,6 4-98 15,-2-4-54-15,-1 10 26 16,3 3 1-16,0-9-27 16,0 8 18-16,0-2-6 15,6-9-19-15,-1-1-1 0,5 4 21 16,-3-6-14-16,0-1-3 0,1-1-7 0,2-1-22 16,1 0-51-16,1 0-29 0,0 0-31 15,13-15-118-15,-3 1 103 16,-15 9 117-16,5-4-5 15,-7 9-1-15,-5 0 16 0,0 0 4 16,0 0-16-16,0 7 12 0,0-2 14 16,0 2 10-16,-5-1 14 0,5 1 11 15,0-1 2-15,0 0 11 0,0 6 94 16,8-5 21-16,1-5-90 0,12 1 102 16,5-3 120-1,-11 0-128-15,18-14 129 0,-2 0-92 16,-17 4-116-16,-1 1 8 0,9-13 37 15,-14 9-113-15,-1 1-27 16,-2-2 19-16,-2 1-32 0,-3 0 0 0,0 1-5 16,0 2-92-16,-8-9-379 0,-9 11-496 15,6 8 211-15</inkml:trace>
  <inkml:trace contextRef="#ctx0" brushRef="#br0" timeOffset="16255.87">21275 1272 1962 0,'0'-4'67'16,"0"2"40"-16,0-2 34 0,0 3 31 16,0-1 61-16,0 1-134 0,0 0-14 15,0 1-10-15,0 0-16 0,0 0-28 16,0 0-23-16,0 0-18 0,0 0 12 15,0 20 11-15,0-7-5 0,-5 2-1 16,-1 3-1-16,-1 4-3 16,1 2 33-16,-9 26 34 0,-1 1-22 15,9-28-38-15,-7 21 6 16,9-23-3-16,0-3-9 0,1-1 2 0,-1-2-3 16,2-3-6-16,1-1 4 0,-2 2 12 15,3-10 6-15,1 1 9 0,0-3 29 16,0-1 27-16,0 0-11 0,0 0 29 15,0-18-99-15,5 8-6 16,9-15-9-16,-6 11 6 0,2-2 4 0,0 0 2 16,3-1-5-16,1 1 3 15,-1 0-8-15,15-10-3 0,-15 17 1 16,-2 1-2-16,0 3-8 0,-1 2 0 0,0 3 4 16,5 0-8-16,-2 14 7 15,-7-7 11-15,2 13 7 0,-5-10 1 16,-3 2 3-16,0 1-3 0,0-1 3 15,0 2 0-15,-7 0 3 0,-10 12 5 16,8-14-4-16,-1-1-7 0,-1-1 4 16,0-1-2-16,-3 0-2 0,1-1 4 15,-18 4-5-15,15-8 2 0,-1 0-5 16,1-2-26-16,2-2-48 0,0 0-82 16,0 0-68-16,-7-8-394 0,14 0 204 15,1-1-178-15,2-1 48 0,4-2 79 0</inkml:trace>
  <inkml:trace contextRef="#ctx0" brushRef="#br0" timeOffset="16521.72">21564 1445 2014 0,'0'0'42'16,"0"7"165"-16,0-5-72 0,0 2-6 0,0 0-45 16,0 0-11-16,0 2-26 0,0 1-8 15,0 10 35-15,0 2-35 16,0-9-29-16,-3 10-1 0,3-10-11 16,-4-1-13-16,4 0-83 0,-4 0-110 15,0-1-156-15,4-1-288 0,-5 2-491 16</inkml:trace>
  <inkml:trace contextRef="#ctx0" brushRef="#br0" timeOffset="16668.23">21664 1191 2540 0,'6'-14'4'0,"-2"2"0"0,-3 1 4 0,2 3 3 16,-2-1-7-16,-1 3-37 15,0 6-70-15,0 0-536 0,0 6 14 16,0 2 86-16</inkml:trace>
  <inkml:trace contextRef="#ctx0" brushRef="#br0" timeOffset="17105.36">21930 1455 2539 0,'-14'-4'130'15,"7"-1"-13"-15,-11 5 136 0,8 0-173 16,-3 0-42-16,-1 6-30 0,-1 0-5 16,-1 2 2-16,-13 10-6 0,3 4-6 15,16-12 6-15,-4 9 1 0,9-11-8 16,3-1 4-16,0 0-3 15,2-2 0-15,0-1 2 0,0-1-1 0,19-2 3 16,5-1-40-16,-10-6-11 16,17-10-54-16,-15 6 69 0,-1 1 21 15,-1 0 14-15,-3-1-1 0,1 1 4 16,-3 2-1-16,4-4-7 0,-8 8 3 16,-1 3 3-16,-1 0 2 0,0 0-2 15,-1 0 9-15,0 0 0 0,3 11 60 16,-2-5-29-16,1 1 13 0,-1 1-11 15,0 0-9-15,1 1-2 0,-1-1-8 0,3 12 0 16,-3-11-9-16,2 0-5 16,-1 0 5-16,3-1-12 0,1 0-49 0,1-2-99 15,15 2-492-15,-9-5 0 0,1-2-2 16,2-1 122-16</inkml:trace>
  <inkml:trace contextRef="#ctx0" brushRef="#br0" timeOffset="17407.18">22339 1429 2478 0,'-8'-3'40'0,"-9"-3"213"0,7 5-40 0,-1 1 22 16,-1 0-23-16,-1 0-24 16,0 0-65-16,0 0-62 0,-11 5-44 0,14 1-20 15,1-1 0-15,2 2 5 0,3-1-6 16,1 0 7-16,3 0-3 0,0 8 8 15,14 2-7-15,-4-9 1 16,12 9-11-16,1-2 5 16,-11-8-2-16,7 7-30 0,-12-6 8 15,0-2-2-15,-4 2 18 0,1-1 4 16,-4 0 12-16,0 2 6 0,-7 6 6 16,-9 1-10-16,5-8-24 0,-14 6-140 15,11-7-44-15,1-1-119 16,1 0-102-16,-1-3-203 0,1 0-99 15,2-2 131-15</inkml:trace>
  <inkml:trace contextRef="#ctx0" brushRef="#br0" timeOffset="17736.58">22868 1546 2191 0,'-6'2'30'16,"2"-1"42"-16,2 0 40 0,2 0 40 15,0 1 243-15,0-1-173 0,8 0 8 16,-1 0-34-16,5-1-21 0,2 1-37 15,3-1-12-15,26 0 60 0,10 0-98 16,-25 0-78-16,26 0 5 16,-27 0-10-16,-2 0 0 0,-1-4-23 0,1 4-52 15,-2-4-48-15,-2 4-73 16,17-4-468-16,-23 1 187 0,-3 0-218 0,-3 0-79 16,-5 0 112-16</inkml:trace>
  <inkml:trace contextRef="#ctx0" brushRef="#br0" timeOffset="18026.73">23221 1360 3183 0,'0'0'130'0,"0"0"4"15,0 0 30-15,5 0-26 0,-5 0-30 0,5 0-43 16,1 0-26-16,11 0-9 0,-7 7-23 15,4-1-3-15,1 1 0 0,1 2 0 16,1 0 0-16,-1 2 6 0,11 15 16 16,-9 3 9-16,-13-12-19 15,-5 17 17-15,0-16-20 0,-13 0 0 16,-2 1-8-16,-3 0-7 0,-3-1-32 16,-2 0-40-16,-25 15-375 0,4-5-545 15,26-18 190-15,-11 2-512 16</inkml:trace>
  <inkml:trace contextRef="#ctx0" brushRef="#br0" timeOffset="18537.15">23949 1262 2351 0,'-4'0'33'0,"0"0"46"0,4 0 47 0,0 0 35 16,0 0 73-16,0 0-190 0,0 0-36 16,0 0 13-16,0 0 18 0,0 7 26 15,0 2 27-15,0 17 97 0,0 13-54 16,0-17-85-16,-15 29 47 15,1-1-33-15,6-26-54 16,-7 22 22-16,7-24-14 0,1-1-5 16,-1-2-1-16,1-3-7 0,0 0-6 15,0-2 1-15,-3 6 5 16,5-7 9-16,4-10-16 0,1-3 10 0,7 0 2 16,2-7-10-1,17-12-31-15,14-7-41 0,-16 10 32 16,29-17-13-16,-25 14 36 0,-1 3 2 15,1 0-2-15,-2 2 7 0,-2 2-28 16,-2 3-15-16,13-1-75 16,-10 10 57-16,-16 0 57 0,1 18 19 15,-8 4 61-15,-2-10-15 16,0 15 75-16,-8-12-64 0,0 0-3 16,-2 0-12-16,-2-1-9 0,-3 1-13 15,-1 0-11-15,-22 11-2 0,-5-2-11 16,21-14-48-16,-22 6-329 0,5-6-579 15,20-10 122-15</inkml:trace>
  <inkml:trace contextRef="#ctx0" brushRef="#br0" timeOffset="20162.49">10600 4809 960 0,'3'-8'51'16,"-3"6"-14"-16,0 0 6 0,0 0-26 0,0 0-18 16,0 1 1-16,0 1-16 0,-9 0 19 15,2 0-8-15,-1 0 5 16,-2 0 6-16,-10 6 9 0,9-1-19 0,-2 0-24 15,2 1-57-15,-5 1-114 0,0 1-74 16</inkml:trace>
  <inkml:trace contextRef="#ctx0" brushRef="#br0" timeOffset="21071.21">9801 5275 1425 0,'-34'-4'89'0,"14"4"-2"0,0 0 24 16,-2 0-17-16,0 0-6 0,-22 0 35 16,23 6-78-16,-3 1-5 0,2 0-8 15,-1 2 3-15,-1 1 15 0,-25 17 60 16,22-8-53-16,2 0-6 0,0 4-1 16,1 3 10-16,-19 30 54 0,25-24-69 15,1 2-7-15,3 4-7 0,4 3 6 0,2 2-1 16,3 50 36-16,5-43-45 15,7 1 0-15,3 1-4 0,3-1-2 0,33 41 49 16,-16-51-36-16,5-4-5 0,8-7-9 16,6-4-3-16,7-7-2 0,77-7 9 15,-56-12-15-15,6 0 1 0,6-15-1 16,5-5-5-16,105-28 1 0,-99 21 4 16,2-1-4-16,-3-1 0 0,1 1-5 15,-6 0-3-15,78-24 0 0,-95 28 6 0,-7 1-4 16,-6 0 0-16,-7 1 0 0,35-18 6 15,-57 21 1-15,-4-3-1 0,-7 0 0 16,-6-2 4-16,-4-2 15 0,-8-30 43 16,-6 24-40-16,-6-1-13 0,-6-4-11 15,-4 1-5-15,-37-39-25 0,20 38 10 16,-7-1 4-16,-7 0 5 0,-7 3 3 16,-6-1 4-16,-75-29-10 0,62 35 7 15,-8 2-4-15,-2 3-1 0,-3 4 5 16,-96-8-46-16,89 21-20 0,-3 8-35 15,-4 0-33-15,1 9-30 0,0 6 9 0,-97 25-204 16,100-14 155-16,7 4-74 16,3 3-164-16,7 4-56 0,8 2 75 15</inkml:trace>
  <inkml:trace contextRef="#ctx0" brushRef="#br0" timeOffset="25235.77">14315 2701 1345 0,'0'-5'39'0,"0"1"38"16,4 1 29-16,-2-2 154 0,1 5-145 15,0-2 4-15,-2 2-7 0,0-2 15 0,1 2 15 16,-1-1 175-16,0 1-152 0,0 0 3 16,-1 0 7-16,1 0 14 0,2 5 118 15,0 2-218-15,0 1-31 0,1 3-23 16,2 3-2-16,1 2-7 0,12 29 16 16,-9-18-32-16,3 4 8 0,1 3-3 15,0 3-6-15,1 1 1 0,15 38-15 16,-16-37 2-16,0-3 3 0,-1-1-1 15,-1-3-10-15,7 23-34 0,-12-33 4 16,0-4-1-16,-3-1 1 0,-1-4-25 16,-2-3-61-16,-1 0-405 0,0-10 161 15,-9 0-45-15,-1 0-94 0,-2-8-153 0,-1-4 102 16</inkml:trace>
  <inkml:trace contextRef="#ctx0" brushRef="#br0" timeOffset="25832.57">14355 3185 2101 0,'-7'-9'85'0,"0"0"45"16,0 1 46-16,1 1 17 0,-1 0-1 15,-4-4 157-15,8 8-219 0,0 0-25 16,2 1-25-16,-1 0-23 0,2 2-7 15,0 0 21-15,0 0-20 0,0 0 3 16,9 9-13-16,0 2-11 0,1 4-24 16,16 23-4-16,-12-14 2 0,2 2 0 0,0 2-10 15,1 1 8-15,13 26 2 16,-16-29 4-16,0-2-6 0,-2-3-2 0,-1-3-4 16,0-4 9-16,8 5 15 0,-9-14-3 15,-1-5 2-15,1 0 4 0,-1-13 8 16,0-4 2-16,12-34 14 0,-11 15-39 15,1-4-6-15,0-7 5 0,1-1 8 16,10-55 0-16,-12 55-14 0,0 2-10 16,0 5-4-16,-1 6-29 0,-1 8-46 15,4-7-471-15,-5 34 33 0,-1 0-425 16,-2 9 121-16</inkml:trace>
  <inkml:trace contextRef="#ctx0" brushRef="#br0" timeOffset="39591.4">14535 5559 966 0,'-1'-4'38'0,"-1"4"16"0,1 0 5 15,-1 0 24-15,0 0-10 0,-3-1 118 16,3-2-95-16,-1 3 7 0,1 0-6 16,0-3 5-16,-1 1 16 0,-1 0 68 15,2 2-94-15,1 0-8 0,-1 0 7 16,1 0 12-16,-1 0 99 0,0 0-95 15,1 0 2-15,-1 0-2 0,0 0 8 16,0 0-27-16,0 0 75 0,1 0-111 16,1 0 2-16,0 0-42 0,0 0-12 0,0 0-6 15,7 0 24-15,0-7 4 0,3 2 4 16,1 0 6-16,6-1 8 16,27-3 62-16,-15 3-59 0,5 1-15 0,5 0 5 15,5 2 0-15,3-2-14 0,50 3 2 16,-48 0-30-16,0 2 7 0,-2 0 4 15,-4 0 4-15,-3 0 5 0,32 0-34 16,-40 0-26-16,-1 4-48 0,-1-4-77 16,-4 0-123-16,0 0-133 0,22 0-1089 15,-27 0 843-15</inkml:trace>
  <inkml:trace contextRef="#ctx0" brushRef="#br0" timeOffset="45098.85">9390 8071 1809 0,'-3'0'54'16,"-1"0"43"-16,1 0 44 0,-4 0 204 16,3 0-179-16,0 0-6 0,1 0 0 15,0 0 3-15,0 0-9 0,-1 0 92 0,1 0-106 16,3-6-97-16,0 6-33 15,0 0-16-15,0-5 6 0,0 5-4 16,0 0-9-16,0-4-4 0,7 4 16 16,3-4 8-16,4 1 1 0,3 0 1 15,4 2 5-15,39-1 14 0,18 2-19 16,15 0 5-16,-42 0 3 16,1 0-3-16,2 0-7 0,2 0-7 15,0 0 8-15,50 0-3 0,-56 0 5 16,-5 0-19-16,-1 0 13 0,-5 0 0 15,-3 0-4-15,27-13 3 0,-34 8-7 16,-4 1 11-16,-1-3 0 0,-3 2-6 0,0 0 5 16,9-6-12-16,-18 7 4 15,-2-1-12-15,-2 2-39 0,-2-1-70 0,-2 1-107 16,0-3-593-16,-4 3 28 0,0 3 75 16,-7-3 144-16</inkml:trace>
  <inkml:trace contextRef="#ctx0" brushRef="#br0" timeOffset="63534.02">16744 7995 1405 0,'0'0'31'0,"0"0"23"15,0 0 84-15,0 0-88 0,0 0-9 0,0 0 13 16,0 0 15-16,0 0 78 0,0 0-89 15,0 0-9-15,0 0-2 0,0 0-10 16,0 0-1-16,3 0 17 0,-3 0-25 16,4-5 4-16,-2-1 13 0,0 1-3 15,6-6 54-15,-3 4-63 0,2-1 0 16,0 1-9-16,1-3-3 0,12-9 12 16,-7 8-22-16,1 0-6 0,1 0-4 15,3-2 6-15,25-11-9 0,-19 15 6 0,1-3-2 16,2 2 3-16,0 1 4 15,1 1-5-15,27-5-7 0,-28 8-1 0,1 1 4 16,0 1 2-16,-1 1 3 0,29-2 0 16,-29 3-5-16,3 0-2 0,0-1 2 15,3 0 0-15,35-3 0 0,-33 1 2 16,2 0 1-16,1-2-1 0,2-1-6 16,1 1 2-16,42-11 7 0,-41 7 7 15,2 1-6-15,0-1-4 0,0 0-2 16,48-8-3-16,-45 10 1 0,0 0 6 15,2 1 1-15,-1 2-6 0,50-5 3 0,-53 7-4 16,2 1 4-16,-2 2-4 16,-1 0 3-16,43 8-4 0,-47 1 1 15,1 2 1-15,0 1-1 0,-1 1 2 0,-1 1 0 16,37 17-4-16,-39-16 5 0,-2 0-2 16,0 0 4-16,1-2-1 0,31 13 6 15,-33-15-5-15,-3 0 5 0,1 0-5 16,-1-1-6-16,30 13-6 0,-33-13 8 15,0 1 1-15,0-1 4 0,1 0-3 16,25 7 1-16,-26-10 5 0,1-1-11 16,-1-2 6-16,1-1-7 0,1-3-1 0,28 0-8 15,-30 0-5-15,1-6-3 0,0 0 2 16,-1 0-8-16,30-7-30 16,-32 6 6-16,0 1-13 0,1 0-24 0,-2-1-30 15,17-4-219-15,-25 7 60 0,-2 1-176 16,-3 2-1-16,-2-1 57 0</inkml:trace>
  <inkml:trace contextRef="#ctx0" brushRef="#br0" timeOffset="64031.41">19883 7877 1435 0,'3'6'14'0,"-1"-1"13"0,3 7 38 0,0-6-55 16,-1-1-10-16,0 1-2 0,0-1 18 15,6 4 49-15,-5-4-30 0,-2-1 19 16,3 1 2-16,-5 0 6 0,4 7 66 16,-3-4-85-16,-2 0 3 0,0 0-17 0,0 1-15 15,0 9 12-15,0-9-24 16,0-1 8-16,0 0-3 0,0-1-8 0,0 0-1 16,0 4-4-16,0-7 5 0,0-1 1 15,0 0 1-15,0 0-1 0,0-2-1 16,0-1-38-16,0 0-60 0,0 0-101 15,0 0-183-15,0-11-548 0,0 4 598 16</inkml:trace>
  <inkml:trace contextRef="#ctx0" brushRef="#br0" timeOffset="64692.79">18734 7776 1744 0,'0'0'32'16,"0"0"95"-16,0 0-24 0,0 0 0 15,0 0 6-15,0 0 19 0,0-6-11 16,6-6 83-16,0 7-127 0,1-3 1 0,1-1-10 16,3 1 1-16,13-13 78 15,-10 10-72-15,4-3 8 0,1 0-3 16,4-4-3-16,31-21 36 0,-25 17-80 0,3 0-2 16,5-2 10-16,2-1-17 0,1-3 5 15,48-24-12-15,-43 26-14 0,3 0 6 16,2 1-7-16,-3 3-1 0,46-18 3 15,-53 25-2-15,-1 1-5 0,-2 4 0 16,-7 2-51-16,20-2-200 0,-32 8 23 16,-3 2-53-16,-3 0-48 0,-4 0-135 15,2 7-762-15</inkml:trace>
  <inkml:trace contextRef="#ctx0" brushRef="#br0" timeOffset="65058.7">19503 7170 2085 0,'-16'0'9'16,"-7"2"17"-16,14 1-15 0,4-3-16 0,0 0-2 16,5 0 32-16,0 0 166 0,0 0-50 15,10 0-4-15,2 0-43 0,1 0 3 16,26-12 52-16,-15 5-83 0,4 0-1 16,3 1-24-16,2-2-3 0,33-5-4 15,-34 7-27-15,-4 3 0 0,-2 3 7 16,-4 0 51-16,-5 0 24 0,6 14 97 15,-18-5-140-15,-5 3-23 0,0 3-20 0,0 0-55 16,-22 23-442-16,7-16-4 0,-2 0-356 16,-3 1 133-16</inkml:trace>
  <inkml:trace contextRef="#ctx0" brushRef="#br0" timeOffset="66028.52">20252 7012 2840 0,'0'-3'4'0,"0"1"33"16,5 2 22-16,-5 0 40 0,4 0 63 16,-4 0 19-16,3 14 111 0,0-7-224 15,0 2-25-15,-1 1-4 0,1 2-22 16,2 11-7-16,-3-11-16 0,1-1 8 16,-1-1 0-16,2 0 14 0,1 6-12 15,-4-9-15-15,1 0-42 0,0 0-63 16,-1-2-123-16,1 0-143 0,0 2-738 0,-2-5 394 15,0-2 151-15</inkml:trace>
  <inkml:trace contextRef="#ctx0" brushRef="#br0" timeOffset="66389.78">20198 6687 3461 0,'-3'-13'55'15,"-1"1"23"-15,-1 2 13 0,2 2 12 16,-1-3-47-16,3 9-52 0,-1-1-9 0,2 2 9 16,0 0-2-16,0 1-18 0,0 0-259 15,0 0 30-15,0 0-109 0,0 7-35 16,0 1-277-16,0 15-641 0</inkml:trace>
  <inkml:trace contextRef="#ctx0" brushRef="#br0" timeOffset="68027.73">20257 7026 1547 0,'-6'-5'84'0,"0"3"-17"0,1 2 18 15,0-1-16-15,0 1-3 0,-9 0 34 16,9 0-66-16,-3 0-21 0,3 6-1 16,-2-1-11-16,1 0 0 0,-6 9 74 15,5-5-28-15,3 0 14 0,0 3-27 0,0-1 0 16,1 13 52-16,3-12-57 15,0-1 2-15,0 1-16 0,0-2 5 0,14 9 30 16,-10-10-27-16,2-3 2 0,0 0 0 16,-1-2 4-16,1-1 4 0,7 0 40 15,-6-3-46-15,1 0-1 0,0 0-11 16,2-9-6-16,9-11 9 0,-9 9-15 16,-2-2 3-16,1-1-1 0,-2-1 7 15,3-14 56-15,-9 15-14 0,-1 0-2 16,0 1 24-16,0 2-7 0,0-8 37 15,-6 13-99-15,6 2-10 0,-5 0-3 0,5 4-7 16,0 0 1-16,0 14-1 16,0-4 10-16,0 1 3 0,0 2-6 15,6 1 7-15,8 13 12 0,-8-15-10 0,3-1 4 16,-1-2-10-16,1-3 4 0,9 4 8 16,-9-8 2-16,-1-2 1 0,3 0 5 15,-3 0-7-15,1 0-2 0,5-9 7 16,-7 1-9-16,-1 0 0 0,0-1-6 15,-3-1 5-15,2-14-10 0,-3 10-6 16,-2-3-3-16,0-2 1 0,0-3-11 16,-13-33-7-16,6 25 19 0,-2-3 11 15,2-3 0-15,-3-1 0 0,-11-35-10 16,10 38 10-16,0 1 3 0,-2 3 10 16,2 2 13-16,-1 3 1 0,-10-17 44 0,12 25-20 15,2 2 3-15,-1 1 6 0,2 4 14 16,-3-8 26-16,6 12-70 0,1 1-23 15,0 0-2-15,2 3-4 0,-2 2-9 16,3 0 3-16,0 0-9 0,0 0 12 16,0 0-10-16,0 5 11 0,6 14 2 15,-2-4 5-15,3 4-9 0,-1 5-2 16,1 5 6-16,11 39 29 0,-8-31-4 16,2 4-14-16,1 1-1 0,1 0-8 0,16 41 12 15,-14-46-13-15,0-1-4 0,1-4 0 16,0-3 8-16,18 18 5 15,14-1-9-15,-17-30-1 16,-7-8 1-16,-11-8-2 0,-4 0 9 16,1 0-6-16,-1 0 0 0,0-9 2 15,8-10-5-15,-10 7-1 0,1-1 2 16,-2-2-2-16,0-3-6 0,1-26-1 16,-5 18 5-16,-3-3 3 0,0-3-11 15,0-3 18-15,-11-40-4 0,2 37 0 16,2-1-6-16,-1 0 0 0,-1 3 2 0,0 0 0 15,-11-27 7-15,11 36-2 0,-1 3 9 16,1 5-2-16,-1 1 11 16,-4-5 14-16,10 15-18 0,0 2-10 0,1 2-4 15,1 2 3-15,1 0-3 0,0 2-8 16,1 0 1-16,0 0-3 0,0 0 3 16,0 0 0-16,0 0-2 0,0 0 4 15,0 0-8-15,0 7 13 0,0 3-5 16,11 21-8-16,-4-10 14 0,0 6-4 15,2 5-2-15,-1 3-3 0,11 44 15 16,-9-39-4-16,2 1 13 0,-2 0-24 16,2-1 2-16,10 31 6 0,-12-40 5 0,3-3-18 15,-1-4-1-15,0-3-6 0,0-2-8 16,11 5-3-16,-10-16 4 0,-1-2 2 16,0-2-3-16,0-4-20 0,14 0-133 15,-12-8 25-15,-1-1-57 0,0-2-39 16,-1-1-61-16,12-18-615 0,-15 13 313 15,-1-1 94-15</inkml:trace>
  <inkml:trace contextRef="#ctx0" brushRef="#br0" timeOffset="68445.53">21313 6668 2518 0,'7'-4'49'0,"-1"2"34"16,1 2 30-16,0 0 34 0,4 10 153 15,-7 1-178-15,2 0-31 0,1 3-46 16,-1 0-20-16,4 19 17 0,-5-16-27 15,-2 0-13-15,1-1-2 0,-1 0-9 16,0-1-54-16,-1 11-347 0,0-14 42 0,-2-1-130 16,0-3-226-16,0-1 86 0</inkml:trace>
  <inkml:trace contextRef="#ctx0" brushRef="#br0" timeOffset="68596.46">21475 6230 2520 0,'2'-16'-11'0,"-1"5"-17"0,-1 1-37 15,0 10-31-15,0 0-217 0,-5 8 18 16,5 4-237-16,-6 2 49 0</inkml:trace>
  <inkml:trace contextRef="#ctx0" brushRef="#br0" timeOffset="68995.53">21581 6695 2538 0,'4'1'2'0,"1"-1"4"16,-1 0 14-16,-1 0 30 0,4 0 56 15,-3 0-27-15,-1 0-31 0,0 7 4 0,2-1-5 16,2 6-15-16,-2-5-21 0,-2 1-8 15,0-2 0-15,-1 2-1 0,3 5 13 16,-3-6-14-16,0-2 0 0,1 0-6 16,-1-1 10-16,-1-1-4 0,5-1 7 15,-4-2-3-15,1 0 4 0,0 0-5 16,2-8 2-16,7-10-7 0,-6 8-3 16,2-2 5-16,-1 1-7 0,1 1 0 15,8-7-3-15,-9 10 14 0,-1 3-5 16,-1 0 2-16,0 4 2 0,5 0-12 15,-4 0 8-15,0 0-1 0,1 9-3 0,-1-1 9 16,0 0-3-16,8 11 3 0,-7-10-8 16,1 1-1-16,0 0-3 0,0 1-37 15,10 6-256-15,-9-9 31 0,0-1-87 16,0-1-207-16,-1-1-10 0</inkml:trace>
  <inkml:trace contextRef="#ctx0" brushRef="#br0" timeOffset="69272.73">22056 6513 2567 0,'-8'0'17'0,"0"7"35"0,-1-1 38 16,0 2 31-16,-9 10 107 0,8-9-156 15,1 2-34-15,1 2-16 0,1-1-9 16,-2 13 11-16,6-13-25 0,3-1 1 15,0 1-3-15,0-3 1 0,18 10 6 16,-7-11-8-16,1 0 4 0,2-1 8 16,0-1-7-16,18 7 6 0,-16-8-10 15,-2 2 2-15,0-1-6 0,-1 0 3 0,-3 1 3 16,7 4 15-16,-13-6 3 0,0 2 10 16,-4-2 2-16,0 1-3 0,-7 5-5 15,0-7-45-15,-2 2-70 0,-3-2-110 16,-2 0-132-16,-19 3-908 0,15-5 603 15,-1-2 135-15</inkml:trace>
  <inkml:trace contextRef="#ctx0" brushRef="#br0" timeOffset="70013.82">22171 6139 3444 0,'3'-9'18'16,"-2"2"9"-16,0 2 1 0,-1-4 13 16,0 7-43-16,0 1 32 0,0 1 24 15,0 7 13-15,0 16 68 0,0-5-109 16,0 8-12-16,6 4-5 0,-1 7-7 16,-1 47 7-16,-4-41-10 0,4 0 2 15,-2 2 3-15,0-3 3 0,1-3-6 16,1 31 0-16,-1-39-14 0,-1-2 16 15,1-3-6-15,-1-4 2 0,1 15-42 0,-3-24 3 16,1-2 0-16,0-2 8 0,0-3-4 16,0-1 11-16,0-5-3 0,1 0-9 15,2-6-15-15,1-3-7 0,9-15-11 16,-6 10 38-16,3-3-15 16,-1-1-16-16,2 0-37 0,0 0-16 0,12-17-122 15,-11 20 139-15,-1 1 10 0,1 1 9 16,-1 1 16-16,14-9-22 0,-13 12 66 15,1 2 11-15,0 0 6 0,0 1 6 16,13-4-1-16,-14 7-1 0,-1-1 2 16,-2 1-6-16,0 0 9 0,5-3 25 15,-9 4 31-15,0-1 38 0,-2 2 29 16,0-1 21-16,-1 0 2 0,1 1 113 0,-4-1-183 16,0 2-34-16,0 0-38 0,0 0-6 15,-14 8 30-15,6 0-12 0,-1 1 2 16,-2 2-11-16,-2 1 5 0,-11 18 16 15,11-15-20-15,2 0-6 0,0 2-4 16,2-1 7-16,-3 14 3 0,8-18-12 16,2 0-9-16,2-2 3 0,0-1-1 15,0-2 4-15,14 2 6 0,-8-8-10 16,1-1 3-16,3 0-1 0,0 0 0 16,12-14 8-16,-12 7-24 0,0-3 3 0,0 0-10 15,-1-1-3-15,7-15-11 0,-10 10 21 16,0 1 7-16,1-1 11 0,-1 0-1 15,5-12-2-15,-6 16-7 0,-1 2 1 16,1 3 6-16,-1 4-4 0,0 3 6 16,7 0 5-16,-5 9 0 0,0 1 3 15,0 1 4-15,1 2 1 0,8 15-2 16,-7-14-8-16,-1 1 5 0,0-1-2 16,2-1-14-16,10 11-208 0,-9-14-27 15,1-2-108-15,0-1-101 0,0-2-255 16,1-2 88-16</inkml:trace>
  <inkml:trace contextRef="#ctx0" brushRef="#br0" timeOffset="70391.45">22861 6398 2287 0,'3'0'60'0,"1"0"24"16,-1 0 26-16,0 10 22 0,7 11 92 15,-4-10-107-15,-1 2-2 0,2 0-24 16,-1 3-16-16,7 15 20 0,-8-17-67 16,1 0-14-16,-1-1-9 0,1 0 2 15,3 9 3-15,-5-13-8 0,-1-3 6 16,-1 0-1-16,0-2 0 0,-1 0 5 0,-1-1-14 16,0-2 2-16,0-1 0 0,0 0 3 15,0 0-10-15,0-8-61 0,6-2 7 16,0 0-14-16,0-3 9 0,2-3 10 15,10-22 8-15,-8 18 45 0,2 0 5 16,-2 1 15-16,2 1 1 0,-1 3 2 16,7-8 14-16,-9 18-16 0,-2 1 1 15,-2 4 4-15,2 0 3 0,4 18 18 16,-6-7-30-16,0 2 3 0,0 2-3 16,0 1-5-16,4 15-6 0,-4-15-10 0,0 0-7 15,-1-2-56-15,1 0-91 0,1 8-445 16,-1-13 150-16,0-3-227 0,2-2 107 15</inkml:trace>
  <inkml:trace contextRef="#ctx0" brushRef="#br0" timeOffset="70607.14">23438 6299 2650 0,'-10'10'29'0,"0"2"31"0,-1 1 40 16,0 3 16-16,-15 30 129 0,20-30-219 16,-2 17 1-16,8-18-17 0,0-2 0 15,0 1-5-15,0-1-6 0,14 10-126 16,-6-13-91-16,2-2-110 0,1-2-150 16,2-2-248-16,1-2 121 0</inkml:trace>
  <inkml:trace contextRef="#ctx0" brushRef="#br0" timeOffset="70946.14">23611 6348 2738 0,'-6'7'9'16,"6"-1"1"-16,-6-1 5 0,6-1 7 15,0 1 9-15,0-1 83 0,0-4-24 16,0 0-14-16,7 0-13 0,2 0-18 15,12 0-24-15,-9-9-16 0,2 1-6 16,2-1-5-16,-2-2 5 0,1 1-5 0,8-12-30 16,-13 11 4-16,-3-2-21 15,-2 2 9-15,-3-2 4 0,-2-11 5 16,0 13 34-16,-7 2-4 0,-1 1 3 0,-1 4-4 16,-3 4 0-16,-13 9 6 0,12 4 13 15,-3 3 33-15,0 2 22 0,1 3 0 16,-16 24 25-16,18-22-81 0,1-1-3 15,3-2 1-15,2-1-6 0,2 0-1 16,5 10-15-16,0-16-22 0,9-3-69 16,2-2-96-16,2-4-107 0,24-4-735 15,-15 0 420-15,4-6 115 0</inkml:trace>
  <inkml:trace contextRef="#ctx0" brushRef="#br0" timeOffset="71232.89">24023 6143 2454 0,'-8'-11'22'0,"-11"0"184"16,9 8-14-16,-1 3 38 0,0 0-30 15,1 0-41-15,-2 0-68 0,-5 13-55 16,10-6-34-16,2 0 4 0,3 2 2 16,2 0 0-16,0 14 1 0,8-11-4 15,1 2 3-15,2 0-7 0,0 2 6 16,15 19-6-16,-13-17 3 0,1-1-5 15,-1 1-1-15,-2 1 9 0,0-2-7 0,3 15 17 16,-9-18 13-16,-1 0 12 0,-4-2 0 16,0-1-4-16,0 8-14 0,-11-12-23 15,2 1 1-15,-1-2-27 0,-2 0-98 16,-2-1-141-16,-17 2-691 0,15-5 127 16,0-2 130-16,-1 0 160 0</inkml:trace>
  <inkml:trace contextRef="#ctx0" brushRef="#br0" timeOffset="73706.52">5821 1720 1463 0,'-6'1'49'0,"2"0"42"0,0 1 40 16,-1 0 34-16,-3 0 119 0,5-1-161 16,-1 0-19-16,1-1-11 0,1 0-11 15,1 0-14-15,0 0-3 0,1 0 25 16,0 0-55-16,0 0-4 0,0 0-18 16,0 0 3-16,0 0-16 0,0 0-11 15,0 0-8-15,0 0 16 0,0 0 1 16,7 0 17-16,0 0 4 0,2 0 0 15,2 0 11-15,24 0 24 0,-11 0-13 0,6 0-4 16,6 0-7-16,7 5-4 0,5-1-9 16,6 0-3-16,67 6 13 0,13-2-8 15,-65-5-11-15,71 3 8 16,-72-6-5-16,0 0 0 0,-1 0 3 16,0 0 1-16,0 0 0 0,-2-6-9 15,60 0 5-15,-66 1-8 0,-2-1 10 16,-1 0-2-16,-2 0-6 0,-3-1 4 15,-3 0-8-15,41-8 18 0,-50 6-13 16,-2 1 9-16,-5 1-14 0,-2-1-18 16,-4 0-38-16,-3 1-52 0,13-9-323 15,-11 1-350-15,-17 9 118 0</inkml:trace>
  <inkml:trace contextRef="#ctx0" brushRef="#br0" timeOffset="93152.63">1611 531 1506 0,'-3'-12'26'15,"2"1"39"-15,-1-6 149 0,2 7 3 16,0 7-47-16,0 1-54 15,0 2-76-15,0 0-7 0,0 0 34 16,0 0-18-16,0 0 28 0,0 5 32 16,0 2 7-16,4 2 1 0,1 3-25 15,5 21 45-15,4 12-25 16,-7-18-72-16,6 33-5 0,-1-1-26 16,-7-30-1-16,2 21-1 15,-2-9 4-15,-3-25-7 0,1 7-1 16,0-10-2-1,-1-8 0-15,-1-1 9 0,-1-3 4 16,1-1-16-16,-1 0 3 16,2-7-20-16,-2-1 0 0,5-15-11 15,3-4-23-15,-3 10 8 16,8-16-64-16,1 6-9 16,-6 16 70-16,7-4-21 15,0 9 22-15,-6 6 30 0,-2 0 0 16,6 0 0-16,-7 9 15 0,-2-2 4 15,2 0-2-15,-3 0 7 0,0 1 13 16,-2 0 15-16,-1 1 24 0,0 7 119 0,0-7-95 16,-6 1-13-16,-1-1-23 0,2 1-16 15,-2-1-2-15,-2 0-15 0,0 0-12 16,-13 8 3-16,1-5-38 16,10-8-52-16,-9 3-395 15,3-7-568-15,11 0 405 0</inkml:trace>
  <inkml:trace contextRef="#ctx0" brushRef="#br0" timeOffset="93398.58">1885 727 2092 0,'2'-3'27'16,"-2"2"-2"-16,1 1 74 0,2 0 27 16,0 7-81-16,0 0-19 0,5 8 3 15,-3-5-26-15,0 0-1 0,2 1-1 16,-2 2-10-16,1-1-40 0,0 1-90 16,-2-1-143-16,5 9-786 0,-6-11 590 15,-1-3 140-15</inkml:trace>
  <inkml:trace contextRef="#ctx0" brushRef="#br0" timeOffset="93524.51">1853 455 2454 0,'-10'-39'98'0,"6"26"-33"16,0 1 4-16,2 3-41 0,0 4-31 15,-1-2-28-15,3 5-5 0,0 2-59 16,0 0-100-16,0 0-145 0,8 9-235 15,8 12-476-15</inkml:trace>
  <inkml:trace contextRef="#ctx0" brushRef="#br0" timeOffset="93959.11">2057 620 2190 0,'2'0'26'16,"-2"0"0"-16,1 3 32 0,0-2-1 16,1 2-2-16,1 1-2 0,0 0-33 15,5 9 3-15,2 3-15 16,-4-7-4-16,6 8-7 16,-4-3 3-16,-4-7 7 0,-1 0-11 0,2 1 12 15,-4-5-4-15,1-1 2 0,-1-1-4 16,-1 0 2-16,0-1 2 0,2 0 1 15,-2 0 5-15,1-15-13 16,0 6-3-16,2-2-1 0,3-16-9 16,-2 12 8-16,0 0-2 0,0 0 5 15,1 2-3-15,0 2-2 0,-1 3-2 16,5-5-10-16,2 11 13 16,-5 2 4-16,5 0-1 0,4 14 4 15,9 9 7-15,-15-15-5 16,1 1 1-16,1 1-2 0,-1-1 0 15,12 9-7-15,-11-9 6 0,-2-2 1 16,1 1 0-16,0-1-9 0,-1-1-36 16,-1-2-54-16,8 1-253 15,-2-5-159-15,-6 0 180 0,-1-7-57 16,7-8-202-16</inkml:trace>
  <inkml:trace contextRef="#ctx0" brushRef="#br0" timeOffset="94311.71">2457 483 1623 0,'0'0'60'0,"-11"6"163"0,2 11 54 15,4-6-150-15,-6 14 53 16,-1 5-53-16,8-15-80 0,-1 0-13 16,-1 13-15-16,4-16-18 0,1-2 1 15,1-1 2-15,0-1-5 0,0-4 0 16,0 0-3-16,0-1-1 0,0-2-4 15,4-1-1-15,1 0 4 16,2-6 11-16,1-6-4 16,-4 4-3-16,4-12 1 0,1-1 4 15,-6 13-10-15,4-5-17 16,0 6-1-16,-5 7 19 0,1 0-2 16,4 0 0-16,-2 0 5 0,-1 0 6 15,1 0-1-15,0 7-1 0,1-2 3 16,0 1-3-16,1 0 0 0,8 4-3 15,-7-4 1-15,-1-1-31 0,1 0-58 16,0-1-90-16,0 0-108 0,-2-1-162 16,0 0-97-16,2-1-294 0</inkml:trace>
  <inkml:trace contextRef="#ctx0" brushRef="#br0" timeOffset="94608.57">2531 479 1200 0,'0'0'173'0,"5"0"-47"16,1 5 111-16,4 6-108 15,-5-5-75-15,5 9 18 16,3 1-39-16,-7-7-36 0,0-1 7 16,6 10-1-16,-8-11 7 0,1 0-9 15,0-1 6-15,-2-1-7 0,0-1 10 0,-1-2 26 16,0 0 13-16,0 0 101 0,-1-2 18 15,-1 0-104-15,0-8 2 16,0-9-54-16,0 8-10 16,0-14-4-16,0-2-4 15,0 13 3-15,0-12-46 0,0 15-39 16,0 1-68-16,0 1-98 0,0 3-181 16,0-5-604-16,0 7 660 0</inkml:trace>
  <inkml:trace contextRef="#ctx0" brushRef="#br0" timeOffset="95099.58">2766 425 2030 0,'-4'0'18'16,"4"0"1"-16,-3 0-6 0,3 0-7 15,0 0-13-15,0 0 4 0,0 6 1 16,0-2 1-16,0 2 4 0,4 7 5 16,2-7-7-16,-1 2-1 0,0 1 1 0,0-1-1 15,1 0-1-15,1-3-4 0,-2 0 4 16,8 2-3-16,1-7-4 16,-8 0 7-16,5-7-1 0,-7 1 5 15,-1 1-3-15,1-1 0 0,-1-1 1 16,0 1 2-16,1-10-2 0,-3 9-1 15,-1-4 4-15,0-1 1 0,0 1 20 16,0-12 76-16,0 12-27 0,0 1-9 16,0 0-13-16,0 2-3 0,-5 1-19 15,5-1-2-15,0 6-30 0,0 2-1 16,0 0-4-16,0 0 3 0,0 9 6 16,0-1 0-16,0 1 7 0,7 3 14 15,2 1 6-15,6 16 67 0,-6-13-49 0,0 2 6 16,1 2-5-16,0 2 10 0,-2-1-3 15,-1 3 2-15,-1 0-2 0,1 28 29 16,-7-25-57-16,0-2-8 0,0-1-11 16,-7-1-8-16,-1-2 3 0,-1-1-9 15,-1-5-20-15,-12 14-253 0,-3-8-403 16,12-14 76-16,-17 3-502 16</inkml:trace>
  <inkml:trace contextRef="#ctx0" brushRef="#br0" timeOffset="95668.11">2181 1113 2483 0,'-8'0'36'15,"1"0"27"-15,-7 0 86 0,8 0-112 0,0 0-25 0,-1 7-11 0,2 3 0 0,-1 3 2 0,-5 45 1 16,8-35-4-16,3 2 4 15,0 29-2-15,9-30 0 16,-2-2-7-16,1-1-13 16,3-3-14-16,0-3-11 0,0-1-13 0,15 4-177 0,-11-14 4 31,0-4-158-15,2 0-186-16,-1-8 47 0,0-3 98 15</inkml:trace>
  <inkml:trace contextRef="#ctx0" brushRef="#br0" timeOffset="95946.65">2217 909 2432 0,'-3'-8'10'0,"0"-2"37"0,1 4-4 0,2 6-37 0,0 0 7 0,6 12 49 0,1-3-22 0,12 15 29 0,-8-7-38 15,3 2-7-15,0 2 0 0,1 1-9 16,1 1-1-16,-1 1 3 0,14 24 8 16,-3-3-8-16,-14-23-11 0,7 20-10 15,-4-6-98 1,-9-19-34-16,5 9-399 0,-2-8-469 16,-6-12 521 30</inkml:trace>
  <inkml:trace contextRef="#ctx0" brushRef="#br0" timeOffset="96786.8">2619 1078 2013 0,'-14'5'147'0,"7"2"-20"16,-16 10 180-16,15-12-265 15,1 0-25-15,-6 7-2 0,7-5-18 16,1 2 3-16,2 2 7 0,1 1-3 16,0 1-2-16,2 0-5 0,0 13 1 15,7-13 4 16,-3-3-2-15,2-1-2-16,0 0 0 47,1-3 0-47,-2-1-1 0,11-1-6 16,-2-4 2-16,-6 0 0 0,8-17-2 0,-2-4-11 0,-7 8 4 0,5-15-13 0,-7 14 23 0,-1 0 9 0,-1-1-2 15,-1 3 2-15,0 0 2 0,-1 3 4 31,1-6 37-31,-2 8 26 0,0 7-53 0,0 0-4 0,0 0-21 0,0 0-1 0,0 0 1 16,0 5 8-16,0 0 3 0,6 2-2 0,-2-1 4 0,2 2 0 16,-1 1-5-16,5 11-13 0,1-2-28 0,-4-9 8 15,7 3-173 17,1-6-212-17,-6-6 108-15,9 0-627 31,-9-7 511-31</inkml:trace>
  <inkml:trace contextRef="#ctx0" brushRef="#br0" timeOffset="97071.51">2859 1024 2199 0,'-10'12'147'0,"4"-6"-14"0,-10 14 267 0,10-14-325 0,1 1-44 15,-3 5-14-15,2-4-19 0,5-4-7 16,1 1 16-16,0-3-10 15,0 1 2-15,6-1-9 0,-1 1-9 16,2 0 7-16,-1 1 2 16,7 4 3-16,1-1 2 0,-6-3-1 31,4 3-2 0,0-1 1-31,-8-3 2 0,5 4-25 16,-5 1 4-16,-3-5 32 0,0 4-2 0,-1-4 7 0,0 2-11 0,0-1 9 0,0 0-7 0,-6 1-2 0,6 0-4 0,-15 5-102 31,4-1-240-31,7-6 64 0,-6 1-729 0,2-2 98 16</inkml:trace>
  <inkml:trace contextRef="#ctx0" brushRef="#br0" timeOffset="97502.02">3018 962 1653 0,'1'0'71'0,"-1"0"51"0,0 0 31 0,0 0 30 0,0 0-26 0,-6 12 105 16,-6-1-85-16,6-3-143 0,-5 10 10 15,2 0-34-15,5-10-12 0,1 9-5 16,3-2 5-1,0-9 0-15,0 4 0 0,6-1-9 16,0-6 7-16,8 2-9 16,0-1-9-16,-4-2 20 0,8-1 2 31,2 0-22-31,-12-1 3 16,7 1-20-1,-3 1 24-15,-9 0 19 0,3 2 43 0,-4 3 44 0,-1-3-53 31,-1 7 24 16,0 3-41-47,-8-6-25 0,-3 12-10 0,-3-2-106 0,8-9-50 0,-6 5-489 16,1-2-520-16,6-8 731 0</inkml:trace>
  <inkml:trace contextRef="#ctx0" brushRef="#br0" timeOffset="97711.42">3223 943 3117 0,'0'0'9'16,"0"0"-3"-16,0 0 12 0,0 0-2 0,0 0-5 15,0 0 2-15,0 5 6 16,6 3 29-1,-2-3-22-15,5 6 7 0,-3-2-23 0,-1-1-1 32,-1 1 2-32,1-2 0 0,0 2-3 0,0 0-4 15,4 9-144-15,-3-2-360 0,-3-9 102 0,0 5-897 0,-3-9 748 16</inkml:trace>
  <inkml:trace contextRef="#ctx0" brushRef="#br0" timeOffset="97863.71">3107 757 2868 0,'-7'-14'-3'0,"5"10"-4"0,-2 0-156 16,3 2-350-16,1 2 80 16,0 0-669-16</inkml:trace>
  <inkml:trace contextRef="#ctx0" brushRef="#br0" timeOffset="98535.01">3346 862 2186 0,'2'2'3'16,"0"-2"13"-16,-1 2 23 0,1-2 33 15,0 0-29-15,-1 0 2 0,2 0 16 16,0-7-3-16,1-1-11 0,0-1-23 16,6-14-9-16,2-5-14 15,-7 12-3-15,4-15 3 0,-6 17-1 16,-1-1-8-16,-1 1 7 0,-1-1-4 16,0 1 3-16,0 1 4 0,-18-16-21 15,-3 3 2-15,8 14 23 16,-12-8 11-16,1 8-3 15,13 8-10-15,-8 2-9 0,12 2-1 16,0 0-2-16,2 6 7 0,0 3-2 16,3 1 1-16,0 4 3 0,2 21 26 15,7 9 51-15,1-19-26 16,11 29 14-16,1 1-13 0,-9-29-34 16,11 25 0-16,-11-28-10 0,0 0-3 15,1-3-1-15,-1-1-9 0,0-2 7 16,0 0-9-16,7 9 2 0,-4-7-7 15,-9-11 9-15,1 1 2 16,-3-7 13-16,-3-2-6 16,0 0-12-16,0 0 3 0,0-6-28 15,0 0-10-15,0-1-22 0,0-2-22 16,0-2-1-16,0-16-94 0,0-5 18 16,0 15 88-16,14-16-57 0,-3 5 36 15,-5 14 58-15,5-7-44 16,-5 14 51-16,0 1 2 0,1 2 16 15,-2 1 6-15,2 0-5 0,2 3 16 16,5 0 5-16,2 7 89 16,-7-2-28-16,9 10 94 0,-8-8-81 15,0 3 0-15,0 0-9 0,2 0 7 16,-2 2-13-16,1-1-20 0,8 13 4 16,0 0-36-16,-12-12-12 15,11 13-6-15,-14-19-32 16,-1-2-85-16,1 1-491 0,-4-5-22 0,0 0 83 15</inkml:trace>
  <inkml:trace contextRef="#ctx0" brushRef="#br0" timeOffset="98661.22">3556 459 1640 0,'6'-3'-136'15,"-6"3"-226"-15,4 0-48 0,-4 0 0 16</inkml:trace>
  <inkml:trace contextRef="#ctx0" brushRef="#br0" timeOffset="99047.81">3887 874 2253 0,'12'8'12'16,"-4"-5"92"-16,-3-3-19 15,1 0 108-15,-3 0-85 0,0 0 10 0,1 0 25 16,-2-5 30-16,0-1-22 0,2 1-16 16,2-11-11-16,-2 6-100 0,-1-2-23 15,0 0 0-15,0-1 2 0,-2-2-1 16,-1 1-10-16,0-13-66 0,-7 4-72 15,-1 14 76-15,-9-8-28 16,7 12 46-16,1 3-41 0,-1 2-19 16,1 0 3-16,-1 7 41 0,1 4 44 15,-3 18 28-15,6-10-1 0,3 0 17 16,3 3 11-16,0-1 6 0,0 0-3 16,7-2-9-16,7 17-14 0,-7-20-5 15,2-3 3-15,-1-2 2 0,1-2 3 0,1-2-3 16,-1-1-7-16,12-1-29 0,1-5-336 15,-11-7-34-15,9-14-924 16,-10 7 789-16</inkml:trace>
  <inkml:trace contextRef="#ctx0" brushRef="#br0" timeOffset="99497.25">4069 703 2273 0,'9'-2'0'15,"-4"2"2"-15,5 0 19 0,-5 8 13 16,1 1 19-16,0 0 5 0,1 2 2 16,-1 2-27-16,6 15 9 0,-2 0 2 15,-6-16-29-15,5 5 10 16,-6-11-14-16,-1-3-1 0,1 0 6 15,-1-3 38-15,0 0 69 0,-1 0 45 16,3-15 148-16,-2 6-240 0,1-4-40 16,-1-2-4-16,2-4 0 0,0-1-11 15,4-23-8-15,-3 21-22 0,-1 2-10 0,1 0-75 16,1 5-132-16,0 1-182 16,-1 4-344-16,7-5-706 0</inkml:trace>
  <inkml:trace contextRef="#ctx0" brushRef="#br0" timeOffset="100581.16">2466 1644 2181 0,'-16'-9'101'0,"7"5"-7"0,-13 4 185 0,10 0-150 16,-2 0-9-16,-1 9-53 0,-2 1-12 15,-1 1-11 17,-1 3-14-32,-18 21 49 0,18-14-34 0,2 2-6 0,1 2-15 47,2 2-6-47,2 0-8 15,5 2-8-15,-1 31 3 0,8-2-11 0,0-30 7 47,19 25-5-47,-9-30 8 0,2-1-10 16,1-1 8-16,2-3-9 0,1-1-17 0,3-3-18 0,22 5-142 0,-18-12 21 0,1-7-102 15,-1 0-146-15,3-7-308 0,-2-3 75 0</inkml:trace>
  <inkml:trace contextRef="#ctx0" brushRef="#br0" timeOffset="105297">2693 1746 1340 0,'0'-1'59'15,"0"-1"34"-15,0 0 29 0,0 0 35 0,0 0-31 16,0-1 94-16,0 1-138 0,0 2-11 15,0-1-18 48,0 1 1-63,0 0-12 0,0 0-2 0,0 0 54 0,0 0-32 16,0 0 5-16,0 0-8 0,0 0-1 0,0 0-13 0,0 0-12 0,0 0-2 0,0 0-31 15,0 0-3-15,0 4-2 0,0-4 6 16,0 7 8-16,0 0 0 0,7 12 11 0,4 4-5 0,-5-8-8 0,5 16-1 0,-6-15-3 0,1-2 6 15,0 1-3 1,-1-1 7 0,0 1-6-16,0-1-12 0,5 13-10 0,-5-15 7 0,0-1 1 0,-1-1-11 0,0-2-37 15,-1-2-49-15,0 0-43 16,1 1-202-16,-3-5 132 0,-1-1-130 16,0-1-200-1,0 0 27-15</inkml:trace>
  <inkml:trace contextRef="#ctx0" brushRef="#br0" timeOffset="105740.62">2607 1931 2026 0,'0'0'40'0,"-1"-4"113"0,1 4-34 15,0 0-2-15,0 0 5 0,0 0 3 16,0 0-21-16,0 0-34 0,0 0-11 16,0 0-47-16,0 0-12 15,0 0-5-15,0 0-9 0,4 0 7 16,-4 0-4-16,4 0 4 0,1 0 7 31,0-7 1-31,10 0 1 16,-5 2 5-16,2-1-4 0,2-1 4 0,2 1-2 0,1-3-2 15,0 0 4-15,21-11 8 0,-20 8-8 16,1 1 1-16,-2-1-2 0,-1 1-7 0,0-1 0 0,-2 2 2 16,10-8 6-16,-6 7-25 0,-11 8-23 31,3-1-106 0,-7 3 40-15,0 0-54-16,-1 1-58 15,-1 0-85-15,0 0-136 0,0 0-105 0</inkml:trace>
  <inkml:trace contextRef="#ctx0" brushRef="#br0" timeOffset="106451.98">3046 1564 2289 0,'-4'-2'117'16,"4"2"150"-16,0-1-112 0,0 0 163 16,0 1-185-16,0 0-38 0,0 0-33 46,0 0-24-46,0 0-22 0,0 0-15 0,0 0-23 0,0 0 12 0,0 0-2 0,0 6 10 0,6 1 4 0,0 2 3 16,1 2-3 0,11 20 9-16,-9-13 2 0,1 3 6 0,0 0-7 0,1 1 12 15,-1-1-13 17,-1 1 2-17,8 16 0 1,-10-20-4-16,0-1-6 0,-2-2 0 0,1-3-3 0,-2-1-5 0,0-2-10 15,2 4-263-15,-3-6-47 0,-2-4-144 0,1 0-282 0,-1-2 43 32,-1-1 138-17</inkml:trace>
  <inkml:trace contextRef="#ctx0" brushRef="#br0" timeOffset="107747.54">3707 1778 1938 0,'0'-5'20'0,"5"1"8"0,-5 0 17 15,5 4 31-15,-5-3-5 0,4 3 67 16,-4 0-96-16,3 0 5 0,1 0 6 16,-1 0 4 15,1 9 26 0,1-1-4-31,7 16 130 16,-6-9-122-16,-1 2-3 0,1 3-37 0,-2 2-22 0,-1 0-17 0,1 25-68 0,-4-3-268 47,0-23 1-47,0 11-785 0,0-20 530 0,0-2 136 15</inkml:trace>
  <inkml:trace contextRef="#ctx0" brushRef="#br0" timeOffset="108346.55">3994 1495 2223 0,'-2'0'62'0,"1"3"57"0,0-3 64 16,-1 0 306-16,2 0-264 31,0 0-39-15,0 0-51-16,0 0-21 0,0 0-37 0,0 0 23 0,0 0-68 0,0 0-29 0,0 0-2 0,4 0-1 46,-4 0 0-30,3 0-2 0,0 0 4-16,2 0-7 0,0-4 3 0,10-3-2 15,-4 5 11-15,1-2-3 0,2-2-2 0,0 0-11 0,3-1-9 0,17-10-75 0,0-1-178 16,-19 8 35-16,16-8-413 0,-18 10 209 0,-2 1-186 0,-1 2 13 0,-2 0 83 0</inkml:trace>
  <inkml:trace contextRef="#ctx0" brushRef="#br0" timeOffset="108894.63">4388 1133 2437 0,'0'-1'56'15,"0"0"42"-15,0 1 39 0,0 0 23 16,0 0-3-16,0 0-21 0,0 0 27 16,0 0-132-16,0 0-22 0,0 0-15 15,0 0 3-15,0 0-12 0,0 6 4 16,10 9 26-16,-4-5-3 0,10 17 57 15,-7-10-20-15,2 1 0 0,-1 1-13 16,0-1-8-16,1 3-9 0,-1-2-7 16,10 19-3-16,-11-20-9 0,-1-1 5 15,1-1 1-15,-1-2-13 0,-1-1-4 16,0-1-38-16,5 5-249 0,-7-10 24 16,1-2-75-16,-2-2-66 0,0-3-278 15,-2 0 64-15,0 0 111 0</inkml:trace>
  <inkml:trace contextRef="#ctx0" brushRef="#br0" timeOffset="109307.02">4520 946 1962 0,'0'0'22'0,"0"0"6"15,0 0 10-15,0-2 1 0,5 1-19 16,-5 1-25-16,5 0 34 0,1 0 21 16,0 0 11-16,4 0 37 0,3 0-19 15,16 0 130-15,-11 6-108 0,2 1 10 0,1 0-23 16,0 2-7-16,-1 4-8 0,1 0-9 16,20 18 69-16,-21-14-81 15,-1 1 1-15,-1 2-5 0,0 2-10 0,-3 1-5 16,-1 2-15-16,6 32-10 0,-14-25-39 15,-2 1-129-15,-4 4-169 0,0 1-217 16,-8 1-306-16,-3 1 129 0</inkml:trace>
  <inkml:trace contextRef="#ctx0" brushRef="#br0" timeOffset="110857.8">1841 10673 1896 0,'0'0'40'16,"-3"0"120"-16,1 0-31 0,0 0-4 15,0 0 16-15,0 0 18 0,0 0 3 16,-3 0 161-16,3 0-170 0,0 0-12 0,1 0-38 15,-2-5-9-15,1 5-35 16,2 0-22-16,0-4 11 0,0 0-36 0,0 1-1 16,0-1 3-16,0 0 5 0,0-4-5 15,7-16-4-15,-1 7-18 0,2-6 17 16,1-5-10-16,1-5 4 0,2-5-3 16,14-46 1-16,4-6 17 15,-16 45-19-15,12-39-6 0,-15 46 23 16,0 4 5-16,-1 1-17 0,-1 2 14 15,0 3-33-15,6-22-46 0,-9 28 13 16,0 2-28-16,-1 2-29 0,-1 2-43 16,-1 3-45-16,0 1-42 0,0-5-293 15,-2 11 256-15,-1 1-38 0,0 2-164 16,0 3-64-16,0 0 76 0</inkml:trace>
  <inkml:trace contextRef="#ctx0" brushRef="#br0" timeOffset="111784.53">1891 9858 2133 0,'0'-1'29'0,"0"0"37"16,0 1 31-16,0 0 40 0,0 0-4 15,0 0 81-15,0 0-150 0,0 0-28 0,0 0-19 16,0 0-15-16,0 0-5 0,0-6-2 15,0 2 3-15,7-1 7 0,0 0 5 16,0 0-5-16,3-2 2 0,15-4-7 16,6 4 28-16,-14 7 0 15,18 0 101-15,-18 8-23 0,0 2 7 16,-1 3-12-16,-2 4-18 0,0 3-37 16,10 30 13-16,-16-22-50 0,0 2-6 15,-3 1-15-15,-1 0 6 0,-2 0-8 16,-2 25-173-16,0-9-332 15,-6-28 147-15,-1 11-996 0,1-19 769 0</inkml:trace>
  <inkml:trace contextRef="#ctx0" brushRef="#br0" timeOffset="113711.61">2143 9269 2090 0,'0'-6'198'16,"0"2"37"-16,0 1-94 16,0 3-66-16,0-1 103 15,0 1-87-15,0 0 1 0,0 0-11 0,0 0 2 16,0 0-1-16,0 12 59 0,0-5-89 16,6 3-13-16,0 4 0 0,1 2-11 15,1 3-5-15,10 29-18 0,-9-23-1 16,-1 2-1-16,2-1-2 0,-1-1 6 15,-1 0-26-15,9 17-43 0,-9-24-26 16,0-3-57-16,0-2-87 0,-1-2-64 16,-1-3-56-16,6 1-643 0,-8-9 412 15,0 0 101-15</inkml:trace>
  <inkml:trace contextRef="#ctx0" brushRef="#br0" timeOffset="113917.56">2140 9542 2608 0,'-2'0'-2'16,"-1"0"13"-16,3 0 4 0,0 0 2 16,0 0-4-16,0-5-6 0,0 1-5 0,10-5 12 15,-5 3-11-15,2-2 0 16,0-2 3-16,3-2-6 0,0-1 0 0,15-19-13 15,-12 16-102-15,1-1-128 0,0 1-309 16,-1 2-114-16,1-2 106 0</inkml:trace>
  <inkml:trace contextRef="#ctx0" brushRef="#br0" timeOffset="114417.87">2443 9245 2528 0,'-4'0'84'0,"-2"0"40"0,2 0 48 15,-1 6-5-15,0 0-25 0,-3 8 18 16,3-6-132-16,1 1-23 0,0 2-4 15,1 0 1-15,1 0-4 0,1 16 16 16,1-15-6-16,0 1-8 0,0-1-4 16,0-1 1-16,6-1 2 0,5 9-8 15,-1-7-23-15,-6-8 15 0,3-1-18 16,-4-2 23-16,0-1 4 0,0 0-4 16,-1 0 15-16,0 0-4 0,2-12 15 15,-2 6-16-15,-1-2 2 0,0 0 1 16,0-1 7-16,-1 0-4 0,0-11 2 15,0 9-6-15,0 2 0 0,0 0-5 16,0 1-3-16,0 2-10 0,0-3 1 16,0 6 16-16,0 1 4 0,0 1-7 0,6 0 1 15,-1-1 1-15,8 2 8 16,-7 0 2-16,1 0 0 0,1 0 0 0,0 0-11 16,-1 0-2-16,9 6-42 0,-1-2-91 15,-8 0 19-15,9-4-294 16,-11 0 95-16,1 0-240 0,0 0-44 15,-2-8 51-15</inkml:trace>
  <inkml:trace contextRef="#ctx0" brushRef="#br0" timeOffset="114725.58">2520 9138 2041 0,'0'-2'15'0,"0"2"10"15,5 0 135-15,-5 0-56 0,6 0 10 16,-1 0-43-16,2 6 3 0,0 0-3 0,9 7 33 16,-8-7-61-16,-1 2-11 0,2-1-8 15,-2 1 9-15,0 0-17 0,4 7 9 16,-6-9-33-16,-1 0 11 0,-1-1 11 16,-1-1 16-16,0-3 46 0,-1-1 140 15,0 0-112-15,-1 0-34 0,0 0-29 16,0 0-10-16,0-5-12 0,0-10-1 0,0 6-17 15,0-3-3-15,-5-1 0 16,5-2-11-16,-3-1-32 0,3-1-62 0,-4-16-334 16,4 18 126-16,0 2-66 0,0 1-173 15,0 2-74-15,0 2 96 0</inkml:trace>
  <inkml:trace contextRef="#ctx0" brushRef="#br0" timeOffset="115311.07">2774 8919 2616 0,'-6'-6'48'0,"1"2"39"0,1 2 22 0,-5 2 131 16,6 8-212-16,-1 13 40 15,4-5-23-15,0 1-2 0,0 4-6 16,0 1-6-16,0 0-10 0,5 21-7 16,6-7-31-16,-7-24-10 15,7 4-52-15,-6-11 34 0,-1-5 18 16,1 0 11-16,-2 0 10 0,0 0 7 16,3-13-5-16,-3 6 9 0,-1-3-4 15,-2-1-4-15,0 0 15 0,0-2-11 0,0-12 6 16,-8 12-5-16,1 1-2 0,0 1 2 15,0 0-1-15,0 1-2 0,-2-3 1 16,6 7-5-16,3 2-7 0,0 2 3 16,0 1-4-16,0 1-10 0,5 0-27 15,2 0 24-15,1 6 27 0,3 1 14 16,0 1 5-16,1 0 11 0,13 13 50 16,-11-10-19-16,-1 3 5 0,-2 1 4 15,1 3 1-15,-3-1-23 0,1 3-11 16,6 21-15-16,-12-20-13 0,1-1-6 15,-3-1-4-15,-1-1-9 0,-1-2-39 0,0 8-272 16,0-15-1-16,0-3-94 16,-7 0-223-16,2-3-71 0,-1-3 142 0</inkml:trace>
  <inkml:trace contextRef="#ctx0" brushRef="#br0" timeOffset="115657.32">2865 8938 1799 0,'9'-5'-1'16,"-1"-1"44"-16,0 1 40 0,-1 0 48 15,4-8 183-15,-7 7-183 0,1-1-27 0,0-1-23 16,-2 0-15-16,0-2-18 16,1-13 11-16,-4 11-34 0,0 0-8 15,0 0 3-15,0 0-2 0,0 1 4 0,-10-5 46 16,3 10-42-16,0 2-7 0,0 0-12 15,-1 4-7-15,-1 0 1 0,-9 0-4 16,9 9 6-16,2 0 2 0,2 2 10 16,2 2 9-16,0 1 19 0,3 19 74 15,9 3-18-15,-1-18-70 16,10 16 9-16,-8-20-24 0,0-1-2 16,1-1-10-16,2-2 1 0,0-2-6 0,15 3-16 15,-14-9 0-15,0-2-43 0,0 0-73 16,0-10-98-16,0-2-94 0,10-20-617 15,-14 13 317-15,-3-1 104 0</inkml:trace>
  <inkml:trace contextRef="#ctx0" brushRef="#br0" timeOffset="116006.33">2814 8474 2479 0,'0'0'-4'0,"0"0"0"0,0 0 27 0,19 9 159 16,-6 0-54-16,1 2-2 16,2 2-27-16,2 2-8 0,24 19 79 15,2 5-65-15,-2 4-52 0,-4 1-28 16,-4-1-14-16,-6-3-2 16,-5-5-13-16,-13-20-1 15,-2-1 7-15,0-3 1 0,-2 0-3 16,0-4 0-16,0 5 3 0,-4-10-1 15,-2 1-11-15,0-3-17 0,0 0-7 16,0 0-7-16,-12-14-18 0,6 6 39 16,0-2 14-16,-1-2-1 0,0-1 8 0,1-3 5 15,-5-17 13-15,6 16-6 16,2-1-12-16,1 0-3 0,2 0 3 16,0 0-2-16,0-16-12 0,7 18-65 0,-1 0-89 15,0 1-89-15,-1 1-103 0,0 2-159 16,6-7-737-16</inkml:trace>
  <inkml:trace contextRef="#ctx0" brushRef="#br0" timeOffset="116419.27">3460 8496 2954 0,'-4'-2'20'0,"0"-2"77"0,4 4-16 15,0 0-20-15,0 0-21 0,0 0-16 16,0 0-16-16,0 0 6 0,6 0 11 0,0 6-1 15,0 1 8-15,1-1-14 0,7 10-8 16,-5-7-4-16,-2-2 0 0,0 0-6 16,0 0 5-16,5 1-3 0,-3-6 11 15,-4-2 1-15,-3 0-1 16,0 0-5-16,0-6 3 0,-1-1 7 16,0-2-7-16,0-14 6 0,-1 9-25 15,0-2 4-15,0 0 4 0,0-1-6 16,-13-17-70-16,7 19-40 0,0 2-73 15,0-1-67-15,2 4-70 0,0 1-63 16,1-4-765-16,3 10 654 0,0 2 123 16</inkml:trace>
  <inkml:trace contextRef="#ctx0" brushRef="#br0" timeOffset="116853.59">3689 8257 2631 0,'-13'-5'80'0,"7"5"32"0,-1 0 52 15,1 0 22-15,-1 0-11 0,0 7-57 16,-4 8-1-16,5-5-88 0,2 2 8 0,0 0-9 16,2 4-6-16,2 0-6 0,0 21-3 15,0-18-11-15,8-2-4 0,0 0 10 16,-1-3-12-16,9 10-8 0,-9-15 0 15,0-4 8-15,0-1-2 0,0-4 4 16,-2 0-2-16,7-6-53 0,-8-2 20 16,0-1 2-16,-1-1 23 0,-2-1-2 15,1-1 8-15,-2-13-10 0,0 13 18 16,0 0-5-16,-6 0 3 0,1 0 6 16,5 0-6-16,-12-8 0 0,8 12 4 0,4 1 0 15,-4 2 0-15,4 1-4 0,0 2-8 16,0 2 12-16,0 0-4 0,0 0 12 15,5 0-4-15,2 6-7 16,8 5 17-16,-7-5-10 0,2 0 5 0,0 1-15 16,0 0 0-16,0 0-34 0,10 5-226 15,-10-8-6-15,0-2-82 0,0-2-60 16,-3 0-245-16,7 0-484 0</inkml:trace>
  <inkml:trace contextRef="#ctx0" brushRef="#br0" timeOffset="117083.3">3662 8049 2636 0,'-11'-13'7'0,"3"2"2"16,-1-3 48-16,6 10 5 0,1 2 57 16,2 2 40-16,0 0 25 0,0 0-3 15,21 19 73-15,-9-7-171 0,2 1-22 16,1 3-7-16,1 3-14 0,18 21 14 15,-19-16-38-15,2-2-12 0,-2 1-2 16,0 1-13-16,0-1 2 0,10 20-23 16,-12-24-34-16,0-1-104 0,-2-4-157 0,-1-1-123 15,0-2-158-15,4 4-872 0</inkml:trace>
  <inkml:trace contextRef="#ctx0" brushRef="#br0" timeOffset="117707.04">3958 8034 2634 0,'3'8'1'0,"0"0"29"0,0 2 60 16,4 15 200-16,-4-12-162 0,0 1-53 15,1 0-51-15,1-1-6 0,0 1-14 0,4 9 2 16,-4-13-5-16,-1-2 2 0,2-2-9 15,-1-1 4-15,6 3-14 0,-6-7 13 16,0-1-2-16,0 0 2 0,-1 0 3 16,1-7-4-16,4-10-42 0,-6 7-25 15,-1-2-22-15,2-31-151 16,-4 28 198-16,0 0 16 0,0 0-5 16,0 1 16-16,-6-12 0 0,6 16 18 15,0 1 1-15,-4 2 2 0,4 2-8 16,0 1 0-16,0 4 11 0,0 0-3 15,0 0 10-15,0 8-8 0,0 0 0 0,11 11 45 16,-5-10-24-16,-1 1 9 0,3 0-17 16,0-1-6-16,-1 0 6 0,11 6 4 15,-9-10-7-15,1-1-5 0,-1 0 3 16,1-4-3-16,10 0 11 0,-11 0-4 16,-1 0-4-16,-1-9 6 0,1-1-4 15,-1-1-3-15,3-16 16 0,-5 11-17 16,-2-2-11-16,0-1 6 0,-1 0-4 15,-2 0 2-15,0-19 6 0,0 20-6 0,0 1 29 16,0-1 35-16,-5 3 5 16,5 0 8-16,-12-10 55 0,6 15-67 0,1 2 0 15,-1 2-23-15,2 2-24 0,-7 4-15 16,5 0-15-16,0 10-1 0,1 2-3 16,-1 1 21-16,1 2 27 0,0 20 66 15,5-14-60-15,0-1-19 0,0 2-3 16,10 0-13-16,-1-1 3 0,13 16 9 15,-11-22 0-15,2-2 0 0,2-2 2 16,1-4 5-16,18-3-4 0,-17-4-10 16,1-7-14-16,1-3-34 0,-2-4-147 15,-1-3-207-15,11-25-1213 0,-16 18 793 0</inkml:trace>
  <inkml:trace contextRef="#ctx0" brushRef="#br0" timeOffset="119421.83">4396 7411 1395 0,'2'-6'21'0,"4"2"114"15,-4 4 38-15,0 0 45 0,1 0 51 16,1 6 10-16,-1 4-36 0,6 18 186 0,-4-7-260 16,1 2-2-16,1 6-33 15,-2 0-10-15,1 4-32 0,5 36 10 0,-6-36-79 16,-1 0-20-16,0-4-7 0,-1-1 0 16,0-3-4-16,3 17 10 0,-4-24-21 15,1-2-72-15,-1-3-121 0,0 0-145 16,0-3-146-16,0 8-1016 0,-2-11 888 15</inkml:trace>
  <inkml:trace contextRef="#ctx0" brushRef="#br0" timeOffset="120868.61">2302 9811 1503 0,'4'6'6'15,"1"-1"104"-15,-1 0 52 0,6 5 240 0,-6-3-282 16,3 1-36-16,0 3-17 0,3 2 1 16,0 3-5-16,14 21 26 0,-11-17-64 15,-1 2-13-15,1-1-8 0,0 0-3 16,-2-3 1-16,0-1-4 0,6 12 1 15,-10-18-2-15,0-1 5 0,-3-5 6 16,0 0-4-16,-1-2 6 0,0 0 54 16,-3-3-15-16,0 0 7 0,0 0-3 0,0 0 10 15,0 0 0-15,0 0 46 0,0-4-56 16,0-2-51-16,-7-10-12 16,3 7 4-16,-1-1 5 0,0-1 1 15,1-1-1-15,1 0-6 0,0-9 3 16,3 10-5-16,0 2 7 0,0 1 1 15,0-1-6-15,0 1 5 0,6 0 3 16,7-10-16-16,-8 9 8 0,2 1 1 16,0 0 5-16,1 0 0 0,1 1-4 15,7-3-19-15,-9 6 13 0,0 1 4 16,0 1-1-16,-2 1-2 0,1 0-4 0,2-1-16 16,-2 2 17-16,-3 0 10 15,1 0 0-15,-1 7-2 16,0-2 9-16,-1 0-2 0,1 1 1 0,1 2-4 15,5 12-5-15,-4-9 11 0,0 2 3 16,2-1-8-16,-2 0-2 0,1 0-1 16,-1-1 1-16,4 6 10 0,-4-10-8 15,-2-2 3-15,0-1-6 0,-1-1 4 16,1-1-4-16,-2-2 6 0,0 0-1 0,-1 0 5 16,0 0-12-16,0 0 11 0,0 0 0 15,0 0 13-15,0-6 40 16,0-1-25-16,0-3-15 0,0-2 0 0,0-5-16 15,-5-2-4-15,0-30 8 0,0 21-3 16,1 0-7-16,4-1-3 0,0 3 0 16,0 3-4-16,0 3 1 0,0-10-94 15,0 19-16-15,0 4-76 0,0 3-41 16,0 1-13-16,7 3-17 0,4 0-471 16,-5 6 253-16,0 0 72 0</inkml:trace>
  <inkml:trace contextRef="#ctx0" brushRef="#br0" timeOffset="121357.82">2855 9726 2154 0,'-9'-10'107'0,"9"6"-4"15,-4 1 52-15,0 0 20 0,1 3-19 16,0 0-23-16,-4 0-12 0,4 0-102 0,0 0-11 16,2 8 0-16,1-1 11 15,0 1 0-15,0 1 0 0,8 13 0 16,0-10-13-16,0 1 1 0,0 0 6 0,2-1-10 16,0 0 3-16,11 9-6 0,-11-13 3 15,1-1-10-15,-2-1 4 0,-1-2 4 16,0-2-3-16,-2 0 8 0,6-2-2 15,-7 0-1-15,-1-8-5 0,1 0 6 16,-3 0 4-16,2-1 2 0,1-15 4 16,-4 11-15-16,-1-1 4 0,0-1 0 15,0 0 0-15,0-1 3 0,-14-13 1 16,3 2 4-16,5 16 7 0,-1-6 52 16,3 12-26-16,4 1-18 15,-2 3-15-15,2 1-10 0,0 0-14 0,0 0-12 16,0 0 17-16,0 0 2 0,0 6 5 15,6 1 4-15,1-1-6 0,7 10 13 16,3 3-7-16,-8-9 1 16,10 9-1-16,-9-11-1 0,-1 1 3 15,1-1-14-15,0-2-17 0,0 0-36 16,11 1-259-16,-12-7 47 0,1 0-109 16,-1 0-274-16,0 0-12 0,-1-9 105 15</inkml:trace>
  <inkml:trace contextRef="#ctx0" brushRef="#br0" timeOffset="121788.26">3160 9641 2196 0,'0'6'1'15,"0"-2"-1"-15,0-1 17 0,2-3 43 0,-1 0 20 16,2 0 81-16,-3 0-129 16,1 0-21-16,0 0-1 0,0 0 2 15,0-6 4-15,2-7 16 0,1-2-5 16,-2 6-21-16,2-13 10 0,-3 11-15 16,-1 0 2-16,0-1 0 0,0 2 5 15,0 0-2-15,0-9 10 0,-5 11-14 16,0 2 5-16,0 2 12 0,-1 0 12 15,0 2 7-15,-5 1 40 0,5 1-58 16,1 0-2-16,1 5-15 0,-1 2-1 16,3 1-7-16,-1 12 38 0,3-7 8 15,0 0 25-15,0 3-1 0,5 0-2 16,1-1-6-16,6 14 10 0,-5-17-57 16,-1 1-5-16,1-4-9 0,2 1 8 0,-2-3 0 15,1 0-9-15,9 0-70 0,-8-6-13 16,1-1-67-16,1 0-106 0,0-8-142 15,1-2-284-15,13-13-528 0</inkml:trace>
  <inkml:trace contextRef="#ctx0" brushRef="#br0" timeOffset="122210.74">3518 9259 2035 0,'-3'-5'57'0,"0"0"29"0,1-1 37 16,-1 3 35-16,0-5 92 0,1 6-143 15,0-1-29-15,0 1-23 0,2 1-28 0,0 0-16 16,0 1-16-16,0 0 10 0,0 0 15 16,5 0 24-16,2 7 24 0,11 6 67 15,-7-5-93-15,2 2-13 0,0 2-7 16,0 1-2-16,0-1-13 0,9 11-7 16,-13-13 4-16,0 0 2 0,-2-3-4 15,-2-1 3-15,5 1 1 0,-8-6-1 16,0 0 1-16,-1-1 11 0,0 0 3 15,0 0 8-15,-1-8 24 0,0 0-34 16,0-4-1-16,0-1 0 0,0-3-20 16,0-4 1-16,0-25-46 0,0 22-41 0,-5 1-94 15,5 1-112-15,-6 1-92 0,3 2-186 16,-4-10-726-16</inkml:trace>
  <inkml:trace contextRef="#ctx0" brushRef="#br0" timeOffset="122718.96">3860 8992 2858 0,'-11'0'106'15,"5"0"43"-15,1 0 28 0,1 0 7 16,-1 0-31-16,-2 7-70 0,-3 3 3 0,6-4-73 16,0 0 3-16,1 1-27 0,0 3 7 15,1 0-1-15,2 15-5 0,0-12 8 16,0 1-8-16,7 0 9 0,0-2-9 16,-2 0 3-16,9 6-24 0,-2-8-17 15,-2-5 13-15,-5-5 21 16,-1 0 5-16,-1 0 1 0,0 0-6 0,0-6 8 15,2-7-12-15,-3 5-2 0,-1 0-3 16,1-1-3-16,-2-1 13 0,0 0 9 16,0-11 1-16,0 10 5 0,0 2-1 15,-6 1 4-15,6 0 1 0,-4 2-20 16,4-2-14-16,0 6 13 0,0 2 8 16,0 0 7-16,0 0 3 0,0 0 3 15,14 6 13-15,-7 0-1 0,1 0-3 16,2 0-1-16,0 0 5 0,1 0-22 15,11 5 12-15,-10-7-15 0,-2 0 10 16,1-2-40-16,-1 0-45 0,1-2-90 16,7 0-432-16,-10 0 170 0,-1-8-241 0,-2 0 69 15,0 0 76-15</inkml:trace>
  <inkml:trace contextRef="#ctx0" brushRef="#br0" timeOffset="123024.14">3884 8780 2265 0,'-1'-6'9'0,"-1"0"15"0,0 1 45 16,1 1 24-16,-1-3 126 0,0 3-151 16,2 2-24-16,0 0-31 0,0 1-7 15,0 0-12-15,0 0 10 0,0 1-7 0,0 0 11 16,0 0 23-16,7 0 29 0,0 8 43 15,12 12 108-15,-8-8-116 0,2 1-20 16,1 2-7-16,0 3-5 0,0 1-21 16,11 17 1-16,-12-17-27 0,0-1-10 15,-1-1 4-15,-2 0-12 0,1-3-3 16,9 14-13-16,-12-17 5 0,0-1-39 0,-1-1-63 16,-1-3-97-16,-1 1-85 15,2-1-489-15,-4-4 163 0,-1-1 34 0,-1-1 109 16</inkml:trace>
  <inkml:trace contextRef="#ctx0" brushRef="#br0" timeOffset="123720.02">4125 8729 2629 0,'0'0'-3'15,"0"6"5"-15,0 1 58 0,0-1 58 16,0 2 44-16,2 8 163 0,0-7-241 0,0 0-33 16,1 2-28-16,1 0 0 15,1 0-4-15,8 11-6 0,-6-11-5 0,1-2-3 16,1 1-3-16,-2-4 0 0,0 1-10 16,7 0 6-16,-7-6-2 0,-2-1 0 15,1 0-10-15,-1 0 26 0,5-8-44 16,-6-1-24-16,0-1-51 0,0-1-14 15,-2-2 2-15,0-2 10 0,-1-15-31 16,-1 14 106-16,0 1 15 0,0-1 9 0,-6 2 5 16,6 0-2-16,-11-8 9 15,11 13-3-15,-5 1 4 0,5 1-3 0,0 3 5 16,0 0 9-16,0 4-1 0,0 0 14 16,0 0 3-16,0 0 9 0,0 7-2 15,14 6 7-15,-7-7-24 0,2 1 2 16,-1 0-1-16,2 0-9 0,0 0 1 15,11 3 5-15,-11-5 1 0,2-2-6 16,-1 0-5-16,0-3 3 0,0 0-5 16,8 0 13-16,-10 0-10 0,-2-6-1 15,0 0 5-15,0-1 2 0,3-9-6 16,-7 6-3-16,0-2 2 0,-2-1-1 16,1 0 9-16,-1-3-14 0,-1-13-1 15,0 15-2-15,0 0 2 0,0 0 3 0,-6 1 9 16,1 0 0-16,-5-10 117 0,4 13-39 15,2 1 18-15,-1 1-20 0,0 3 0 16,-2-3 39-16,3 7-113 0,1-1-2 16,1 2-18-16,0 0 4 0,0 0 8 15,0 15-25-15,1-6 10 0,0 2 0 16,1 1 9-16,0 3 8 0,0 0-11 16,13 21 11-16,-6-19-14 0,0 0 11 0,0-2-10 15,0-1 15-15,0-1-5 0,10 5 6 16,-8-12-17-16,0-3 2 15,1-1-5-15,0-2 3 0,10-6-49 0,-10-2-11 16,-2-1-48-16,2-2-66 0,-3 1-83 16,1-2-48-16,5-10-349 0,-7 11 307 15,0 1-177-15,-1 1 6 0,-2 0 61 16</inkml:trace>
  <inkml:trace contextRef="#ctx0" brushRef="#br0" timeOffset="183244.06">5259 7988 748 0,'-4'-2'20'0,"1"2"-1"16,-1-3 0-16,-1-1-19 0,1 1-26 16,-4-5-113-16,4 3 53 15,-6-12-140-15,8 12 183 0,-1 0 23 16,1 0 10-16,0 0 49 0,-1-1 70 15,0-3 277-15,-1 1 20 0,2 5-251 16,0-3 97-16,1 5-125 16,-1-1-19-16,1 1-11 0,0 1-9 0,1 0-25 15,-1 0 4-15,1 0-56 0,0 0-11 16,0 0-5-16,0 0 40 16,6 6 25-16,-2-1 25 15,34 46 182-15,-27-36-250 31,67 95 100-31,-57-79-115 16,-11-18 2-16,10 15 4 16,29 42-197-1,-28-47-150-15,-15-16 168 16,0-1-48-16,-1-1-138 0,-1 0-134 16,2 3-298-16</inkml:trace>
  <inkml:trace contextRef="#ctx0" brushRef="#br0" timeOffset="183569.48">5211 8232 1329 0,'0'3'-9'16,"7"7"28"-16,0-6 85 16,20 22 206-16,-16-15-250 0,2 0 8 15,-1-1 4-15,27 18 93 16,-27-22-137-16,-1-1-15 0,-1-1-3 16,9 0 22-16,-12-4 14 0,1 0 10 15,-1 0 4-15,1-8 4 16,15-27 36-16,-14 18-91 0,0-4-16 15,9-29 5-15,0-5-31 16,-10 26-62-16,12-25-334 16,-2 11-644-16</inkml:trace>
  <inkml:trace contextRef="#ctx0" brushRef="#br0" timeOffset="201694.94">12415 11544 1715 0,'0'0'31'16,"0"0"25"-16,0 0 29 0,0 0 25 15,0 0-14-15,0 0 57 0,0 0-102 16,0 0-10-16,0 0-8 0,0 0-7 0,0 0-7 16,0 0 35-16,3 0-2 15,1 0 13-15,2 0 8 0,4 0-1 0,4 0-11 16,3 0-8-16,35 0 11 0,-21 0-47 16,3 0-2-16,1-5-6 0,1 5-5 15,0 0 3-15,30 0-1 0,-36 0-2 16,-2 0-4-16,-1 0-2 0,-3 0 0 15,-2 0-27-15,16-5-156 0,-23 5-8 16,0-6-82-16,-2 2-152 0,-2 4-203 16,-3-5 83-16</inkml:trace>
  <inkml:trace contextRef="#ctx0" brushRef="#br0" timeOffset="203597.75">5280 9221 2406 0,'7'0'1'0,"-3"0"0"0,-4 0-3 16,0 0 5-16,4 0 5 0,-1 0-10 16,-1 0-8-16,6 0 12 15,-2 0 39-15,3 0 4 0,4 0 13 0,4 0 4 16,28 0 31-16,16 0-26 15,-28 0-52-15,37 5 3 0,-35-5-11 16,-1 0-7-16,0 0 6 0,-2 0 1 16,0 0-4-16,27 0-3 0,-31 0-5 15,-2-7-82-15,-1 0-155 0,-1-1-337 16,-1 2-125-16</inkml:trace>
  <inkml:trace contextRef="#ctx0" brushRef="#br0" timeOffset="207303.4">7187 9116 1527 0,'0'0'103'0,"0"0"-20"16,0 0 11-16,0 0-38 0,0 0-13 15,0 0-10-15,0 0 21 0,0 0-24 16,0 0 10-16,0 0-2 0,0 0 14 16,0 0 5-16,0 0 19 0,0 0-34 15,0 0-10-15,0 0 68 0,0 0-21 16,8 0-11-16,-1 0-4 0,1 0-5 16,0 6-7-16,13 3 52 0,-9-6-53 15,0 1-6-15,2-1-5 16,3 1-4-16,0-1 9 0,21 1 46 0,-16-1-42 15,2-2-4-15,2 1 0 0,2-1 6 16,0 1-6-16,35 0 7 0,-30 0-32 16,2-1 1-16,2 1-2 0,1 1 5 15,2-1-10-15,43 5-1 0,-40-2-17 16,1 0 10-16,2 1 17 0,1 1 0 16,93 16 23-16,-93-16-42 15,-1 0 8-15,47 6 32 0,-1-2 14 16,-44-6-26-16,52 5 18 0,-48-5-28 15,1 0 0-15,0 2 4 0,3-1 5 16,0 2-5-16,57 10 24 0,-57-10-29 16,-1 1-2-16,1 0 8 0,-2-1-7 15,-3-1 7-15,48 5 21 0,-53-8-22 16,0-1-10-16,-3 0-3 0,-3-1 8 16,0-2-9-16,33 0-3 0,-38 0-8 15,1 0 5-15,-1 0 1 0,-1-6 0 16,-1 6-1-16,33-6-6 0,-34 1 2 15,-2 5-7-15,-1-5 4 0,-1 5 1 16,-2 0-4-16,21 0 14 0,-6-7 2 16,-24 5-6-16,13-4-10 0,-15 2 6 15,-3 0-8-15,0-1-2 0,-1 0 1 16,-2 0-9-16,9-3-2 0,-10 2 12 16,-1 2-9-16,-1 0-2 0,1 0-1 15,-3 2-13-15,2-3-16 0,-5 3 16 16,2 0 6-16,-3 2 4 0,2 0-17 15,-2-2-3-15,0 2-94 0,0 0-93 16,0 0-158-16,0 0-184 0,0 0-357 16,-9 6 155-16</inkml:trace>
  <inkml:trace contextRef="#ctx0" brushRef="#br0" timeOffset="212273.92">12483 7600 1660 0,'-21'13'5'16,"0"1"12"-16,-23 15 29 0,22-14-23 0,0-1 3 16,-1 2 9-16,1-3 4 0,-20 12 24 15,22-15-53-15,1-2-12 0,2-1-13 16,0-2-4-16,1 0-10 0,-14 0-50 16,15-4 33-16,1 1-22 0,0-2-25 15,0 0-63-15,-14 1-382 0,14-1 208 16,1 1 56-16,-1 0 101 0</inkml:trace>
  <inkml:trace contextRef="#ctx0" brushRef="#br0" timeOffset="-209988.95">17228 3023 2096 0,'3'-12'54'0,"0"2"54"0,-1 1 58 15,0 1 38-15,2-4 131 0,-3 8-220 16,0 0-28-16,0 1-28 0,1 1-5 16,-1 1-16-16,2 1 1 0,-2 0-40 15,0 0-6-15,1 0 8 0,0 9 11 16,7 31 70-16,-5-20-53 16,6 32 16-16,-4-22-27 0,0 1-8 15,-1 2-3-15,1-1-4 0,1 0 4 16,6 26 7-16,-6-32-8 0,0-2-8 15,-2-4 1-15,2-3 3 0,-1-2-2 16,4 6 5-16,-7-15-9 0,1 0 2 0,-1-3-1 16,-2-2 7-16,2-1-4 0,1 0 19 15,-1-6-11-15,2-2 13 0,0-3-13 16,1-3 11-16,1-3-6 0,8-26 2 16,-8 17-10-16,0-1 6 0,-1 0 16 15,-1 0 1-15,-1 3 6 0,1-15-5 16,-3 25-30-16,-1 3-8 0,0 5-15 15,-1 3-24-15,1 3-57 0,1 0 77 16,1 9 23-16,2 0 11 0,2 3-7 16,2 2 2-16,13 17-3 0,-10-16 8 15,2 1-5-15,0-1-2 0,-2 0-3 16,0-3 5-16,9 6 1 0,-11-11 6 0,-2-2-5 16,-2-1 5-16,0-2 30 0,-2-1 23 15,2-1 120-15,-4 0-108 0,1-5-26 16,0-3-25-16,1-1-11 0,-1-4 2 15,7-25-14-15,-4 13 8 0,0-3-10 16,1-6 9-16,0-1-1 0,-1-3-17 16,7-36-9-16,-6 39 3 0,-2 6-11 15,0 3-37-15,-1 7-85 0,-1 5-85 16,1 5-389-16,-1 9 304 0,-1 0 38 0,1 7-5 16,2 3-140-16,-1 5-110 15</inkml:trace>
  <inkml:trace contextRef="#ctx0" brushRef="#br0" timeOffset="-208292.94">15904 2744 2254 0,'6'-5'46'0,"-6"2"37"0,4 1 16 15,-4 2 8-15,4-1-42 0,-4 0-35 16,0 1-35-16,0 0-6 16,0 0 1-16,3 0 8 0,-3 0 2 0,0 18 29 15,0-5 17-15,0 2 12 0,0 4 9 16,0 4-3-16,0 4-8 0,0 2 5 16,0 36 35-16,0-32-64 0,0 0-12 15,0 0-11-15,0-1 5 0,4-3-8 16,-4 22 8-16,3-30-11 0,-3-4-2 15,0-2 0-15,0-4 5 0,0-3 22 16,0 0 88-16,0-6-8 0,0-2 14 16,0 0 4-16,0 0-37 0,0 0-41 0,0-7-43 15,0-11-33-15,-5 6 29 0,0-2-6 16,-2-5-12-16,1-2-1 0,-1-3-10 16,-6-32-20-16,7 26 19 0,0-2 7 15,2 0 7-15,0-1 4 0,4 2-15 16,0-28-50-16,7 5 0 15,2 29 44-15,11-18-27 0,-8 22 34 16,2 2 5-16,1 0 1 0,1 3-2 16,2 2 1-16,19-8-27 0,-20 14 26 15,-1 3-6-15,0 5 6 0,-2 0 3 16,-1 0 7-16,6 20 7 0,-6 3 7 16,-9-11 3-16,-2 17 9 0,-2-13-4 15,0-1 6-15,-7 0-3 0,-2 1 1 16,1 0 0-16,-12 12-9 0,9-16-6 15,2-1-3-15,1-1-4 0,1-2-3 16,0-1-41-16,0-1-40 0,-4 3-242 16,5-6 103-16,0 1-60 0,0-2-89 15,-1-1-233-15,1-1 82 0</inkml:trace>
  <inkml:trace contextRef="#ctx0" brushRef="#br0" timeOffset="-208029.61">16192 2911 1832 0,'2'6'53'0,"1"2"26"0,0 1 37 16,5 12 114-16,-3-8-144 0,0 0-29 15,1 2-7-15,1 0-8 0,-1 1-12 16,1 0-3-16,4 15-2 0,-4-16-19 15,-3 1-7-15,-1-3 1 0,1 0-41 16,-1-2-58-16,2 8-305 0,-3-12 26 0,0-1-183 16,-1-3 70-16</inkml:trace>
  <inkml:trace contextRef="#ctx0" brushRef="#br0" timeOffset="-207894.69">16343 2714 2552 0,'5'-13'52'0,"-2"0"30"0,0 2 1 16,-3 2 5-16,0 1-53 0,0-3-34 15,0 9-29-15,0 0-105 0,0 1-80 0,0 1-84 16,0 0-165-16,0 0-643 16</inkml:trace>
  <inkml:trace contextRef="#ctx0" brushRef="#br0" timeOffset="-207619.07">16524 2871 2614 0,'-7'0'5'0,"1"0"2"0,1 0 10 16,0 0 24-16,1 0 57 0,0 0-46 15,0 0-12-15,1 9 16 0,-1 0 0 16,-6 15 32-16,1 7-66 16,1 3-12-16,4-4-6 15,4-3-10-15,0-4 0 16,7-4-12-16,4-3-51 16,2-4-177-16,-5-8 7 0,1-1-121 15,1-3-242-15,1 0-16 0,1 0 104 16</inkml:trace>
  <inkml:trace contextRef="#ctx0" brushRef="#br0" timeOffset="-207270.41">16719 2532 2458 0,'-5'-5'15'0,"1"-3"13"15,4 6-17-15,0 0-13 0,0 2 44 16,0 0 32-16,0 6 34 0,0 14 108 16,0 9-89-16,0-11-80 0,0 26 47 15,0-20-53-15,0 0-7 0,0 1-14 16,0 0 2-16,0 0-11 0,0 22 3 16,0-25-7-16,0-2-2 0,-8-1 1 15,3-2-1-15,5-3-1 0,-5 7 4 16,0-14-5-16,5-2 11 0,0-1 13 15,0-3 21-15,0-1 6 0,0 0 23 16,0 0-62-16,0-9-12 0,6-2-13 16,1-3 7-16,3-2-13 0,17-25-57 15,-11 18-42-15,1-1-82 0,0 1-95 16,2 1-81-16,-2 3-111 0,13-10-803 16,-17 19 806-16</inkml:trace>
  <inkml:trace contextRef="#ctx0" brushRef="#br0" timeOffset="-206922.6">16780 2795 1405 0,'6'-4'-1'0,"-2"1"2"0,-4 2 16 15,6 1 102-15,-2 0 1 0,3 0 143 16,-4 0-213-16,1 7 3 0,-1-2 0 15,1 1 10-15,2 2-5 0,4 8 56 0,-5-7-103 16,2 0-7-16,1 1 1 0,0 0-4 16,1 0-13-16,11 7-133 15,-10-8-103-15,2-4-323 0,-1-2 34 0</inkml:trace>
  <inkml:trace contextRef="#ctx0" brushRef="#br0" timeOffset="-206307.99">18805 2731 2580 0,'-13'-1'6'16,"0"1"17"-16,-2-2 21 0,0 2 27 15,0 0-1-15,-13 0 15 0,18 0-85 16,-1 7 0-16,3-1-2 0,3 0-3 0,-1 0 5 15,3 9-11-15,3-7 11 0,0 2-7 16,0-1 7-16,9 1-4 0,-1 1-3 16,12 12 5-16,-8-13 2 0,0 1 2 15,0-1-6-15,1 0 1 0,-3 0 5 16,7 7 10-16,-10-8 8 0,-2-1 24 16,-3-1 25-16,-2-1 26 0,0-1-3 15,-5 7 36-15,-2-7-106 0,-2 0-11 16,-1 0-17-16,0 1-18 0,-5 2-57 15,-16 4-366-15,15-6 51 0,1-1-281 16,-1 0 26-16,3-4 86 0</inkml:trace>
  <inkml:trace contextRef="#ctx0" brushRef="#br0" timeOffset="-205841.08">19047 2755 2638 0,'0'0'17'16,"0"0"24"-16,0 0 34 0,0 0 47 0,0 0 143 16,0 0-174-16,0 0-47 0,0 0-39 15,0 0-8-15,0 0-9 0,0 0-5 16,0 15 21-16,0-6 2 15,0 12 3-15,0-9 2 0,0 0-5 16,0 0-2-16,0 0 1 0,0 0-5 16,8 8 3-16,-4-11-3 0,-1-2-1 15,1 0-7-15,1-2-1 0,-3-1 2 16,7 0 4-16,-3-4 3 0,-1 0 0 16,1 0-7-16,1-9-4 0,0 0-3 15,10-14-33-15,-6 9 7 0,-1-4 7 0,0-2 3 16,1-1 6-16,-1 0 15 15,10-19 2-15,-13 23 8 0,1 3 2 0,-2 1 2 16,-3 5-5-16,-1 2-9 0,0 6-8 16,-2 0 13-16,0 0 12 0,0 9-3 15,0 0 9-15,0 2-11 0,0 1-3 16,0 17 8-16,0-15 4 0,0 1 2 16,7-1-4-16,0-1-1 0,0 0 5 15,11 9 4-15,-7-13-11 0,1-1-21 0,1-3-64 16,-1 0-101-16,1-4-129 15,12-1-863-15,-11 0 560 0,-4-6 127 16</inkml:trace>
  <inkml:trace contextRef="#ctx0" brushRef="#br0" timeOffset="-205327.75">19427 2656 2328 0,'0'8'-3'16,"0"-1"1"-16,0 0 15 0,0 7 127 16,5-8-42-16,-5 1 19 0,6 1-34 15,0 0-25-15,4 10 13 0,0-1-46 16,-2-1-26-16,-3-8 3 0,-2-2 2 16,-1 0 5-16,0-1-1 0,1 0-4 15,-3 3 2-15,0-5-2 0,0-2-1 16,0 0-2-16,0 0 1 0,0 0 4 15,0-1 4-15,0 0-42 0,0 0-26 16,0 0-46-16,-5-7-10 0,5 1 22 16,-4-8-24-16,0 6 102 0,2 2 5 15,2-3 7-15,-2 1-2 0,2-1 2 0,0-6 0 16,0 8 9-16,0 1-3 16,0 0 2-16,0 1 30 0,0 1 21 0,0-2 116 15,0 3-83-15,0 2-3 0,-5 0-30 16,5-1-6-16,-4 2-31 0,-5 0-30 15,4 0 2-15,-2 0 5 0,-1 0 23 16,-1 7 32-16,-1-1 26 0,-12 12 85 16,12-7-117-16,-2 1-23 0,4 1-13 15,-2 2 0-15,3-1-5 0,-5 16 11 16,9-16-7-16,3 0-1 0,0-1 0 16,0 0-6-16,0-1-2 0,16 9 2 15,-6-13-7-15,3-2-2 0,0-1-25 16,4-2-36-16,1-3-67 0,27 0-355 15,-21-8 154-15,1 1-82 0,-1-3-191 0,0 0 40 16,-4 0 108-16</inkml:trace>
  <inkml:trace contextRef="#ctx0" brushRef="#br0" timeOffset="-204884.29">19738 2360 2609 0,'-4'0'-4'0,"4"0"-1"0,-3 0 4 0,3 7 33 16,0 0 37-16,-7 16 93 16,7-6-109-16,-1 2-31 0,-2 3-4 0,3 3 2 15,0 4 15-15,0 29 43 0,0-26-41 16,0-1-24-16,0 0-3 0,0 1 1 15,0-1-2-15,-12 25-3 0,12-31-4 16,-5 0-7-16,-2-3 5 0,3-3 2 16,-2 10-1-16,4-10 1 15,2-9-6-15,0-10-5 0,0 0-7 16,0-8-31 0,17-14 0-16,-9 8 35 0,3-3-6 0,2 0 5 15,1-4-4-15,2 2 7 0,17-19 14 16,-20 22-6-16,1 2-2 0,-1 4-1 15,-3 2 3-15,0 3 11 0,3 5 20 16,-7 0-10-16,0 8-1 0,-1 1-3 16,2 2-4-16,-1 0 1 0,4 17 6 15,-4-13-9-15,-1 1-10 0,0-1-24 16,-2 1-56-16,3-1-93 0,2 13-475 16,-2-16-2-16,0-1 46 0,1-2 109 15</inkml:trace>
  <inkml:trace contextRef="#ctx0" brushRef="#br0" timeOffset="-203702.72">20901 2542 2736 0,'-17'8'-3'15,"8"-1"4"-15,-1 1 1 0,2 5 1 16,-1 1 13-16,2 1 12 0,-6 27 25 16,6-19-37-16,2 1-10 0,0 2 1 0,2 0 0 15,1 0-1-15,-2 28 2 0,1-2 5 16,2-27-10-16,-2 18 15 16,3-26-13-16,0-1-5 0,-1-4-9 15,-1-3 5-15,2-3 8 0,-1 1 18 16,1-6-15-16,-2-1-7 0,1 0-1 15,0 0-1-15,-1-6 1 0,-1-12-11 16,2 7 4-16,1-2-5 0,0-3 1 16,0 0-7-16,5-1 0 0,8-13-3 0,-4 16 20 15,1 1 1-15,0 2-4 0,0 0 1 16,2 1 1-16,13-7-7 0,-11 8-2 16,0 0-11-16,0 0-16 0,2-1-13 15,-2 0-12-15,18-10-37 0,-18 9 62 16,2 0 17-16,-2-1 5 0,0-2-4 15,-2 0 12-15,7-17-10 0,-5-5 11 16,-9 16 4-16,2-22-7 16,-5 21 9-16,0 0 36 0,-2 2 34 0,0 1 41 15,0 1 5-15,0-6 29 16,0 15-130-16,0 4-10 0,-6 4-14 0,6 0-1 16,-3 0 5-16,-6 20 39 0,5-4 1 15,-2 4 10-15,0 5 0 16,-1 4 6-16,0 3 1 0,-6 34 41 0,8-34-54 15,1 0-8-15,-1-2-14 0,2-1-6 16,1-3-3-16,-4 21 3 0,5-27 0 16,-1-1-6-16,2-4 0 0,0-1-4 15,0-2-7-15,0 5 1 0,4-6-5 16,4-9 6-16,6-2 9 16,-7 0-16-16,2 0 1 0,2-9-11 15,2-1-13-15,1 0-8 0,17-15-62 16,-14 12 65-16,-1-2 15 0,-1 2 14 0,2 1 4 15,-3 2 2-15,10-5-5 16,-14 11 6-16,-3 4 3 0,-1 0 6 0,-1 0-4 16,-2 7 2-16,-1 12 3 0,-1-7-3 15,-1 0-2-15,0 2-1 0,0 0 2 16,2 1 2-16,1 14 5 0,-1-13-9 16,0-1 6-16,0-2-1 0,1-1 1 15,2 0 8-15,5 8-16 0,5-5 9 16,-7-10-4-16,15 2 5 15,-11-7-11-15,-1 0 7 0,4 0-5 16,-1 0 3-16,1-9-2 0,16-10-4 0,-14 5 3 16,-3 1 1-16,2-3-20 0,-3-2-29 15,0-2-16-15,8-22-51 0,-13 21 94 16,-2-2 13-16,-1 3 6 0,-3 2 6 16,-2 2-1-16,0-8 14 0,0 15 0 15,-7 2 14-15,0 5 16 0,-1 2 20 16,0 0 11-16,-13 9 81 0,9 1-103 15,0 1-18-15,-1 1-12 0,2 2-10 16,-2 0-3-16,-6 17 6 0,6 0 1 16,9-16-6-16,2 13-10 15,2-15-4-15,0-3 0 0,0-1 1 0,7 0-3 16,-2-2-2-16,6 2 4 0,-4-8 5 16,-1-1 3-16,2 0-10 0,0 0-15 15,1-7-8-15,10-9-83 0,-9 6 49 16,1-2-12-16,-1 0 17 0,0-2 8 15,0 1 20-15,6-13 19 0,-9 14 8 16,-2 2-1-16,0 2 4 0,0 1-10 16,-3 3 7-16,1-1-5 0,-3 5 33 15,0 0 12-15,0 0 19 0,0 9-4 16,0 0-9-16,0 11 17 0,0-8-45 16,0 1-4-16,0-1-12 0,0 2 10 15,6-1-4-15,2 12 5 0,1-3-12 16,-4-13 1-16,6 7-28 0,-5-11-64 15,1-2-85-15,-2 0-102 0,2-3-109 16,0 0-218-16,7-8-512 0</inkml:trace>
  <inkml:trace contextRef="#ctx0" brushRef="#br0" timeOffset="-203427.91">21806 2444 2628 0,'0'0'-4'0,"0"0"2"0,0 0-1 0,0 0 1 15,0 0 23-15,0 22 68 0,0-8-19 16,0 4-2-16,0 3-3 16,0 5 12-16,0 3-11 0,0 32 26 0,0-31-64 15,0 1-13-15,0 0-2 0,0-3-5 16,0-1-1-16,-12 23 7 0,8-28-9 15,-1-1-11-15,2-2-81 0,-1-3-50 16,1-2-71-16,-1 5-259 0,3-13 268 0,1-1-16 16,-2-5-111-16,2 0-130 0,0 0-20 15</inkml:trace>
  <inkml:trace contextRef="#ctx0" brushRef="#br0" timeOffset="-203310.97">21760 2815 2052 0,'0'-13'33'0,"0"-9"61"0,7 13 0 16,-1 3-10-16,1 1 8 0,-2 2-4 15,4 2-40-15,10 1-19 0,-7 0-29 16,1 0-3-16,2 0-2 0,3 5-92 16,0-5-186-16,26 0-1017 0</inkml:trace>
  <inkml:trace contextRef="#ctx0" brushRef="#br0" timeOffset="-201606.54">17414 4191 2225 0,'1'-11'52'0,"1"2"60"0,-2 0 50 0,0 3 68 16,0 0-8-16,0-2 147 0,0 6-234 16,0 2-20-16,-7 0-31 0,3 0 1 15,-6 21-7-15,4-8-44 0,0 4-20 16,-2 5 10-16,0 4-6 0,-11 35 6 15,10-28-19-15,0 3-6 0,1 0 2 16,0 0 0-16,-1 30-1 0,6-38 4 0,3-3-3 16,0-2 5-16,0-5-4 15,10-1-9-15,9 8-12 0,-7-16 3 0,2-3 1 16,3-3-9-16,0-3-28 0,23-7-158 16,-17-2 12-16,0-2-76 0,0-1-64 15,-1-3-102-15,18-15-858 0,-24 14 740 16</inkml:trace>
  <inkml:trace contextRef="#ctx0" brushRef="#br0" timeOffset="-201397.61">17258 4442 3156 0,'-9'9'6'0,"2"-1"0"0,3-2 23 16,4 1 140-16,0-4-52 0,0-1-2 15,10-2-25-15,0 0-23 0,1 0-18 16,21 0-13-16,-13 0-29 0,2 0-8 16,3-7-22-16,0-1-37 0,25-5-288 15,-24 6 12-15,-1 1-150 0,-1-2-326 16,-3-1 66-16,-1 3 142 0</inkml:trace>
  <inkml:trace contextRef="#ctx0" brushRef="#br0" timeOffset="-201026.34">18075 4009 2625 0,'0'-15'93'0,"-7"10"0"16,0 0 26-16,0 2 2 16,-3 3-10-16,0 0-8 0,-14 9 76 0,11 3-111 15,-2 5-15-15,0 5-13 0,-1 4 1 16,-15 44 63-16,15-29-61 16,1 2-9-16,3 1-11 0,1 1-6 0,3-1-2 15,2 37 2-15,6-45-10 0,0-3-5 16,12-4 8-16,2-4-5 0,21 14-30 15,-14-26-36-15,4-3-56 0,2-4-73 16,1-6-99-16,2 0-81 0,28-7-678 16,-30-3 375-16,-4-1 121 0</inkml:trace>
  <inkml:trace contextRef="#ctx0" brushRef="#br0" timeOffset="-200093.8">18381 4297 2726 0,'0'-5'45'0,"0"1"133"0,0 4-40 15,0 0-16-15,0 0-11 0,-5 8-1 16,-3 11 20-16,4-4-102 0,0 1-16 16,-2 3-9-16,2 1-1 0,-1 2-2 15,0 21 13-15,3-23-5 0,2-1 3 16,0-1-5-16,0-2 4 0,9 11-11 0,-2-18-4 16,1 0-11-16,-1-2 4 0,3-3 2 15,10 0-15-15,-10-4 8 0,1 0-5 16,1-8 2-16,0 1-18 0,0-2 0 15,11-14-38-15,-13 10 47 0,0-1 14 16,-1-1-2-16,-1 1 4 0,3-14 13 16,-6 17 5-16,-1 1 0 0,-1 2-14 15,-1 2-1-15,1 2 1 0,-2 4 1 16,0 0 13-16,0 8-4 0,0 0 0 16,1 1 2-16,2 12-11 0,-2-11 1 15,1 0-1-15,2-1 4 0,-1 0 4 0,2-2 6 16,6 5 27-16,-4-9 7 15,1 0 21-15,-2-2 19 0,1-1 15 0,11 0 81 16,-9-6-98-16,1-1-9 0,1-1 4 16,-2 0 22-16,1-1 29 0,7-9 262 15,-13 8-199-15,0-1-17 0,-4 0-65 16,-1 0-57-16,0-15-45 0,-9 12-110 16,0-2-67-16,-1 1-55 0,0 0-34 15,0 2-1-15,-16-10-470 0,13 16 205 16,1 1-307-16,-2 3 69 0,3 1 124 15</inkml:trace>
  <inkml:trace contextRef="#ctx0" brushRef="#br0" timeOffset="-199793.54">18849 3982 3044 0,'-7'-5'51'15,"2"-1"38"-15,-1 1 40 0,3 1 29 0,0 1-24 16,3-1 58-16,0 3-138 0,0 0-25 16,0 1-9-16,5 0-11 0,10 0 11 15,-5 0-12-15,3 0-1 0,3 0 1 16,0 0-12-16,2 0 3 0,20 4-12 15,-19-4-22-15,-1 5-58 0,-1-2-73 16,-2 0-103-16,11 2-464 0,-16-1 266 16,-3-2-184-16,-3 1 54 0,-1 0 83 15</inkml:trace>
  <inkml:trace contextRef="#ctx0" brushRef="#br0" timeOffset="-199561.6">18975 3992 3282 0,'-2'0'46'0,"1"0"23"0,1 0 14 16,-2 0 0-16,2 9 90 0,0-4-102 15,0 1-17-15,0 2-18 0,0 1-1 16,0 1 1-16,5 15 4 0,0-12-30 16,0 1-12-16,0 0 3 0,-2-1 7 15,0 0-9-15,4 10-34 0,-4-13-26 16,0-1-79-16,0 0-106 0,-2-2-154 15,2 3-942-15,-2-7 593 0,1-1 171 0</inkml:trace>
  <inkml:trace contextRef="#ctx0" brushRef="#br0" timeOffset="-198327.61">19234 4271 2402 0,'-6'-6'117'0,"6"4"-14"16,-1 1 22-16,1-1-34 0,0 1-20 0,0 0-34 15,0 0 12-15,0 0-19 0,6 0 12 16,-2 1-4-16,2 0-13 0,5 0-5 15,-4 0-18-15,1 0 1 0,1 0-2 16,-1 5 0-16,11 6 5 0,-9-6 5 16,-3 2 9-16,0 2 13 0,-1 1 34 15,1 13 70-15,-7-9-72 0,0 1-29 16,0 2-4-16,-10-1 0 0,1 1-3 0,-12 13 11 16,9-17-31-16,1-1 1 0,0-2 0 15,3-1-6-15,-5 2 2 0,9-8-2 16,1-1 8-16,3 0 23 0,0-2 9 15,0 0 47-15,0 0-76 0,0 0-14 16,0-7-9-16,8-1 2 0,2-1 2 16,11-17-25-16,-7 9 12 0,1-2-3 15,2-1 2-15,2-2 9 0,18-23-8 16,16-21 16-16,-36 46 2 0,-3 0-4 16,-1 3 4-16,-2 1-3 15,-1 1 7-15,1-8 38 0,-8 14-12 16,0 3 6-16,-3 1-6 0,0 2-11 0,0-1-7 15,-6 4-25-15,0 0 3 0,1 0 5 16,0 0 5-16,-7 6 6 16,5 0-17-16,0 1 12 0,0 2-2 0,0 3 3 15,-2 0 8-15,-8 18 6 0,7-12-9 16,1 2-1-16,3 0-4 0,-3 2 5 16,-3 20 0-16,9-23-8 0,3 0-1 15,0 0 6-15,0-4-5 0,16 11-14 16,-5-16 1-16,3-3-22 0,1-4-61 15,5-3-129-15,29-7-647 0,-22-3 99 16,7-3 8-16,-1-2 168 0</inkml:trace>
  <inkml:trace contextRef="#ctx0" brushRef="#br0" timeOffset="-196783.65">20227 4178 1932 0,'-4'3'112'0,"2"-3"-12"0,2 0 37 15,0 0-2-15,0 3 22 0,0-3 0 16,0 0 118-16,0 0-174 0,0 0-10 16,0 0-22-16,0 0 18 0,0 0 82 0,4 8-81 15,-4 0-41-15,3 2-12 0,0 1-16 16,-1 0-11-16,3 17-1 0,-3-11-2 15,0-2-6-15,0 1-1 0,1-1 11 16,1 13-5-16,-4-16-25 16,1-2-39-16,1 0-56 0,-2-1-84 0,1-1-94 15,-1 5-525-15,0-9 154 0,0-1 47 16,0 0 125-16</inkml:trace>
  <inkml:trace contextRef="#ctx0" brushRef="#br0" timeOffset="-196546.56">20100 4338 3233 0,'-4'0'35'0,"-2"0"27"0,3 0 28 16,1 0 13-16,2 0 76 0,0 0-111 15,0 0-23-15,8 0-14 0,1-4-11 16,2 0-9-16,20-4 9 0,-10 4-16 0,0-2-4 15,2 1 4-15,3 0-30 0,24-7-166 16,-26 5-68-16,0 0-125 16,-1 0-143-16,-1 0-324 0,-3-1 134 0</inkml:trace>
  <inkml:trace contextRef="#ctx0" brushRef="#br0" timeOffset="-195966.83">20843 3976 2427 0,'3'-3'41'0,"-1"1"20"0,1 0 36 0,0 2 40 16,-1 0 36-16,0 0 205 0,1 8-241 15,-1 2-48-15,0 2-43 0,1 3 3 16,1 24 16-16,-3-16-37 0,0 1-13 16,-1 3-3-16,0 1 6 0,0-2-11 15,0 27 5-15,0-29-8 0,0 0 0 0,0-1 3 16,0-3-5-16,0 14-3 0,0-20 0 15,0-2-5-15,0-3-5 0,0-3 1 16,0-1 0-16,0-1-1 0,0-4 11 16,0 0-6-16,0 0-2 0,0-8 6 15,8-11-14-15,-1 6 19 0,1-2-1 16,1-2 1-16,1-2-14 0,1-2-1 16,16-19-14-16,-13 21 19 0,0 2 2 15,0 2 7-15,2 1-6 0,11-3 5 16,-15 13-8-16,1 4 1 0,0 0-7 15,-1 0 6-15,-2 9 1 0,8 14 13 16,-9-9 10-16,-2 0 6 0,0 3 1 0,-1 0 4 16,1 17 44-16,-4-18-28 15,-2 0-6-15,-1 1-4 0,0-2 3 0,-7-1-10 16,-10 14 18-16,4-15-33 0,-3-2-5 16,-2 1 0-16,-2-3-6 0,-21 7-11 15,21-10-38-15,0-2-60 0,1-1-130 16,3-3-155-16,0 0-155 0,-8-11-1094 15,15-1 1031-15</inkml:trace>
  <inkml:trace contextRef="#ctx0" brushRef="#br0" timeOffset="-195648.34">21344 3796 3042 0,'-11'-6'57'0,"3"0"29"0,1 0 35 16,-1 2 123-16,8 1-174 0,0 3-33 16,0 0-14-16,0 0 10 0,10 0 61 15,1 6-48-15,3 3-3 0,5 2-4 0,2 5-6 16,5 0-6-16,30 30 19 15,-28-19-24-15,0 3 1 0,-3 2 1 0,-2 1-4 16,10 39 17-16,-24-35-23 0,-2 1 8 16,-7 0-8-16,0 0-8 0,-8-1-24 15,-21 36-141-15,10-38-28 0,-5-2-176 16,-1-2-187-16,-1-4-414 0</inkml:trace>
  <inkml:trace contextRef="#ctx0" brushRef="#br0" timeOffset="-194554.14">21978 3896 2577 0,'0'-4'59'0,"0"4"49"0,5-4 46 16,-5 4 48-16,5 0 113 0,-5 0-206 0,4 0-45 15,-2 0-33-15,0 0-11 0,0 0-15 16,6 0 54-16,-3 0-17 0,3 0 2 16,4 0-15-16,2 6-5 0,2-2-8 15,25 7 21-15,-20-6-21 16,3 0-2-16,-1 0-5 0,1 0-5 0,20 4 1 15,-23-4-1-15,-2 0-4 0,0 0-3 16,-4 0 5-16,-1 1-2 0,9 7 12 16,-15-5-3-16,-2 1 0 0,-3 0 8 15,-3 3 2-15,0 1-3 0,-6 19 31 16,-2-15-27-16,-4 3 1 0,-3 1-7 0,-4 1 1 16,-27 24 7-16,20-25-16 15,-2 2 6-15,0-3 1 0,-1-2-9 16,2-2 6-16,-18 7-12 0,27-15 4 0,4-2-6 15,3-2-1-15,4-1-1 0,3-3-23 16,1 0-138-16,3 0-28 0,0 0-114 16,0 0-83-16,0 0-93 0,0-7-123 15,17-5-699-15</inkml:trace>
  <inkml:trace contextRef="#ctx0" brushRef="#br0" timeOffset="-194264.42">22412 4215 3502 0,'0'-2'28'16,"0"2"32"-16,0 0 25 0,-10 0 18 15,0 0-20-15,-14 17 14 0,10-7-78 16,-3 0-6-16,-1 3-5 0,-2 0-4 0,-21 18-3 16,21-15-4-16,0 1 0 0,1 1-39 15,0-2-72-15,-14 14-417 16,22-17 121-16,1-1-93 0,1-3-225 0,4-1 43 16,2-3 138-16</inkml:trace>
  <inkml:trace contextRef="#ctx0" brushRef="#br0" timeOffset="-193599.19">22661 3903 2470 0,'0'-2'33'0,"2"0"32"16,-1 1 22-16,3 1 204 0,-1 0-96 15,0 0 24-15,0 9-21 0,1 2-21 16,5 16 56-16,-4-9-104 0,0 1 57 16,1 5 39-16,0-1 2 0,-2 2-28 15,6 25 4-15,-6-25-154 0,-1 0-25 0,1-1-3 16,-1-1-1-16,-1 0-52 0,3 18-431 16,-2-22 91-16,-1-1-139 0,2-2-114 15,-1-4-420-15,1-2 100 0</inkml:trace>
  <inkml:trace contextRef="#ctx0" brushRef="#br0" timeOffset="-168716.97">2077 4347 2288 0,'-6'0'38'0,"1"9"123"16,5-6-48-16,0 1-11 0,-4-2-18 16,4 1 1-16,-3 2 3 0,0 8 60 15,3-2-86-15,0 5-2 0,0 3-1 16,0 6 2-16,0 8-2 0,0 47 33 15,7-29-40-15,-2 6-4 0,1 7-16 0,0 8-5 16,9 180-33-16,-10-158 22 16,0 5-8-16,-1 112 17 0,-4-102-34 15,0 1 9-15,0 1-2 0,0 4 14 16,0-3-3-16,-11 97-2 0,6-28-24 16,5-104 5-16,-4 43-19 15,4-74-22-15,0-10-65 0,0-7-52 16,0-10-47-16,0-5-17 0,0-7-244 15,0-7 121-15,-13-45-1294 0</inkml:trace>
  <inkml:trace contextRef="#ctx0" brushRef="#br0" timeOffset="-167729.88">1487 6205 2049 0,'0'2'46'0,"0"1"19"0,0-3 25 16,0 0-5-16,0 0 1 0,0 0 59 15,0 0-100-15,0 0-15 0,0 0-18 16,0 0 3-16,0 0-7 0,0 0-9 15,0 0-2-15,0 0 6 0,4 0 21 16,0 0 2-16,3 0 10 0,13 0 57 16,-6 0-39-16,7 0-10 0,3 4-9 15,7-1-14-15,5 0 6 0,51 3 15 0,17 1-12 16,-46-5-20-16,64 2 11 16,-59-3-14-16,3-1 0 0,2 0 33 15,3 0 27-15,3 0 4 0,78 0 29 16,-74 0-94-16,2 0-3 0,1 0 8 15,1-4-1-15,0 4-2 0,79-5 1 16,-79 1 4-16,-2 1 0 0,2-1 2 16,-2 0-7-16,-2 0-12 0,73-4 25 15,-9 1 92-15,-76 6-54 16,55-1 17-16,-65 2-50 0,-1 0 10 0,-1 0-15 16,-1 0 17-16,1 8 1 0,48-2 14 15,-53 1-30-15,-2-2-14 0,0-5-1 16,-2 6 6-16,-1-2-13 0,39 0 7 15,-44-2-11-15,-1 1 14 0,-3-3-10 16,-2 2 7-16,-4-2-1 0,21 0-16 16,-12 0-6-16,-23 0 18 15,6-6 11-15,-14 6-11 0,-1-6-13 16,-2 6 3-16,0 0-4 0,-1-5-2 16,0 5-37-16,-2-4 12 0,-1 4-24 15,1 0-59-15,-1-1-158 0,0 1-145 0,0-5-1047 16,-9 3 759-16,-1-2 162 0</inkml:trace>
  <inkml:trace contextRef="#ctx0" brushRef="#br0" timeOffset="-166924.6">4601 6053 2245 0,'0'1'15'15,"0"0"7"-15,0-1 34 0,0 0 37 16,0 0 6-16,7 0 92 0,0 0-136 15,2 0 4-15,1-4-9 0,2 4 22 0,19 0 73 16,-14 0-56-16,2 0 0 0,1 0 11 16,1 5-3-16,0 5-19 0,19 14 48 15,-19-8-69-15,-2 3-6 0,-1 1-25 16,-2 4 10-16,9 30 8 0,-16-24-25 16,-3 1-10-16,-2 2-10 0,-4 1 6 15,0 0 1-15,-10 31 2 0,-1-32-15 16,-1-2-18-16,-4-2-32 0,-1-2-89 15,-2-2-124-15,-26 11-577 0,18-24 153 0,-3-4-17 16,-2-8 136-16</inkml:trace>
  <inkml:trace contextRef="#ctx0" brushRef="#br0" timeOffset="-165847.47">1991 4286 1066 0,'0'-2'35'0,"0"1"42"0,0 0 33 15,0-4 126-15,0 3-135 0,-4 0-17 16,4-2 18-16,-3 2-11 0,3-1-11 16,-3-2 42-16,3 4-45 15,0 0-27-15,0 1 49 0,0 0-57 0,-2 0-13 16,0 8-11-16,1 3-1 0,-1 3-3 16,-4 26-8-16,2-14-8 0,0 2 3 15,-1 3-1-15,-1 2-3 16,0-2 5-16,-6 26 0 0,0-13 3 15,7-26-3-15,-3 6-4 0,6-17-1 16,-1-2 6-16,2-2-1 0,-1-1-7 16,2-2-7-16,0 0-18 0,-1 0 13 15,0-9 6-15,1-1 1 0,0-2 0 16,0-1 3-16,0-22-3 0,0 15 6 16,0-1 5-16,5-2-3 0,-5-1 0 15,7-1 2-15,-1 1 0 0,5-25 14 16,-5 27-8-16,-1 3-1 0,2 1-9 0,0 5 10 15,-1 2-3-15,8 0 23 0,-7 9-11 16,0 1 15-16,0 1 7 0,2 0 1 16,-1 0-1-16,12 18 24 0,2 1-12 15,-10-8-35-15,13 13 10 16,-11-11-17-16,-1 0-7 0,2-1 7 16,-1 1-9-16,0-2-10 0,16 11-217 15,-16-14-38-15,1 0-289 0,-1-2-41 16,0-3 63-16</inkml:trace>
  <inkml:trace contextRef="#ctx0" brushRef="#br0" timeOffset="-164062.14">2353 5571 1980 0,'0'-5'45'0,"0"1"40"0,0 0 158 16,0 3-133-16,0-1-16 0,0 2-12 16,6 0-11-16,-6 0-16 0,8 0 16 15,-4 0-52-15,1 0-5 0,0 0-6 16,0 0 1-16,2 6-3 0,9 1 17 16,-7-4-14-16,1 2-10 0,-1-2-2 15,0 1-3-15,1 0-45 0,6 2-150 16,-8-3 25-16,-1-1-42 0,0 0-105 15,-2 1-171-15,1 0-53 0</inkml:trace>
  <inkml:trace contextRef="#ctx0" brushRef="#br0" timeOffset="-163845.75">2463 5463 2038 0,'-4'-3'61'0,"1"3"43"0,0 0 170 16,1 0-180-16,0 0-37 0,0 6-21 15,1 2-2-15,-2 2 0 16,-1 13 23-16,1-9-43 0,1 3-5 16,0 0-9-16,-1 2 3 0,2 0 3 0,-3 18-13 15,0-5-63-15,2-19-7 16,-1 6-244-16,2-13 48 0,1-2-216 15,-1 0-71-15,-1-4 62 0</inkml:trace>
  <inkml:trace contextRef="#ctx0" brushRef="#br0" timeOffset="-163334.68">2454 5925 1883 0,'0'0'25'15,"0"-5"11"-15,0 5 9 0,0-4 65 16,0 4-63-16,0 0 13 0,5-2 5 0,-5 2 3 16,5 0 1-16,4 0 53 15,-5 0-79-15,3 0-5 0,-1 0-10 0,1 0-5 16,1 0 9-16,9 5 6 0,-8-1-26 16,0-4 0-16,0 3-5 0,-1 0 2 15,1 1-2-15,6 2-53 0,-2-1-148 16,-7-3 29-16,4 3-281 15,-6-4 96-15,-1 3-131 0,0-4 33 16,-1 1 67-16</inkml:trace>
  <inkml:trace contextRef="#ctx0" brushRef="#br0" timeOffset="-163063.09">2576 5789 1889 0,'-3'0'44'16,"-3"7"97"-16,3-1-50 0,1 0-24 15,-1 2 2-15,-1-2 10 0,1 3 1 16,-3 9 32-16,3-7-82 0,-1 1-8 16,1 1-2-16,0-1-7 0,1-1-7 0,-3 11-6 15,3-13-5-15,0 1 3 0,1-3-10 16,-1-1-9-16,2 0-61 15,-1 2-245-15,0-7 41 0,1 1-184 16,0-2-52-16,0 0 50 0</inkml:trace>
  <inkml:trace contextRef="#ctx0" brushRef="#br0" timeOffset="-162567.99">2707 5497 2044 0,'-4'-3'45'16,"1"-4"117"-16,1 5-57 0,2 0-36 15,0 1-23-15,0-1 3 0,0 2-11 16,0-1 25-16,0 1-52 0,0 0-4 16,0 0 4-16,0 0 41 0,0 0 18 15,10 0 86-15,-6 6-109 0,1-1-10 16,2 0-7-16,0 1-3 0,1 0-8 16,9 8 3-16,1 0-11 0,-9-7-3 15,8 8 7-15,-9-9-33 16,1 1-51-16,-1-3-53 0,-1 1-70 0,-1-2-59 15,4 2-437-15,-7-2 152 0,-1-2 21 16,0-1 111-16</inkml:trace>
  <inkml:trace contextRef="#ctx0" brushRef="#br0" timeOffset="-162330.7">2827 5440 1773 0,'0'0'35'0,"0"0"30"16,-5 5 32-16,5 0 26 0,-4-1 8 15,-3 7 121-15,4-3-116 0,-1-1-28 16,0 3 5-16,0-1 6 0,-1 3-25 16,-5 11 30-16,5-11-99 0,-1 1-26 15,0-1 0-15,-1 0-2 0,0 1-5 16,-7 10-12-16,8-11-3 0,0-3-84 15,0-1-96-15,1 0-105 0,1-4-146 16,-2 2-797-16</inkml:trace>
  <inkml:trace contextRef="#ctx0" brushRef="#br0" timeOffset="-161773.74">2846 5799 1778 0,'-1'-2'38'0,"-1"1"110"0,2-1-56 16,0 0-27-16,0 2-17 0,0-1 17 0,0 1 8 16,0-2 89-16,0 2-99 0,0 0 4 15,0 0 9-15,5 0 8 0,-5 0 27 16,8 0 90-16,-1 12-62 16,4-2-30-16,-5-4-71 0,1-1-4 15,1 2-19-15,-1-1-7 0,9 7 11 16,-9-7-13-16,1 2-3 15,16 14-36-15,-15-15-42 0,-2-1-75 16,0 1-54-16,-1-3-55 0,3 4-398 0,-4-6 137 16,-1 0-47-16,-2-1 99 15</inkml:trace>
  <inkml:trace contextRef="#ctx0" brushRef="#br0" timeOffset="-161569.4">2963 5763 2093 0,'-4'7'31'0,"-2"-1"10"16,2 1 29-16,0-1 29 16,-5 11 102-16,1 2-56 0,1 1-79 15,-2 4-40-15,2-1-31 16,-1 1-9-16,-1 3-4 15,1-1-114-15,2-1-276 16,2-15 27-16,1 1-202 0,0-2 74 16,1 0 64-16</inkml:trace>
  <inkml:trace contextRef="#ctx0" brushRef="#br0" timeOffset="-160967.91">3174 5773 1748 0,'-2'4'19'0,"2"-2"44"0,0 0 24 16,0 0 23-16,5 0 3 0,1 1-31 16,5 2 45-16,-4-2-82 0,1 0-8 15,1 0-4-15,-1 1-11 0,2 0-5 0,10 5 7 16,-10-4-12-16,-1 0-5 0,0-1 3 16,1 2-3-16,-1 0-9 0,9 7 6 15,-11-7-9-15,0-1-6 0,-2 0-81 16,0 0-78-16,0 0-113 0,0 2-649 15,-3-4 459-15,0-1 120 0</inkml:trace>
  <inkml:trace contextRef="#ctx0" brushRef="#br0" timeOffset="-160703.11">3281 5728 2260 0,'-1'7'23'0,"-1"-1"24"15,-1 1 42-15,2 1 39 0,-6 10 129 16,4-9-161-16,-1 4-16 0,0-2-24 16,0 2-1-16,0 2-17 0,-5 13-14 15,6-14-27-15,0 1-6 0,0 0-10 16,0 1-3-16,1-3-26 0,-1 12-274 15,1-14 43-15,1-1-132 0,0-1-220 0,0-1 45 16,-1-3 100-16</inkml:trace>
  <inkml:trace contextRef="#ctx0" brushRef="#br0" timeOffset="-159629.21">3907 4171 1976 0,'0'-3'67'0,"-5"-1"47"0,1 1 40 0,-4-1 232 16,4 2-209-16,-1 1 17 15,1-1-12-15,0 1-9 0,0 0-22 0,-5 0 16 16,5 1-145-16,-1 0-12 0,2 0-10 15,-2 0 3-15,3 0-2 0,-5 12-4 16,3-5-4-16,2 0-1 0,0 5 8 16,1 0-12-16,1 2 14 0,0 17-6 15,0-16 5-15,7 2-17 0,0-2 3 16,0-1 0-16,0-2-5 0,10 9-12 16,-8-15 13-16,0 1-2 0,0-5 5 15,0-2 0-15,0 0 6 0,8-9 7 0,-9 0-1 16,0-1 8-16,-1-3 1 0,-1 1-7 15,-1-2 8-15,3-14 14 0,-6 14 2 16,-1 1 5-16,-1-1-5 0,0 3 25 16,0-1-7-16,-14-7 29 0,7 11-53 15,-1 0-13-15,-1 2-3 0,-1 0-3 16,-1 1-15-16,-11 1-27 0,12 4-50 16,1 0-118-16,1 0-141 0,1 10-112 15,2 1-183-15,0 19-716 0</inkml:trace>
  <inkml:trace contextRef="#ctx0" brushRef="#br0" timeOffset="-158847.9">4429 4082 2146 0,'2'2'157'16,"-2"1"94"-16,0-2-124 0,0 1 1 15,0-1-9-15,-7 2 35 0,2-2-2 0,-1 4 130 16,1 0-195-16,1-1-36 0,1 2-32 16,-1 0-9-16,1 2-2 0,-4 11-4 15,6-8 0-15,-1 0-9 0,2 1 5 16,0 0-7-16,0 1 5 0,7 11 6 16,0-14 5-16,-1 0-11 0,0-2-16 15,2 0 6-15,-1-2-5 0,10-3 6 16,-9-3 11-16,1 0-11 0,-1-7 7 15,1-2 1-15,-1-1 3 0,6-16 7 16,-8 10-3-16,-2 0-6 0,0-1 3 16,-1 2-3-16,-2 0-2 0,-1-11 19 15,0 14-11-15,0 3 7 0,-7 1-11 0,0 1-4 16,-1 1-5-16,-12-2-114 0,8 6-36 16,-1 0-93-16,0 2-67 0,1 0-72 15,-1 0-87-15,-8 15-723 0</inkml:trace>
  <inkml:trace contextRef="#ctx0" brushRef="#br0" timeOffset="-158229.89">4617 4490 1949 0,'0'7'24'16,"0"0"23"-16,0 3 32 0,0 0 50 16,0 1 10-16,-5 12 110 0,5-9-178 15,0-1-29-15,0 1-9 0,0-1 11 0,0 2-4 16,0 10 2-16,0-13-34 0,8-2-10 16,-1 1 19-16,0-3-9 0,1-1 0 15,8 2 3-15,-8-5-1 0,2-3-12 16,-2-1 4-16,1 0-2 0,8-6-2 15,-9-1 7-15,-1-1-5 0,0-1 5 16,-2-2 6-16,0-1-9 0,3-14 49 16,-6 14 14-16,-2 0 39 0,0 0 20 0,0 2 5 15,0 0-10-15,-14-5 33 0,5 9-126 16,1 0-20-16,-2 3-9 0,-2-1-3 16,-14 3 4-16,13 1-3 0,-1 0-29 15,2 0-52-15,0 8-125 0,1-1-128 16,-6 12-626-16,10-9 243 0,1 1 133 15</inkml:trace>
  <inkml:trace contextRef="#ctx0" brushRef="#br0" timeOffset="-157520.8">4255 4839 1796 0,'-1'5'2'0,"0"1"-1"16,1 0 1-16,0 1 13 0,0 9 59 15,0-7-15-15,7-1-12 0,-1 0-25 16,-1 0 16-16,7 5 28 0,-5-8-23 16,0 0-7-16,1-1-14 0,0-1 5 15,0-3 4-15,9 0 36 0,-9 0-5 0,-1 0 7 16,1-7 5-16,-1 2 9 0,-1-3-27 16,4-10 49-16,-7 6-36 0,1 3 26 15,-2-3 28-15,-1 2 3 0,-1 2 2 16,0-8 42-16,0 11-122 0,-7 0-40 15,-1 2-16-15,-1 0 11 0,-1-1-6 16,-14 1 5-16,10 3-31 0,0 0-69 16,0 0-66-16,0 0-81 0,1 0-71 15,-11 11-476-15,13-5 183 0,3 0 64 16,1 2 121-16</inkml:trace>
  <inkml:trace contextRef="#ctx0" brushRef="#br0" timeOffset="-156849.11">3950 4589 1840 0,'0'7'33'0,"0"1"14"0,-5 8 112 16,-1-7-84-16,6-1-2 0,-4 0-19 15,1-1 2-15,3 0-3 0,0 7 47 16,0-9-54-16,0 1 15 0,0-1-1 0,0 0 4 16,7 1-9-16,7 1-21 0,-7-4-29 15,2 0 2-15,-1-2-2 0,1-1 6 16,-1 0 4-16,10 0 15 0,-9-8-9 15,-1 2 4-15,0-2 4 0,0 0 4 16,-2-2 9-16,5-9 87 0,-7 9-54 16,-1 2 7-16,-1 0-7 0,-2 0 7 15,0-5 43-15,-8 3-78 16,-9 1-34-16,-4 0-12 16,-3 4-20-16,-3 3-72 0,2 2-234 15,1 0-306-15,7 16-402 16,10-7 444-16,1 1 74 0</inkml:trace>
  <inkml:trace contextRef="#ctx0" brushRef="#br0" timeOffset="-154983.89">2487 4124 1823 0,'-4'0'31'0,"0"0"104"15,4 0-31-15,-4 0 0 0,2 0-7 0,2 0-22 16,-3 0-20-16,2 0-13 0,-1 0-35 16,2 0 15-16,0-3 7 0,0 3 6 15,0 0 1-15,0 0-15 0,0 0-5 16,0 0-12-16,0 0-2 0,0 0-4 16,0 0-7-16,0 0-24 0,0 0-216 15,0 0 10-15,0 0-105 0,0 0-171 16,0 0 8-16,0 0 96 0</inkml:trace>
  <inkml:trace contextRef="#ctx0" brushRef="#br0" timeOffset="-154748.27">2576 4196 1079 0,'0'0'22'0,"0"1"21"0,1 0 63 0,0-1-62 16,-1 0-20-16,1 0-4 0,-1 0 0 0,1 0-8 15,0 1 3-15,0 0-15 16,1 0 6-16,0 2 0 0,0 0-2 0,2 1-3 16,1 2-8-16,5 7-261 0,-5-7-78 15,1 2-1-15</inkml:trace>
  <inkml:trace contextRef="#ctx0" brushRef="#br0" timeOffset="-154553.39">2746 4419 1386 0,'2'4'2'0,"0"0"8"0,0-2-4 16,0 2-8-16,0-1 9 0,1 3-12 15,-2-2 4-15,1 0 4 16,-1 1 0-16,2-1-2 0,0 2-33 0,4 5-286 16,0 1-285-16,-2-7 378 15</inkml:trace>
  <inkml:trace contextRef="#ctx0" brushRef="#br0" timeOffset="-154185.83">3048 4723 1079 0,'16'22'4'0,"-8"-11"1"0,0-1 1 0,-1-1-5 16,-1-2 8-16,-1 0-8 15,5 3 5-15,-6-6-10 0,1-1 13 0,-1-1-4 16,0 0 0-16,-1-1-113 0,3 1-353 15,-1-1 8-15</inkml:trace>
  <inkml:trace contextRef="#ctx0" brushRef="#br0" timeOffset="-154028.92">3216 4906 1175 0,'13'12'-2'0,"-7"-6"9"0,0-1 4 15,-1 1 0-15,-1-1-2 0,-1 1-15 16,1-1-3-16,2 3 18 0,-2-4-63 16,-1-2-162-16,-1 0-90 0,0 1-2 15</inkml:trace>
  <inkml:trace contextRef="#ctx0" brushRef="#br0" timeOffset="-153841.59">3409 5095 1319 0,'6'6'0'0,"3"7"4"16,-4-5-5-16,0-1 7 0,0 1-3 16,-1 1 4-16,3-1-8 0,6 8-2 15,-2 1 4 1,-5-10 1-16,5 6 6 0,-7-6-36 0,1-2-97 15,0 1-123-15,0 0-80 0,0-1 23 16</inkml:trace>
  <inkml:trace contextRef="#ctx0" brushRef="#br0" timeOffset="-153639.7">3641 5357 1054 0,'7'7'4'0,"5"6"11"0,-7-8-1 15,0-1-4-15,-1 1-5 0,1-2-9 16,-1 1 9-16,2 1-8 0,-2-3 8 16,-2 0-13-16,2-1 12 0,0 1 1 0,-2-1 6 15,5 1 8-15,0-1-76 16,-2 3-130-16,2-1-389 0</inkml:trace>
  <inkml:trace contextRef="#ctx0" brushRef="#br0" timeOffset="-153422.83">3841 5572 1139 0,'4'5'32'16,"4"5"35"-16,-5-4-20 0,1 1-32 15,-1-1 4-15,0 0-9 0,0 0 0 0,4 7 5 16,-3-6-6-16,-1-1-17 15,1-1 2-15,0 2 5 0,-1-1-2 0,4 5 8 16,1 2-41-16,-4-6-50 16,4 6-371-16,-5-7 172 0,1 1 31 15,0-1 118-15</inkml:trace>
  <inkml:trace contextRef="#ctx0" brushRef="#br0" timeOffset="-152978.98">4063 5860 991 0,'11'11'10'0,"-5"-7"40"0,0 0 38 16,-1-1 1-16,0 0 9 0,-1 0-49 16,5 2 58-16,-1-1-11 15,-5-1-90-15,2 1 2 0,-2-4 0 16,-1 2 40-16,0-1-7 0,2 0 6 16,-1-1-8-16,4 2-31 0,-4 0-5 15,2-1-4-15,0 0 8 0,-1 1-3 16,0 0-2-16,5 3 0 0,-5-3-2 15,0 1-6-15,-1-1 8 0,1 2 2 16,1-1-1-16,3 3 3 0,0 2-11 16,-3-3 1-16,3 2 9 15,-4-3-4-15,1 1 6 0,0 0-7 0,0-1 2 16,0 0-4-16,4 7 3 0,-4-5-2 16,-1 0 8-16,1-2-8 0,-1 2 2 15,-1-1 3-15,4 5 51 0,-5-6-24 16,3 0 1-16,-1 1-25 0,-1 0-2 15,1 0 4-15,4 5 5 0,1 2-8 16,-5-7-6-16,6 2-3 16,-6-2-1-16,1-1 4 0,0-1-2 15,-1 2-1-15,0-1 2 0,5 4 0 16,-5-4 2-16,-1-1-16 0,1 0-26 16,-1 0-37-16,0 0-37 0,3 4-210 15,-3-1 169-15,1 1-24 0,1 1 24 0,-1 1-46 16,2 0-24-16,0 1 27 0</inkml:trace>
  <inkml:trace contextRef="#ctx0" brushRef="#br0" timeOffset="-150835.27">3208 3910 890 0,'-3'-4'163'15,"2"2"-41"-15,-1 0 72 0,1 2-132 0,1 0-1 16,-2 0-15-16,1-1-18 0,0 1-2 15,-1 0-27-15,1 0 4 0,1 0 4 16,-1 0 2-16,-1 0 23 0,2 0 15 16,-3 0 28-16,3 0-54 0,-2 0-26 15,0 0 6-15,1 0 8 0,-1 0-4 16,1-5 6-16,-3 5 5 0,2-3-6 16,2 3 11-16,-1 0 2 0,1 0-5 15,0 0-6-15,0 0-11 0,0 0-5 0,0 0 1 16,0 0-4-16,0 0 8 0,0 0-5 15,0 0 0-15,0 0-3 0,0 0 7 16,0 0 3-16,4 0 3 0,0 0 8 16,0 8 31-16,8 6 53 0,-5-5-27 15,1 1-25-15,1 1 18 0,1 1 3 16,0 2-26-16,13 13 83 0,1 2 0 16,-11-15-78-16,15 16 43 15,-14-15-60-15,2 1 5 0,-1-1-1 0,2 1 2 16,1 1-12-16,18 17 6 15,-18-15-17-15,0-1 6 0,1 0-7 0,-1 1 5 16,1 0-3-16,0 0-5 0,19 19 14 16,-20-19-15-16,-1 0 3 0,0-1-6 15,0 1 1-15,-1-2-3 0,12 15-5 16,-16-17 2-16,1 0 10 0,0-3-2 16,-2 2-1-16,1-1-1 0,10 14-5 15,-2-2 9-15,-11-12-12 16,9 14 9-16,-9-14-7 0,-2 1 5 15,0 1 0-15,2 0 1 0,-2-1 0 16,7 16 2-16,-7-15-9 0,0-1-5 16,1-1 8-16,-2 0-3 0,1 1 6 15,0-2 5-15,8 11-8 0,-7-11 2 0,0 0 0 16,0 0-10-16,1-3 8 0,1 3-1 16,10 12 57-16,-9-13-9 0,1 2-5 15,1 0-13-15,-1-1-7 0,2 1-2 16,11 16 36-16,0-2 2 15,-14-13-27-15,12 11 0 0,-13-12-10 16,1 0-6-16,-1-2 7 0,0-1-3 16,1 1-2-16,10 8 10 0,-11-11-12 15,0 1-4-15,1 0-3 0,0-1 7 0,-1 2-6 16,0-4 10-16,12 12 21 16,-11-9-22-16,1 0-7 0,0 1-7 0,0 0 6 15,1 3-4-15,14 10 37 0,-13-11-28 16,1 2 12-16,1-1-11 0,0 3 8 15,1 0-2-15,18 17-6 0,2 3 9 16,-17-17-12-16,18 20 15 16,-17-21-24-16,-1 2 12 0,1 0-26 15,-1 0 9-15,1 0 8 0,19 20 16 16,-21-21-11-16,-1 1-4 0,-1-3-11 16,-2-1 10-16,0-1-4 0,12 13 9 15,-16-15-5-15,1-1 1 0,-1 0-2 0,-1-2-6 16,0 2-2-16,-1-2 1 0,9 11-2 15,-8-11 0-15,-3 1 7 0,2-2-2 16,-1 1 3-16,-1-1 2 16,7 8-15-16,-8-8 4 0,1-2 0 0,0 2 6 15,-1-1-2-15,-1 0 5 0,7 6 2 16,-7-8-1-16,1 2-10 0,-1-2-1 16,0 2-4-16,0-1 7 0,6 7 5 15,-1 1 4-15,-5-8-15 16,5 6 7-16,-6-7-1 0,1 2-1 15,1-2 8-15,-2 2-12 0,2 0-3 0,5 8 10 16,-6-7 2-16,0-1 6 16,0 0-3-16,0-1-2 0,-1 0-2 0,3 7 4 15,-3-8-17-15,1 1 7 0,-2-1 2 16,1-1 1-16,0 1 5 0,4 5-12 16,-1 1 3-16,-3-7-1 15,0 2-15-15,-2-6-6 0,-2 2-39 16,0-3-146-16,0 0-179 0,0 0-161 15,-19-19-1176-15,6 7 1088 0</inkml:trace>
  <inkml:trace contextRef="#ctx0" brushRef="#br0" timeOffset="-148837.61">2222 4472 1153 0,'0'-5'32'0,"0"3"-16"16,0 2-5-16,0-1-8 0,0-1-15 16,0 2 15-16,0 0 9 0,0 0-3 15,0 0-12-15,0 0 7 16,0 0 4-16,0 0-13 0,0 0 8 16,0 0-3-16,0 0 4 0,0 0 12 15,5 5-2-15,0-5 59 0,-1 5 4 0,1-1 24 16,0 1 9-16,5 5-18 15,-5-3-52-15,0-2 0 0,1 1 21 16,-1 1 13-16,0-1-3 0,7 8 38 0,-5-7-74 16,-1 0-2-16,0 2 20 0,2 0 3 15,0 0 9-15,8 10 29 0,-8-9-54 16,0-1 5-16,0 1 1 0,1 0 9 16,0 1-5-16,10 12 50 0,-9-11-62 15,0 1 5-15,1-1-4 0,1 1-6 16,9 14 26-16,0-1-26 15,-11-14-24-15,9 10 13 0,-10-12-11 16,0 0 7-16,0-1 0 0,0 0 6 16,1 1 7-16,8 8 25 0,-1-1-33 15,-7-7-17-15,7 9 13 0,-8-10 0 16,0 2-8-16,0-1-7 0,-1 1 7 16,2 1-9-16,10 13 14 0,-11-13-17 15,1 0 4-15,0 2-4 0,0-2 5 16,0-1-1-16,10 11 9 0,-11-12-3 15,1 1 3-15,-1-2-11 0,0 0 0 16,0 0 4-16,8 9 5 0,-2 0 0 16,-7-9-11-16,7 8 12 15,-8-8-7-15,2 0 0 0,-1 0-4 16,0 0 0-16,1-1 2 0,9 10-8 16,-10-9 9-16,0 0 0 0,0-1 5 15,0 1 0-15,0-2-3 0,9 7-7 0,-9-7 6 16,0 1-6-16,1-2 4 0,-1 2 4 15,-1-1-3-15,1-1 0 0,7 9-2 16,-8-8 2-16,0 1 2 0,0-1 6 16,0 1-10-16,0 1-1 0,6 9 5 15,-7-10-12-15,0 1 3 0,1 0 1 16,-1 0-6-16,1 1 15 0,4 9 2 16,-4-9-4-16,-1-1-3 0,0 2 1 15,-1-1 3-15,1 0-1 0,6 9-1 16,-2-1-7-16,-5-9 9 0,4 6-2 15,-5-7-2-15,1-2-11 0,-2 1 16 16,1 1-7-16,0 0 4 0,5 7 6 16,-5-6-3-16,2 1-5 0,-1-1-3 15,0 2 1-15,0-1 1 0,6 11 3 16,-5-11 7-16,0-1-9 0,-1 2 0 16,2-2-1-16,-1 0-4 0,1 0 2 15,4 8 10-15,-5-10-5 0,0 1 1 16,-1 0-14-16,1-1 8 0,0 0 6 15,5 7-4-15,-4-7 4 0,-1 1-8 16,0 0 4-16,1 0 4 0,-1 1-7 0,8 7 5 16,-7-8-6-16,0 1 3 0,0-1 3 15,0 0-2-15,0-1 1 0,9 11 9 16,-1 0-6-16,-7-9-8 16,7 8-15-16,-8-8 22 0,1 1 1 15,0-1-4-15,-1-1 4 0,2 2-3 16,9 10-8-16,-9-9 4 0,1 0-2 15,0 1 11-15,0-1 0 0,-1 0-2 16,10 13 2-16,-10-13-6 0,0-1 4 16,0 0-3-16,-1 1 6 0,1 0-9 15,8 9-3-15,0 1 7 16,-9-10 2-16,7 6-4 0,-8-8 1 16,0-2 4-16,-1 1-7 0,1-1 0 0,-1 1 6 15,6 6 3-15,-6-8 7 0,0 1-6 16,-1-1 9-16,1-1 1 15,-2 1-10-15,6 4 29 0,-4-5-17 0,-1 1-2 16,0-1 1-16,0 1-7 0,0-1-4 16,5 7 3-16,-1-1-2 15,-5-6-3-15,5 6 11 0,-5-6-6 16,0 0-11-16,-1 0 4 0,1 0-11 16,-1 1-8-16,5 2-3 0,-5-4 12 0,1 1-20 15,-1-2-52-15,0 1-92 16,-1-1-126-16,2 3-646 0,-4-3 171 0,0-1 129 15</inkml:trace>
  <inkml:trace contextRef="#ctx0" brushRef="#br0" timeOffset="-146910.83">2753 4483 1264 0,'4'0'132'15,"-2"0"105"-15,0 0-35 16,-2 0-99-16,0 0 8 0,0 0 5 16,0 0 14-16,0 0-9 0,0 0 128 15,0 0-126-15,0 0 12 0,0 0 8 0,0 0 9 16,0 0-13-16,0 0 76 0,0 0-158 15,0 0-29-15,0 0-15 0,0 0-2 16,-7 7-6-16,-4 5 11 0,4-5-14 16,0 1 5-16,0 1-7 0,-2 2 5 15,1-1 4-15,-10 13-13 0,8-10 6 16,0 0-2-16,1-1 2 0,0 1 3 16,-1-1-3-16,-7 11 0 0,10-12 4 15,0-3-6-15,2-1 0 0,0 0-5 16,1-3-1-16,-2 2 2 0,4-5 2 15,0 0 0-15,1 0-6 0,-1-1 7 0,1 0-3 16,0 0-78-16,-1 0-80 16,2 0-124-16,-1 0-106 0,1 0-126 0,0 0-217 15,-1 0-422-15</inkml:trace>
  <inkml:trace contextRef="#ctx0" brushRef="#br0" timeOffset="-146319.62">2505 4563 1509 0,'0'-4'26'16,"5"-3"65"-16,-5 4-26 0,4 0-13 16,-4 1-5-16,3 0-3 0,-3 1-12 15,0 0-9-15,0 1 13 0,0 0-6 16,2 0 38-16,-2 0-2 0,3 0 17 16,-1 7-12-16,0 9 18 0,-1-7-59 15,1 1-6-15,-2 1-1 0,2 2 1 16,-1 1-1-16,0 15 14 0,-1-14-25 15,1-1-4-15,-1 0-3 0,0 0 2 0,0-1-3 16,1 10 4-16,-1-13-5 0,0-1-1 16,0-1-1-16,1-2 2 0,-1-2-5 15,0 2 4-15,0-5-6 0,0 1 3 16,0-2-4-16,2 0-2 0,-1 0 5 16,0 0 0-16,5 0 16 0,-2 0-8 15,3-7 3-15,-1 3 1 0,1-1-6 16,2 1 4-16,9-6-5 0,-8 4 3 15,0 0-8-15,0-1 1 0,-1 2-40 16,1-1-82-16,7-2-464 0,-10 5-18 16,-1 2 77-16</inkml:trace>
  <inkml:trace contextRef="#ctx0" brushRef="#br0" timeOffset="-145408.71">2886 4444 1704 0,'0'0'17'0,"0"-2"10"15,0-1 70-15,5 3-12 0,-5-1 22 16,4-1 2-16,-4 1-7 0,5-1-29 0,6-2 16 16,-5 1-39-16,1 0-2 15,1-1 7-15,1-1-1 0,2-1-13 16,13-6 36-16,-11 6-52 0,2-3-1 0,0-1-15 16,2 0-2-16,0 0 0 0,18-13 19 15,-18 10-7-15,-1 0-6 0,1 2-5 16,-3-1 0-16,0 1-8 0,11-9 3 15,-14 10-1-15,-1 2 6 0,-1-1-2 16,-1 1-1-16,8-4-3 0,-4 0-5 16,0 3 4-16,-3 3 11 15,-3 2-1-15,-3 3-11 16,0-1 3-16,-2 1 0 0,2 0-3 16,-2 1 0-16,2 0 0 0,-3 0 3 15,2 0 3-15,-1-1 2 0,1 0-3 0,-1 0-5 16,2 1-3-16,-2 0 1 0,1 0 7 15,-1-1-2-15,0 1-6 0,-1 0 5 16,2 0-7-16,-2 0 8 0,0 0-11 16,0 0 2-16,0 0-28 0,0 0-42 15,0 0-289-15,0 0 64 0,0 0-141 16,-5 0-144-16,5 0 71 0</inkml:trace>
  <inkml:trace contextRef="#ctx0" brushRef="#br0" timeOffset="-145024.35">3157 4132 1977 0,'0'0'32'0,"0"0"11"0,0 0 11 15,0 0 56-15,0 0-66 0,0 0 25 0,0 0-7 16,5 0 18-16,-1 0-8 0,5-4-1 16,-4 4-54-16,2-4 3 0,0 0 7 15,2 1-4-15,0 0-8 0,11-2 7 16,0 1 17-16,-11 4-5 15,9 0 121-15,-10 0-55 0,0 0-1 16,0 8-34-16,-1-1-13 0,0 2-19 16,6 13 2-16,-7-8-21 0,-2 2-13 15,-1 2 1-15,0 2-40 0,-3 2-92 16,0 28-462-16,0-23 33 0,-8-1-155 16,0 3 119-16</inkml:trace>
  <inkml:trace contextRef="#ctx0" brushRef="#br0" timeOffset="-122323.65">7928 1680 1823 0,'-2'0'57'0,"-2"-3"198"16,-1 3 115-16,2 0-206 15,0 0 160-15,0 0-43 16,2 0-66-16,0 0-138 0,1 0-7 16,0 0-25-16,0 0-8 0,0 0-8 0,0 0 0 15,0 0-26-15,0 0-7 0,0 0 5 16,0 0-14-16,0 0 6 0,5 0-2 16,1 0 16-16,2 0-7 0,2 0 2 15,3 0 4-15,3 0-1 0,27 0 31 16,-16 0 18-16,3 0 14 0,4 0 4 15,4 0-6-15,3 5-27 0,4-5-5 16,55 11 19-16,-46-6 11 0,3 0 27 16,0 0 3-16,2-1-2 0,0 1-39 15,54 4-22-15,-59-5-38 0,-2-1 8 16,-4-1 10-16,-3 0-8 0,-4 0 17 0,33 1-14 16,-43-2-1-16,0 0-17 0,-4 0 8 15,-5-1-49-15,-2 0-64 0,-3 0-26 16,5 1-232-16,-14-1 129 0,-3 0-166 15,-2 0-211-15,-3 0-305 0,0 2 125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08:33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5351 690 1741 0,'0'0'51'0,"0"0"47"0,0 0 222 16,0 0-140-16,0 0 12 0,0 0 15 16,0 0 33-16,0 0 3 0,0 0 158 15,0 0-131-15,0 0-155 16,0 0 177-16,0 0-142 0,-7 0-6 16,7 0-2-16,-6 0 26 0,0-4 49 15,1 4-5-15,-9-3 160 0,5 1-283 16,-2 0-21-16,-1-2-45 0,-2 0-10 15,-3-1-4-15,-23-7-10 0,-12-3-26 16,22 7-22-16,-37-6-91 0,31 7 35 16,0 2-35-16,-4 0-44 0,2 1-6 15,0 0-16-15,1 1 24 0,-27 0-162 16,37 1 193-16,4 2 1 0,5 0-22 16,4 0-89-16,4 0-132 0,3 0-122 15,1 0-803-15,6 0 250 16</inkml:trace>
  <inkml:trace contextRef="#ctx0" brushRef="#br0" timeOffset="613.83">4776 407 2061 0,'0'-2'48'0,"3"1"52"0,-3 1 59 16,0 0 47-16,0 0 148 15,0 0-240-15,0 6-38 0,0-2-17 0,-6 3 29 16,-9 6 61-16,6-4-86 0,-1 0 4 16,-3 2-7-16,0 1 10 0,-2 0-9 15,-16 13 15-15,16-12-50 0,-1 0 2 16,2-2-2-16,2 0-11 0,-1 0-5 16,-8 5-9-16,4-1 5 15,10-9-4-15,-3 3-1 0,7-7-8 16,2-1-2-16,0 2-1 0,1-3-17 15,0 1 15-15,0 0-3 0,12 5-2 16,-5-2 8-16,3 2 0 0,1 2-7 16,3 0-11-16,3 1-22 0,0 0-15 15,21 6-145-15,-20-8 64 0,2-3-56 0,-1-1-40 16,0 0-83-16,-2-2-99 0,1 0-240 16,13 1-429-16</inkml:trace>
  <inkml:trace contextRef="#ctx0" brushRef="#br0" timeOffset="1812.11">2023 384 1655 0,'1'-1'86'0,"0"1"39"0,-1-1 47 0,0 1 9 16,1 0 168-16,-1 0-184 0,0 0-27 15,0 0-41-15,0 0-6 0,0 0 15 16,0 0-66-16,-5 0-33 0,5 0-18 16,-4 0 0-16,0 0-12 0,0 7 17 15,2 0 3-15,-1 4 4 0,3-1 1 16,-2 2-5-16,1 15-21 0,1-14-22 15,0 1-14-15,0-3-15 0,0-1 8 16,6-2 19-16,-1-1 12 0,0-3 11 0,6 2-13 16,-4-6 32-16,-1 0 4 0,0 0 2 15,1 0 5-15,-1-9-2 0,1 1 8 16,4-7 47-16,-6 6 4 0,-2 0 32 16,-1 1 9-16,-2 1 5 0,0-11 31 15,0 9-107-15,-7-1-21 0,0 0-7 16,-1 1 1-16,-8-8-7 0,8 10-21 15,0 1-37-15,0 2-65 0,0 1-73 16,1 3-67-16,-4 0-452 0,6 0 189 16,1 0-24-16,1 6 104 0</inkml:trace>
  <inkml:trace contextRef="#ctx0" brushRef="#br0" timeOffset="2259.14">2146 264 422 0,'-1'0'11'0,"1"7"149"0,0-7 8 0,0 6 58 15,0 5 170-15,5-4-278 0,1 2-11 16,-1 0-39-16,-1 3 10 0,5 17 74 16,-5-13-94-16,-1-1-10 0,2 3-8 15,-1-4 9-15,1 14 22 0,-1-8-26 16,-2-14-17-16,1 1 35 15,-1-4-20-15,-1-3-30 0,0 0 17 16,0 0-16-16,1 0 2 0,-1 0 3 16,2 0-3-16,0 0 3 15,7-10 8-15,-5 5-10 0,2-1-8 0,1 0 0 16,0-2-4-16,10-7-8 0,-10 5-21 16,1 1-40-16,-2 1-58 0,0 2-51 15,0 0-69-15,1-1-466 0,-4 5 298 16,-2 1 39-16,-1 1 127 0</inkml:trace>
  <inkml:trace contextRef="#ctx0" brushRef="#br0" timeOffset="2433.06">2259 441 1672 0,'-2'2'22'0,"2"-1"10"0,0 1 70 16,0-2-60-16,0 0 40 0,0 1-3 15,0 0-3-15,5 2 21 0,0 0-79 16,1 0-3-16,-2 0-15 0,2 1 4 15,0-2 0-15,7 6 2 0,-7-4 1 16,1 1-14-16,2-1-60 0,-2 1-137 16,0 0-259-16,1 0-95 0,-2-1 64 15</inkml:trace>
  <inkml:trace contextRef="#ctx0" brushRef="#br0" timeOffset="3088.92">2794 344 2262 0,'0'-2'10'15,"0"1"6"-15,0 1 45 0,0 0-22 16,0 0 12-16,0 0 2 0,0 0-7 15,0 11 8-15,0-2-42 0,0 0-6 0,0 1 0 16,0 1-5-16,10 13 1 0,-6-13-3 16,1-1 5-16,0-1-8 0,-1-2 4 15,6 5-14-15,-6-10 9 0,0 0-12 16,0-1 6-16,-1-1-8 0,2 0-5 16,-4 0 5-16,1-6 1 0,-1 1-14 15,-1-1-8-15,1-3-26 0,-1 4 40 16,0 0-4-16,1 1-5 0,2-2-37 15,-1 6 49-15,2-2 5 0,-1 2 11 16,1 0 7-16,5 0 3 0,-4 0-6 16,2 0 0-16,0 0 2 0,1 0 1 0,7 3-1 15,-7-3 7-15,2 0 2 0,-1 0 8 16,1 0 9-16,8 0 47 0,-9-6-12 16,-1 0 35-16,0 1 43 0,-1-2 47 15,4-6 222-15,-6 5-210 0,-1 1-12 16,-1-2-18-16,0-5 123 0,-3 8-188 15,0 0-22-15,0 1-29 0,0 0-20 16,-6-3-91-16,-1 4-8 0,2-1-40 16,-1 1-90-16,0 2-156 0,-8-2-849 0,7 4 356 15,-3 0 184-15</inkml:trace>
  <inkml:trace contextRef="#ctx0" brushRef="#br0" timeOffset="3343.21">3260 133 3099 0,'0'0'75'0,"0"0"24"0,0-6 16 15,0 0-30-15,0 0 26 16,0 6-80-16,0 0-13 0,0 0-8 0,0 8-11 16,-12 28 9-16,6-12-13 0,-2 4-14 15,-1 5-151-15,0 4-150 16,-11 33-766-16,1-9-252 0</inkml:trace>
  <inkml:trace contextRef="#ctx0" brushRef="#br0" timeOffset="4428.78">1933 1026 1278 0,'5'-6'50'16,"2"-5"176"-16,-2 1 134 0,-3 6-164 15,-1-1 232-15,-1 4-50 16,0 0-242-16,0 0 30 15,-6 1-132-15,-1 0-30 0,-8 0-9 16,0 5-6-16,6-5 10 16,-6 12 2-16,0 0-7 15,9-7-3-15,-4 9-10 0,2 0 12 16,6-7 3-16,0 6-39 16,2-2-54-16,0-4 46 15,7 2-32-15,3-2 9 0,-5-4 40 16,5-1-13-16,2-2 26 47,-6 0 17-47,6-14-4 0,-2-1-3 0,-5 9 5 0,4-10 3 0,-2 5 5 15,-5 7-4-15,0-2-17 0,0 6-23 16,-1 0 28-16,1 0-6 0,0 0 14 16,1 0 1-16,0 0 6 0,1 0-8 15,2 6 10-15,0-3 4 0,-1-3-5 16,9 8-3-16,-5-5 1 0,-1 1-1 15,0-2-34-15,1 0-56 0,1 2-85 0,0-1-113 16,12 5-756-16</inkml:trace>
  <inkml:trace contextRef="#ctx0" brushRef="#br0" timeOffset="5019.84">2339 857 1373 0,'14'0'45'0,"1"0"55"15,-7 0-46-15,7 0 39 16,-8-7-33-16,-1 2 4 0,1 2 1 16,-3-1 9-16,1-1-1 0,-2 3 14 15,0-1 37-15,0-3 196 0,-3 3-190 0,0 0-41 16,0-1-59-16,0 2 8 0,-5-2-7 16,-1 0-10-16,-11-4-2 15,-5 0-31-15,10 5 8 16,-2-1-2-16,-11 2-1 0,14 2 0 0,0 0-4 15,3 0 1-15,0 0-11 0,2 7 6 16,2 1 3-16,0 12-1 16,4 10 21-16,0-13 2 0,15 21 27 15,0 2 8-15,-8-21-33 16,6 17 17-16,-1-4 20 16,-8-20-26-16,0-1-4 0,2 10-3 15,-4-14-7-15,0-2-4 0,-1 0 2 16,-1-2 1-16,0-1 8 0,2 0 3 15,-2-1 9-15,0-1-20 0,0 0-3 16,0 0-8-16,0-6-27 16,0 6 8-16,0-12-25 15,0-3-31-15,5 7 32 0,6-11-32 16,0-2-2-16,-5 12 45 16,0 0-1-16,7-6-51 0,-6 7 25 15,0 2-25-15,0-1-22 0,0 1-23 16,-1 2-40-16,0-1-53 0,6-1-616 15,-2 2 68-15</inkml:trace>
  <inkml:trace contextRef="#ctx0" brushRef="#br0" timeOffset="5482.38">2546 1047 1515 0,'0'5'0'0,"0"-2"83"16,0-3 117-16,0 0-91 0,13 0 65 15,-1-12-91-15,-6 6-63 16,2 0-10-16,7-11 19 0,-7 8-20 15,0-1 7-15,-1 0-8 0,0 0 2 16,-1 0-4-16,0-2-5 0,1-7 0 16,-3 1 9-16,-4 10-3 15,0-5 16-15,-7 3 0 16,0 7-10-16,-4-2 4 16,-2 5-7-16,8 0-8 0,-1 0-1 0,-2 15 15 15,5-7 19-15,0 2 25 16,1-1 16-16,2 1-1 0,0 0-15 0,0 2-27 15,0 9-6-15,5-3-24 16,2-10 1-16,6 5 0 16,-1-2-1-16,-6-7-13 0,8 4-119 15,1-4-276-15,-8-3 40 16,0-1-225-16,8 0-386 0</inkml:trace>
  <inkml:trace contextRef="#ctx0" brushRef="#br0" timeOffset="5966.09">2771 822 2791 0,'0'6'0'15,"-3"-6"6"-15,1 3 42 16,2 1 13-16,0-4-43 0,0 4-10 15,0 1-8-15,4 0 4 16,0 0-3-16,5 10 1 0,-4-7-4 0,1 2 4 16,-1-2 5-16,1 1-4 15,1 0 3-15,-1-2 1 0,7 7 4 16,-2-5-13-16,-7-6-2 0,3-1-30 16,-3-2-53-16,-1 0 21 15,0 0-92-15,1-14 18 16,-1 8 83-16,-2 1 0 0,2-4-38 15,-1 4 33-15,-1 1-1 0,2 4 3 16,-2 0 19-16,2 0 23 0,0 0 11 16,5 0 11-16,4 13-4 15,-7-8-5-15,8-1 7 16,0 2 21-16,-8-6 11 0,7 0 102 16,-1 0 53-16,-7 0-81 0,5-16 171 15,-4 1 59-15,-2 7-184 16,-2 0 7-16,0-9 98 0,-1 8-165 15,0-1-38-15,0 1-17 0,0-1-16 16,-6 1-10-16,0-1-6 0,-3-6-18 16,-2 4-123-16,7 7-48 15,-4 1-533-15,1 4-588 16,4 0 647-16</inkml:trace>
  <inkml:trace contextRef="#ctx0" brushRef="#br0" timeOffset="6421.59">2463 1282 2842 0,'-4'0'47'16,"1"0"26"-16,0 0 35 0,0 0 25 0,3 0-4 15,0 0-115-15,0 0-32 0,0 0 3 16,0 0-2-1,8-6 9 1,0 1 1-16,17-4 40 16,-7 2 22-16,5-2 33 0,6-1 10 0,5-3-14 0,6-3-32 0,2 1-18 47,52-22-5-47,2 1-17 15,-49 18-7-15,37-17-2 0,-47 20 8 0,-2-1-6 0,-4 3-5 16,-2 1-1-16,-4 2 1 0,-3 1-11 0,12-2-31 0,-22 7-8 0,-3 3-14 0,-4 1-75 0,-3 0-138 15,-2 0-146-15,0 0-310 0,-17 19-700 0</inkml:trace>
  <inkml:trace contextRef="#ctx0" brushRef="#br0" timeOffset="7415.93">2129 1487 1377 0,'0'6'78'16,"0"0"19"-16,0-1 35 0,0 2 4 16,0 2-9-16,5 1-24 0,0 3-11 15,6 16 35 48,-6-12-83-63,0-1-14 0,0 1 2 15,0-1-4-15,1 0-8 0,-2-2-6 16,4 9-2-16,-5-13-5 16,0-3-4-16,0-1 2 0,0-2-5 0,-2-2 3 0,0 0 0 0,1-2 9 0,-1 0 2 0,0 0 2 0,0-6 1 31,1-1 3-15,0-1-7-16,0-2-1 0,3-17-14 0,-3 10 1 0,0-2-6 0,1 0 6 15,0 1-3 1,0 0-5-16,0 3 4 0,2-8-20 0,1 11 11 0,-3 9 10 0,3 3-4 15,-2 0 8-15,1 7 9 16,1 0 20-16,1 2 8 0,1 3 17 0,-1 0-2 0,9 19 29 0,-8-15-56 0,-1-1-5 16,0 0-3-16,-2-2-6 0,0 0-6 0,1-4-3 0,2 6-1 0,-5-10-1 0,0-1 0 47,-1-3 0-32,0 1 0-15,-1-2 1 0,2 0 5 0,0-7-14 16,3-7-21-16,-4 4 15 0,2-14-11 0,-2 10 16 0,0 1 0 0,0-1 3 0,-1 2-3 0,1 1 0 15,-1 3-12-15,2-4-4 0,0 11 15 0,0 1 16 16,0 0-9 0,1 0 12-16,0 6 8 0,1 1 5 0,6 9 38 0,-6-6-32 31,1 1-3-31,0 1-3 0,0-1-2 0,0 2-9 0,-1 0-10 0,5 13-47 0,-5-14-38 31,0-1-81-31,0-1-83 0,-1-3-155 0,1-2-202 0,0-1 51 0</inkml:trace>
  <inkml:trace contextRef="#ctx0" brushRef="#br0" timeOffset="7654.19">2550 1570 2130 0,'4'15'59'0,"1"-2"102"0,-2-7-80 15,3 7 55-15,-3-7-103 0,0 0-18 16,0 0-6 0,1 1-4-1,-1-2-1-15,1 2-2 0,5 4-8 0,-2 0-104 16,-4-7-59 0,2 5-519-16,-3-6 115 0,-1-2 83 0,-1 0 116 0</inkml:trace>
  <inkml:trace contextRef="#ctx0" brushRef="#br0" timeOffset="7882.83">2556 1442 3603 0,'-3'-3'123'0,"2"1"-33"0,-2 2 23 0,2 0-85 15,0 0-25-15,0 0-11 0,1 0 2 16,0 0-31-16,0 0-83 0,0 0-568 47,0 0-678-47,0 0 659 0</inkml:trace>
  <inkml:trace contextRef="#ctx0" brushRef="#br0" timeOffset="8236.75">2788 1543 2121 0,'-12'2'76'0,"7"-2"5"0,0 1 29 0,0 0-4 0,0 0 12 0,-1 1-26 0,-1 1-20 0,-6 2-11 15,7-2-49-15,1 0-10 0,0 0-2 0,1 0 7 0,2 1-7 0,-1-1-4 0,2 2-7 0,1 0-3 16,0-2 3-16,5 2 1 0,0-1 8 16,1 0-2 31,1 0-1-47,2 0-3 0,0 1-5 0,0 0 7 15,11 5-3-15,-10-6 11 0,-1 1-1 16,-1 0 1-16,-1 0 0 0,-1-1 17 0,-1 0 31 0,2 3 134 0,-5-4-49 0,-1-1 2 0,-1 1-18 15,0-1-11 1,0 0-44-16,0 0-29 0,-14 6 14 0,7-3-32 0,0 0-2 0,-2 1-9 16,0 0-6-1,-1 1-5-15,-1-3-35 0,-8 5-196 0,0-4-345 0,11-5 159 16,-7 0-888-16,8-6 736 16</inkml:trace>
  <inkml:trace contextRef="#ctx0" brushRef="#br0" timeOffset="9015.25">2934 1506 1922 0,'-4'4'35'0,"-1"1"16"16,1 0 10-16,0 0 30 0,-1 1-2 16,-2 9 121-16,0 3-37 15,4-7-117-15,2 14 42 0,1-11-61 0,0 2-9 16,0-1-17-16,0 1-1 0,6 0-5 31,-1 0-3 0,7 8 1-31,-5-15-8 16,1-2 0-16,2-1 5 0,0-3-8 0,1-3-5 0,1 0-59 0,14-9-305 16,-13-2 38-16,0 0-206 15,-1-3-16-15,-1-1 65 0</inkml:trace>
  <inkml:trace contextRef="#ctx0" brushRef="#br0" timeOffset="9428.12">2993 1261 2699 0,'-3'-7'37'16,"0"0"34"-16,0-2 177 16,3 9-124-16,0 0-21 0,0 0-40 0,0 0-25 0,0 0-26 31,0 0-6-31,0 7 22 0,7 3 0 0,6 18 48 0,-6-8-47 47,2 4-11-47,1 3-2 15,2 2 0-15,-1 2-10 16,0 0 2-16,13 30-1 16,-14-33-2-1,0-2-4-15,0-1-10 0,-2-5-16 0,1-1-31 0,6 9-225 16,-3-9-184-16,-7-12 186 0,3-1-356 0,-5-6 132 0,0 0-14 0,-1 0 88 0</inkml:trace>
  <inkml:trace contextRef="#ctx0" brushRef="#br0" timeOffset="9905.42">3281 1437 2529 0,'1'-2'179'0,"-1"2"18"0,0-1 42 0,0 1-54 0,0 0-50 0,0 0-81 31,0 0-42-31,-14 0-7 0,1 9-13 0,6-3 7 0,-9 5-8 16,9-4 10-16,-1 1-5 0,0 1 0 31,1 1 7-31,2 0-3 0,-1 1-3 0,1 11-13 0,3-11 7 31,2-1-4-31,0 0-5 0,0-2-16 0,6-1-25 0,-1-1-10 16,6 0-92-16,-5-6 75 0,0 0-11 0,1 0 6 0,0-6-8 0,0-2 20 31,2-3 21-31,6-14-9 0,-8 11 55 0,-1 0 2 0,-1 1 3 32,1-1 3-32,-2 2-1 0,-1 2 3 0,3-4 0 0,-4 9 2 15,-1 5 5-15,1 0 88 47,1 0-13-47,-1 5 22 16,2 3 2-16,-1 0-5 0,2 0-8 0,2 3-25 0,9 13-8 0,-6-11-52 0,0 0-1 0,1 1 1 15,0-1 2-15,1 0 0 0,0-3-2 0,12 8-23 16,-13-11-53-16,-1-2-65 0,-1-1-70 0,-1-1-66 0,-2-3-39 0,-1 0-94 16,-1 0-697-1,-1-9 666-15</inkml:trace>
  <inkml:trace contextRef="#ctx0" brushRef="#br0" timeOffset="10251.28">3511 1318 2306 0,'0'-6'72'0,"0"2"60"15,0 1 45-15,-6 3 41 0,2 0 121 0,-3 0-78 0,4 8-174 0,-6 6 25 0,5-7-86 0,0 2-4 0,-1 1-9 0,-1 1-7 0,2-1-4 0,1 2-3 0,-2 9-13 16,5-11 13-16,0 0-6 0,0-2-2 0,6 0 3 16,0-1-5-16,0-1-7 15,7 4-21-15,-5-6 15 0,0-1 13 0,2 0 8 16,-2-1-3-16,1 0 12 0,-1-1-10 16,11 3-7-1,-11-2 1-15,-1 2 4 31,-1-1-2-15,-2 2 14-16,0 0-6 0,-2 1 7 0,1 9 12 0,-3-7-12 0,0 1-4 0,0 0-10 31,0 2 4-15,-6-1 0-16,0 0-5 0,-5 10-218 0,0-2-369 0,5-10 197 0,-7 3-870 16,9-8 706-16</inkml:trace>
  <inkml:trace contextRef="#ctx0" brushRef="#br0" timeOffset="10626.67">3767 1249 2195 0,'-6'7'70'0,"0"-1"9"0,-1 2 24 0,-2 1 3 0,1 0 11 0,-2 1-24 16,-2 1 6-16,-11 14 76 15,13-13-84 1,-2 2-25-16,3-2-27 0,2-1-18 16,0 1-20-16,2-1-8 0,3 9 3 0,2-11-2 0,0 1 5 0,0-2-1 15,8 0 0-15,-1-2 5 0,1-1-3 16,9 1-9-16,-6-4 3 0,-1-2 8 47,2 0-2-47,-1 0 0 15,0 0 1-15,-1 0-7 0,8 0-2 0,-10 0 2 0,-2 0 1 0,-1 0 7 0,-1 0 11 0,-1 0 10 16,-2 7 11-16,-1 12 6 0,0-8-29 0,0 0-12 0,0 1 4 16,-7 1-5-16,0-1-23 15,2 0-53-15,-8 13-296 0,6-14 72 16,0-1-96 0,0-1-235-16,0-1 26 0,0-3 101 0</inkml:trace>
  <inkml:trace contextRef="#ctx0" brushRef="#br0" timeOffset="10918.64">3888 1319 2444 0,'5'6'34'0,"2"7"145"0,-4-7-23 16,0 1 0-16,-1 0-4 0,0 1-22 15,0 1-41-15,0 0-34 0,1 12-28 16,-2-11-27 0,0 0 2 31,1-2-5-47,-2 1 1 0,1-3-8 0,-1 0-86 15,1 1-382-15,-1-5 77 0,0-2-218 0,0 0-31 0,0 0 72 0</inkml:trace>
  <inkml:trace contextRef="#ctx0" brushRef="#br0" timeOffset="11116.63">3719 979 3190 0,'-1'-10'-2'0,"1"3"-1"0,0 3-4 16,0 2-39-16,0 2-58 0,0 0-81 0,0 0-92 0,0 0-130 0,0 0-212 0,0 5 13 0</inkml:trace>
  <inkml:trace contextRef="#ctx0" brushRef="#br0" timeOffset="11779.39">3950 1149 2148 0,'0'4'6'0,"-1"1"61"0,1-5 0 0,0 0 19 15,0 0-12-15,0 0-18 0,0 0-28 16,0 0-11-16,11 0 24 62,-4-6-15-62,7-4 10 0,-5 4-33 16,1 1 0-16,0-1 2 0,1-1 1 0,0-1-4 0,10-9 9 0,-2-1 4 16,-12 7-16-16,5-11-13 0,-8 11 7 0,-1 0-8 0,-2 0-4 0,-1 1-9 0,0 0 3 0,-7-9-10 31,-8 3 16-31,5 9 11 0,-8-6 2 16,8 7 7-16,0 1 6 0,1 1-2 0,0 2 2 0,1 0 4 15,-1 2 1-15,-5 0 20 16,8 0 0-16,1 8-1 0,0 0 9 0,1 0-9 47,2 4 7-47,0 2 6 0,2 22 56 15,0-15-57-15,7 4 0 16,0 2-6-16,1 1 3 0,1 2-15 0,12 31 20 0,0-2-19 0,-9-32-12 0,7 21 14 16,-9-26-17-16,-1-3 1 0,-1-1 0 0,-1-2-4 0,0-2 9 0,-1-2-6 31,2 6 9-31,-5-11-9 0,0-2 0 0,-2-2 5 0,-1-1 16 15,1-2 2-15,-1 0 103 0,0 0-40 16,0-8-89-16,0-6-20 16,-5 5 4-16,5-1-12 0,-4-2-1 0,4-1-34 15,-4-1-13-15,4-2-13 0,0-19-88 0,0 18 100 16,0 0 13 15,0 1 3-15,5 0-11-16,1 1 5 0,-1-8-48 0,5 7 36 0,-6 10 51 0,6 0-1 15,-4 4 15-15,0 2-8 0,-1 0 7 0,2 0-16 0,-1 0-7 0,0 0 4 0,5 12-20 16,-5-8 35 31,-1 1-1-31,-1 0 1-16,1 0-4 0,-2 1 5 0,4 8 5 0,-1 3 10 0,-3-9-1 0,3 12 19 0,-3-10-3 15,0 0 2-15,0 0-3 0,1 1-1 0,-1-1-5 0,1-1-10 0,3 7 3 0,-5-9-13 31,0-1-28-31,-1-2-65 16,1 0-91-16,-1 0-156 0,1 0-812 0</inkml:trace>
  <inkml:trace contextRef="#ctx0" brushRef="#br0" timeOffset="12129.87">4260 1024 2258 0,'-4'0'109'0,"3"0"0"0,0 0 41 16,0 0-16-16,0 0-24 0,0 0-44 15,0 0-53 17,0 0-46-32,0-5-59 15,1 5-90-15,-2-5-122 0,1 2-209 0,-1 0-134 0</inkml:trace>
  <inkml:trace contextRef="#ctx0" brushRef="#br0" timeOffset="12455.81">4424 1172 2250 0,'0'-6'58'16,"-5"-2"189"-16,-2 5-31 0,3 1-23 16,0 2-18 15,-1 0-25 0,0 0-63-31,-5 0 0 16,0 16-80-16,6-6-12 0,-5 14 8 0,6-10 3 0,1 3-5 0,0 1 3 0,2 2 9 0,0 0-13 0,0 1 6 0,6 15-16 15,0-20 1-15,0-2-7 0,-1-2-23 0,2-3-61 0,0-1-46 0,7 0-304 16,2-8-134-16,-8 0 151 47,9-20-648-47</inkml:trace>
  <inkml:trace contextRef="#ctx0" brushRef="#br0" timeOffset="12827.66">4504 1116 2651 0,'-10'0'122'0,"6"0"1"0,0 6 38 0,1-1-22 0,0 2 9 0,0 0-42 16,-2 8 8-16,0 6-100 0,5-10-15 0,-1 13-1 16,1-12 5-16,0-1-6 0,0-1 6 15,6-1 0-15,0-1-9 0,0-1-10 16,5 3-131-16,-5-7 22 0,0-2-26 15,-2-1 12-15,2 0-3 0,-1 0 16 16,4-15-111-16,-1-4 33 16,-5 9 137-16,1-14-42 0,-2 11 80 15,-2 0 9-15,0 1 15 0,0 0 12 16,0 1 18-16,0 2 34 0,0-4 113 16,0 9-77-16,0 2-21 0,0 2 4 0,0 0 5 15,0 0 9-15,0 8 102 0,5 9-16 16,1-7-104-16,5 14 16 15,-7-11-75-15,2 1-8 0,-2 0-2 16,3-1-1-16,-1 0 0 0,0 1-8 16,9 10-117-16,-7-13-60 0,0-2-87 15,-1-3-75-15,-1-2-125 0,0-4-180 16</inkml:trace>
  <inkml:trace contextRef="#ctx0" brushRef="#br0" timeOffset="13321.52">4538 833 2597 0,'-2'-4'0'0,"2"4"6"16,0 0 97-16,6 14 124 16,0-3-114-16,5 18 89 0,-4-11-136 15,0 4-5-15,1 1-9 0,2 2-1 16,0 2-13-16,0 1-13 0,10 29-2 15,-10-28-21-15,-1-2-3 0,1-2 2 0,-1-2 3 16,-1-3 1-16,-1-1 0 16,7 11-7-16,-8-20 2 0,-2-3 0 0,-1-1-15 15,0-3-21-15,-1-3-17 0,0 0-16 16,-2 0-46-16,2-14 42 16,-1 5 32-16,-1-14-40 0,0 10 54 15,0-3 11-15,0 0 20 0,0-2-12 16,0 1 8-16,0 2-2 0,0-17-11 15,0 19 11-15,0 0-1 0,0 0-3 16,0 2 8-16,4 1-13 0,0 1 7 16,2-5-6-16,-2 8 7 0,-1 2 0 0,1 2 5 15,0 0 6-15,-1 2-1 16,0 0 16-16,2 0 71 0,-3 7-31 0,2 0 4 16,1 0-12-16,-1 1 3 0,0 2-4 15,1 1-16-15,7 15 6 0,-1 3-35 16,-7-14-9-16,6 13 4 15,-5-15-7-15,0-2-9 0,-1 0-65 16,-1-2-83-16,1-1-90 0,0-2-87 16,2 2-421-16,-4-5 220 0,1-2 7 15,-2-1 102-15</inkml:trace>
  <inkml:trace contextRef="#ctx0" brushRef="#br0" timeOffset="13485.45">4832 779 2955 0,'-3'0'6'0,"1"0"-4"15,0 0 0-15,-1 0-4 0,-1 0-2 16,1 0 2-16,-4 6-108 0,4-6-97 16,1 4-140-16,0-4-284 0,1 5-15 15,1-2 112-15</inkml:trace>
  <inkml:trace contextRef="#ctx0" brushRef="#br0" timeOffset="14240.57">5033 1013 2538 0,'-11'-4'66'0,"0"4"92"15,5 0-60-15,-3 0 129 16,4 0-128-16,1 0-45 0,0 0-33 0,1 0-17 16,0 0-10-16,0 5 8 0,-1 12-5 15,4-7-1-15,0 1-1 0,0 1 9 16,0-1 3-16,0 1 3 0,7 9-17 16,2-4-6-16,-4-10 12 15,3 6-13-15,-3-9-6 0,-1 0-7 16,1-2-34-16,0-2-13 0,-1 0-4 15,5 0-67-15,-2-14 35 16,-4 8 63-16,-1-8-1 0,0 7 35 16,-2 0 8-16,0-1-7 0,0 2 3 15,0-1 1-15,0-1 4 0,-12-6 10 16,8 7-4-16,-1 1 6 0,1-1 14 0,1 1 7 16,-2 1 7-16,0-4 33 0,2 2-7 15,2 3-47-15,1-2 0 16,0 2-13-16,0 0 0 0,0 0 7 15,0-2-7-15,5 0-4 0,6-6 0 16,2 1 2-16,-6 5 9 16,6-1 14-16,-7 4-1 0,-1 2 3 15,1 1 6-15,-2 0 0 0,2 0 18 16,3 6 75-16,0 10-13 16,-5-6-84-16,5 11 23 0,-5-8-37 15,0-1-6-15,-1 2 2 0,1 1 3 0,-1-3-13 16,1 0 8-16,0 7-13 0,-1-13 6 15,-2-1 6-15,1-1-8 0,-2-3-2 16,1-1 8-16,-1 0-16 0,0 0-8 16,0 0-8-16,0-7 7 0,0-1-5 15,0-1 9-15,0-2 12 0,0-14 1 16,0-2 1-16,0 15 0 16,0-8-4-16,6 12 10 0,-2 2 1 15,-1 2 6-15,-3 0 3 0,4 1-2 16,-1 0 3-16,6 2 19 0,-6 1-11 15,2 0 12-15,-1 0-6 0,3 6 7 16,-1 1 0-16,8 10-5 0,1 6-25 16,-7-10 3-16,8 16-4 0,-8-15-58 15,-1-1-136-15,-1 1-168 0,0 0-272 16,-2 0-196-16,-1-2 132 0</inkml:trace>
  <inkml:trace contextRef="#ctx0" brushRef="#br0" timeOffset="36480.25">11206 4742 1783 0,'-2'0'41'0,"2"0"23"0,-1 0 30 0,1-4 23 16,0 4-12-16,-2 0 113 0,2 0-112 15,-1 0-4-15,1 0-9 0,0 0 13 16,0 0 107-16,0 0-108 0,0 0-7 16,0 0 1-16,0 0-3 0,0 0 51 15,3 0-118-15,-3 0-9 0,5 0-8 16,-5 0 9-16,4 0 34 0,6 0 94 16,-3 0-81-16,3 4-14 0,3 1-2 15,5-1 7-15,30 3 80 0,-19-4-59 0,5-1 0 16,5 1 6-16,6-3-17 15,55 0 13-15,-44 0-75 0,3-7 6 0,3 1-9 16,0 1-3-16,-1 5-1 0,53-9-72 16,-62 9-20-16,-6 0-45 0,-5 0-11 15,-6 0-20-15,17 0-285 0,-35 0 112 16,-4 0-116-16,-6 0-295 0,-7 3-29 16</inkml:trace>
  <inkml:trace contextRef="#ctx0" brushRef="#br0" timeOffset="61296.73">11356 7272 2468 0,'-10'-6'132'0,"5"2"-13"0,1 4 27 16,-1 0-2-16,1 0-1 0,0 0 0 15,-6 0 103-15,7 0-162 0,0 0-29 16,1 0-28-16,0 0 1 0,2 0-6 15,0 0-20-15,0 0-6 0,0 0-2 0,0 0 0 16,5 0 3-16,0 0 15 16,-1 0 22-16,3 0 33 0,3 0 11 0,19 0 115 15,-7 0-95-15,7 0 3 0,6 0 5 16,9 0 19-16,9 0 8 0,78 0 123 16,-55-9-170-16,8 1-33 0,6-1-18 15,8 1-19-15,108-9 0 0,-102 9-11 16,2 0 11-16,0-1 5 0,1 2-21 15,93-6 0-15,-110 7 5 0,-5 1 1 16,-7 1-11-16,-7 0 10 0,-10 2-15 16,35 1 20-16,-60 1-5 0,-6 0 0 15,-7 0-5-15,-7 0 0 0,4 0 26 16,-15 0-1-16,-2 0 14 0,-3 0 7 16,0 0-3-16,0 0 35 0,0 0-63 0,0 0-73 15,0 0-125-15,-6 0-114 0,-3 0-393 16,4 0 244-16,-2-8-152 0,0 1-416 15,-2-2 41-15</inkml:trace>
  <inkml:trace contextRef="#ctx0" brushRef="#br0" timeOffset="79542.86">6696 6366 2210 0,'-9'0'58'0,"0"0"44"16,2 0 10-16,2 0 13 0,2 0-61 15,1 0-42-15,2 0-31 0,0 0 5 16,0 0 2-16,0 0 2 0,0 0 16 15,6 0 41-15,0 0 28 0,3 0 45 16,3 0 3-16,21 0 92 0,-12 0-159 16,3 0-17-16,1 0-21 0,3 0 4 15,27 0 9-15,-29 0-32 0,-1 0-7 16,-1 0 5-16,-2 0 6 0,-1 0 1 0,18 2 0 16,-23 0-19-16,1 1-2 0,-3-3-16 15,-2 1-71-15,10 3-326 0,-14-3 80 16,-2 1-31-16,0 0-63 0,-3-1-171 15,-2 2 71-15</inkml:trace>
  <inkml:trace contextRef="#ctx0" brushRef="#br0" timeOffset="79811.06">7019 6216 2331 0,'0'-9'13'16,"4"0"4"-16,-1 2 28 0,0 2 35 15,5-2 103-15,-5 4-109 0,2 1-25 16,2 0-25-16,1 1 3 0,15 0 21 16,-9 1 12-16,2 0 20 0,0 0 8 15,3 8-5-15,-1 1-17 0,18 16 34 16,-20-11-56-16,-1 5-9 0,-2 0-9 0,-3 4 0 15,2 27 2-15,-12-23-29 0,0 1-37 16,0 0-50-16,-12 2-92 0,0-1-115 16,-21 28-646-16,13-30 235 0,-1-1 123 15</inkml:trace>
  <inkml:trace contextRef="#ctx0" brushRef="#br0" timeOffset="95248.47">2025 9846 731 0,'-3'0'39'16,"1"0"7"-16,0-1-3 0,1 1-27 16,-1 0-47-16,0 0-163 0,1 0 60 15,1 0-43-15,-1 0 39 0,1 0 23 16</inkml:trace>
  <inkml:trace contextRef="#ctx0" brushRef="#br0" timeOffset="96639.92">2027 9944 1242 0,'-1'0'39'0,"0"0"29"0,0 0 38 0,-1 0 39 15,2 0-8-15,-1 0 119 0,0 0-160 16,1 0-15-16,0 0-14 0,0 0-7 16,0 0-3-16,0 0 45 0,0-5-59 15,6 5-11-15,-2 0-16 0,-4 0-3 16,5-4-9-16,2 4-6 0,-1-3 0 15,-4 3 8-15,5-3 1 0,-3 3 15 16,1 0 2-16,2 0 9 16,2 0 16-16,2 0-12 0,18 0 50 0,-12 0-50 15,3 0 5-15,2 0 3 0,2 0-3 16,1-5-7-16,29-1 14 0,-26 2-39 16,0 0 2-16,1 0 3 0,0 4-3 15,0-4 5-15,28-2 35 0,-29 2-14 16,0 1 3-16,2 0-12 0,0-1-7 0,2 0-8 15,33-5 5-15,-31 5-9 16,-1-1 0-16,2-1 5 0,0 0 1 16,0 1-1-16,32-7 5 0,-34 6-12 0,-1 2-1 15,-2-1-3-15,-1 0-2 16,0 2-2-16,26-5-1 0,-3 2 12 16,-26 3-9-16,27-1 6 0,-25 2 0 15,0 0 2-15,3-1 16 0,1 0 5 16,3 0-1-16,39-5 14 0,-35 2-35 15,1 0-2-15,0 1-5 0,2-2 1 16,-1 1-4-16,40-6-1 0,-41 7 2 16,0 1 3-16,1-1 1 0,-1 1-1 15,1 1-2-15,43-2-7 0,-41 3 4 16,-1 1-6-16,2-1 9 0,-2 1 4 0,1 0-2 16,40 0 4-16,-42 0-7 0,0 0-3 15,1 1 1-15,-1 0 2 0,1 0 0 16,0 0 3-16,45-1-3 0,-43 1 8 15,-1 0-8-15,1 0 9 0,1 0-8 16,-1 0-7-16,42 6 23 0,-43-6-12 16,1 5-1-16,0-1-12 0,0 0 0 15,1 0 13-15,44 3 3 0,-42-5-5 16,0 0-2-16,0 0 7 0,0-2 2 16,1 0 12-16,46 0 12 0,-47 0-17 15,-2-6-14-15,0 1 8 0,-2 5-3 16,-1-7-5-16,36-1 7 0,-6 4-8 15,-39 2-3-15,28 0 5 16,-33 2-5-16,-2 0 4 0,0 0-1 0,-1 0-1 16,0 0 4-16,25 0-1 0,-26 0-1 15,1 0-5-15,0 0 0 0,1 0 3 16,0 0 0-16,28 0 1 0,-27 0 1 16,0 0-1-16,2 0 25 0,0 0-13 15,1 0 0-15,32 0 18 0,-29-6-19 16,0 1 1-16,0 0-1 0,1-1-1 15,-1 1-8-15,34-6 4 0,-34 5-6 16,0 0 7-16,-1 1-7 0,2-1 1 0,-2 1 1 16,33-5 3-16,-34 6-3 0,0 1-4 15,0-1 2-15,0 2 2 0,-1 0 1 16,29-1-4-16,-31 2-3 0,1-1 1 16,1 1 0-16,0-1-1 0,-2 1 2 15,27-2-2-15,-28 1 2 0,-1 2 0 16,0-2 6-16,-1 0 2 0,-1 2-7 15,23-2 0-15,-25 1 1 0,2 1 0 16,-1-1-1-16,-1-1-2 0,1 1 0 16,21-2-3-16,-23 2 3 0,-1-1-7 15,0 0 8-15,-3 1-2 0,-1 1-4 16,10-2 3-16,-14 1 4 0,-3 1 4 16,-1 0-7-16,-3 0-8 0,-1 0-3 0,2-1-49 15,-5 1-5-15,-1 0-77 0,0 0-163 16,0 0-162-16,-8 0-1106 0,0 0 900 15</inkml:trace>
  <inkml:trace contextRef="#ctx0" brushRef="#br0" timeOffset="102800.25">8883 9615 2049 0,'0'0'2'0,"0"5"5"15,0 0 8-15,0-5 26 0,0 5 92 0,0-2-41 16,0-3 3-16,0 0 5 0,0 0 11 16,0 0-2-16,0 0 89 0,0 0-103 15,0 0 4-15,0 0-1 0,0 0 4 16,0 0 81-16,0 0-106 0,0 0-5 16,0 0-18-16,0 0 9 0,0 0-4 15,0 0 47-15,0 0-77 0,0 0-13 0,0 0-18 16,0 0 10-16,0 0-6 15,0 0-3-15,0 0-4 0,0 0 4 0,0 0-2 16,0 0 3-16,4 0-1 0,3 0 1 16,1 0 5-16,4 0-8 15,2 0 1-15,3 0 1 0,27 0-4 0,-20 0 5 16,2 0 5-16,0 0-3 0,1 0 2 16,-3 0-3-16,23 0-1 0,-27 0 5 15,0 0-2-15,-2 0-3 0,-1-6 3 16,12-4-61-16,-16 5-15 0,0 1-78 15,-2 1-92-15,-1-2-119 0,0 1-148 16,5 2-1092-16,-8 2 1003 0</inkml:trace>
  <inkml:trace contextRef="#ctx0" brushRef="#br0" timeOffset="109189.87">10197 9747 2505 0,'-4'-4'26'0,"4"1"9"0,-1 1 11 16,1 2 1-16,0 0 8 15,0 0 67-15,0 0-73 0,0 0-9 0,0 0-19 16,0 0-6-16,5 0-9 0,-5 0 6 16,0 0 5-16,0 0 0 0,2 0 3 15,-2 0-5-15,1 0 16 0,-1 0-2 16,4 0 13-16,-1 0 4 0,1 0 5 15,3 0-16-15,13 6 18 0,-6-1-29 16,5 0 13-16,4-2-2 0,1 2-1 16,37 4 35-16,-26-5-29 0,3 2 11 15,2 0-8-15,3-1-5 0,2 1-2 0,47 5 9 16,-46-6-32-16,-1-1-9 0,-3 0 3 16,-2-1-2-16,-2-1-5 0,25 0 1 15,-36-1-3-15,-1-1 5 0,-4 0-2 16,-2 0 6-16,11 0-3 0,-20 0-9 15,-1 0-4-15,-3 0-16 0,-2 0-11 16,-2 0-28-16,0 0-161 0,-3 0 25 16,0 0-119-16,0 0-111 0,-7 0-183 15,-2 0-104-15</inkml:trace>
  <inkml:trace contextRef="#ctx0" brushRef="#br0" timeOffset="146939.74">14769 7614 2224 0,'-1'2'30'0,"-1"-1"92"16,2 0-28-16,0 0-10 0,0-1-3 15,0 1-11-15,0-1 21 0,5 0-68 16,-5 0 23-16,5 0-5 0,-2 0-3 0,6 0 24 15,-3 8-46-15,2-1 7 0,3 1 20 16,2 3 9-16,2 0 3 0,25 14 45 16,-17-12-44-16,4 1 8 0,4-1-2 15,3-1 6-15,43 10 44 0,-33-14-58 16,3 1-11-16,4-2-15 0,4-3 0 16,5 1-16-16,69 3 10 0,-59-6-15 15,4 0-4-15,2 0-1 0,4 0-1 16,82 2 14-16,-80-2-7 0,3 0-7 15,0-1 1-15,1 0 2 0,-1 0-3 16,83 0 9-16,-86-1-7 0,-1 0-2 16,-2 0 4-16,-1 0-3 0,70 0 1 0,-79 0-6 15,1 0 2-15,-2 0 2 0,0-5-2 16,-2 0 7-16,61-3 2 0,-65 4-3 16,-2-1-6-16,-2 1 4 0,-3 0-7 15,45-5 4-15,-56 5 1 0,-4 0-3 16,-3 0 7-16,-4 1-7 0,-5 0-2 15,17-3 26-15,-28 4 2 0,-3 0 4 16,-3 2-6-16,-2-3 11 0,2 2 14 16,-8 1-27-16,-1-1 3 0,0 1-4 15,-1-1 9-15,-1 0 10 0,0 0-20 0,0 0-13 16,0 0-4-16,0-2 8 0,0 2-11 16,5-3 7-16,0 2-10 0,-5 0 7 15,0 1-3-15,0 1-1 0,4-1-30 16,-4 1-2-16,0 0-10 0,0 0-11 15,0 0-27-15,0 0-66 0,0 0-435 16,0 0 204-16,-7 0-22 0,1 0-56 16,0 0-222-16</inkml:trace>
  <inkml:trace contextRef="#ctx0" brushRef="#br0" timeOffset="167374.72">9293 8379 1404 0,'0'7'-3'0,"0"-3"0"0,0-2-2 15,0 2 1-15,0 0-2 0,0 5 4 0,0-3 6 16,0 0 8-16,0 1-8 0,0 0 7 16,0 10-9-16,0-10-5 0,0 1-3 15,0-1-30-15,0-1-75 0,0-1-152 16,-7 3-412-16</inkml:trace>
  <inkml:trace contextRef="#ctx0" brushRef="#br0" timeOffset="167914.51">9108 8639 1786 0,'-13'0'49'0,"7"0"9"0,0 0 33 15,1 0 21-15,0 0 14 0,0 0 103 0,3 0-150 16,1 0-16-16,1-4-27 0,-2 4-4 16,2-3-12-16,0 3-11 0,0 0-12 15,0-2 6-15,0-1 13 0,0 2 9 16,6-4 51-16,1 0-24 0,2 0 6 16,3-2-1-16,3 0 1 0,4-2 2 15,26-10 50-15,-16 10-57 0,3-1-18 16,3 1-8-16,2 1 8 0,44-7 95 15,-40 9-57-15,2 0 2 0,0 0-30 16,2 2 17-16,0 0-5 0,49-4 44 16,-46 4-61-16,-1 0-4 0,0 1-10 0,-1 0-13 15,41-2 5-15,-48 3-20 0,-2 0 9 16,-2 0-9-16,-3 1 6 0,-2 0 2 16,21 0 8-16,-29 0-15 0,-2 0 5 15,-1 1-7-15,-4 0-3 0,14 0-29 16,-19 0-5-16,-2 0-26 0,0 0-49 15,-2 0-125-15,-1 5-136 0,0 6-922 16,-5-4 549-16,0 0 149 0</inkml:trace>
  <inkml:trace contextRef="#ctx0" brushRef="#br0" timeOffset="174723.85">15032 5394 2008 0,'0'-3'46'0,"0"2"30"16,-5-1 37-16,0 0 29 0,-4 2 104 15,4 0-132-15,-1 0-1 0,0 0-7 16,-2 7-6-16,0-2-4 0,-10 5 73 16,7-4-101-16,-1 2-12 0,-1 2-12 15,-1 1 2-15,-2 2 6 0,-18 20 61 16,14-13-67-16,1 5-4 0,-1 2-23 0,-1 6 8 16,-23 41-13-16,23-32-12 15,0 4-5-15,-1 5 3 0,0 2 0 0,2 3 11 16,-17 61 15-16,21-57-20 0,3 0-10 15,3 0 1-15,4-1-10 0,6 1 10 16,6 57-13-16,5-57 14 0,4 1-7 16,4 1 14-16,4 2-16 0,4 1-1 15,36 62-3-15,-28-66 9 0,0-5 4 16,1-3 5-16,-1-8-6 0,-1-5-1 0,32 20 5 16,-34-38-4-16,-2-4 1 15,-1-5-12-15,1-5 12 0,1-4-4 16,27-4 17-16,-28-9-7 0,0-5 8 0,3-3-17 15,-1-3 8-15,0-6-19 16,33-38 30-16,-32 26 3 0,-2-3 16 0,-3-5-18 16,0-5 9-16,-3-3 2 0,19-63-1 15,-26 55-24-15,-1-2-3 0,-3-3 15 16,-1-1-3-16,-3-2 9 0,2-73-29 16,-12 70 10-16,0-1-7 0,0 0 0 15,-12-2 7-15,-2 0 6 0,-21-73 9 16,13 75-16-16,-3 2-5 0,-2 1 7 15,-2 3-8-15,-3 5 13 0,-39-44-29 16,34 63 10-16,-3 8-13 0,-2 7 1 16,-2 10-29-16,-3 8-15 0,-50 19-139 0,48 10 61 15,-3 10-59-15,1 10-48 0,0 12-98 16,-43 77-745-16,8 33-12 16</inkml:trace>
  <inkml:trace contextRef="#ctx0" brushRef="#br0" timeOffset="195633.56">12558 4956 2066 0,'2'-8'61'0,"1"2"75"16,1-6 279-16,-3 7-178 0,0 0-40 16,-1 1-19-16,0 3-21 0,0-2-77 0,0-1-20 15,0 3-62-15,0 1-3 0,0 0-2 16,0 0 2-16,0 0 19 0,0 6-13 15,0 1 2-15,0 2-1 0,5 0-7 16,4 15 9-16,-5-11 4 0,0 2 2 16,1 1-9-16,-1-1 6 0,-1 0-11 15,5 15 12-15,-4-17-7 0,0 0-1 16,-1-1-23-16,0 0-22 0,3 7-180 16,-4-10 43-16,0-2-74 0,0 0-32 0,-1-1-67 15,-1 0-704-15,0-6 534 16,0 0 112-16</inkml:trace>
  <inkml:trace contextRef="#ctx0" brushRef="#br0" timeOffset="196030.15">12472 4758 1904 0,'-9'-2'16'0,"1"-1"11"16,-11 3 61-16,11 0-26 0,-3 9 15 16,1 4 10-16,0 0 9 0,-1 3-8 0,-10 29 44 15,12-18-87-15,1 3-11 16,1 2-10-16,3 1 0 0,4 32 11 16,0-34-16-16,6-2-9 0,1-2 0 0,2-3-4 15,2-3-3-15,16 12 9 0,-12-20-6 16,2-4 2-16,3-3 4 0,3-6 6 15,26 0 26-15,-22-11-21 0,1-1-3 16,1-5 0-16,0-3-1 0,0-2 1 16,25-28 57-16,-32 22-26 0,-1 0 20 0,-5 0-10 15,-3 1-11-15,0-29 22 16,-13 30-51-16,0-2-4 0,-9 2-9 16,-5 0-7-16,-3 1-4 0,-27-16-14 0,16 25 1 15,-3 7-4-15,-4 1-52 0,-3 8-82 16,-38 0-410-16,39 10 47 0,0 0-176 15,4 1 96-15</inkml:trace>
  <inkml:trace contextRef="#ctx0" brushRef="#br0" timeOffset="197536.62">18306 5129 2180 0,'0'-3'59'0,"-4"0"44"15,4 1 43-15,0-2 176 0,0 4-187 16,0-1-5-16,0 0-7 0,0 0 6 16,0 1-22-16,0-1 21 0,0-1-100 15,0 0-23-15,0 0-8 0,0-1 9 16,9-4 9-16,-4 2-4 0,2-1-9 0,1 0 3 16,2 0-4-16,3 0-1 0,14-6-3 15,-12 7 8-15,-1 1-4 0,-1 3-7 16,1 1 4-16,10 0 5 0,-15 6 1 15,0 2-1-15,-2 1-9 0,-1 1 6 16,-3 1 5-16,-3 19 6 0,0-13-3 16,-8 2-1-16,0 2-3 0,-3 2 7 15,-16 22-6-15,12-21 3 0,-1-2-11 16,-2-2 12-16,1-1-8 0,0-2 1 16,-14 11 20-16,18-17 24 0,2-2-5 15,2-3 12-15,1 0-9 0,0-2 3 16,7-4-32-16,1 0-2 0,0 0-6 15,0 0-3-15,0 0-2 0,0 0-12 0,0 0 4 16,5 0-3-16,2 0 10 0,-1-5-4 16,14-2-5-16,-8 3 1 15,3 0 4-15,1 1 6 0,1 0 2 0,0-2-5 16,15 0-3-16,-16 2-3 0,-2 2-14 16,0 0-21-16,-2 0-49 0,10-2-279 15,-13 3 74-15,0-2-67 0,-2 1-76 16,-2 0-236-16,0 0 25 0</inkml:trace>
  <inkml:trace contextRef="#ctx0" brushRef="#br0" timeOffset="198225.31">18263 4817 2084 0,'-11'-4'18'0,"1"3"4"0,-2 1 8 16,0 0 10-16,-12 7 57 0,12 0-38 16,-1 0 8-16,0 3-10 0,1 1 8 15,-1 2 3-15,-9 22 100 0,12-13-74 16,0 3-2-16,1 6-13 0,2 3-11 16,-5 44 19-16,9-36-66 0,2 3 2 15,1-1-9-15,0 2 6 0,6-2 4 16,10 37 21-16,-6-44-26 0,2-3-3 15,2-4 1-15,2-3-2 0,22 17 9 16,-17-29-21-16,3-3 5 0,3-3-3 16,1-4 3-16,2-5-2 0,32-10 12 0,-31-3-9 15,2-1 5-15,0-5-11 0,-2-3-1 16,30-26-8-16,-33 22 4 0,-2 0 5 16,-2-2 15-16,-2 1 13 0,-4-1 12 15,10-25 46-15,-18 24-50 0,-3 1-17 16,-7-1-5-16,0-2-4 0,-12-35-3 15,-3 32-14-15,-3 0-8 0,-6 2-12 16,-4-1-40-16,-4 4-34 0,-43-20-207 16,32 31 110-16,-4 6-19 0,-2 7-14 0,-1 5-59 15,-47 12-691-15,53 3 412 0,2 3 97 16</inkml:trace>
  <inkml:trace contextRef="#ctx0" brushRef="#br0" timeOffset="-211167.37">14484 4785 1423 0,'0'-4'23'0,"0"1"21"0,-5 0 64 0,2 3-61 16,3-2-14-16,-4 2 7 0,2-1 1 16,-1 1 3-16,1-1-52 0,0 1-37 15,1 0-52-15,0 0-118 0,0 0-152 16,-1 0-397-16</inkml:trace>
  <inkml:trace contextRef="#ctx0" brushRef="#br0" timeOffset="-210706.81">14405 4756 1977 0,'0'-4'98'0,"0"3"7"16,0 1 51-16,0 0 8 0,0 0 23 0,0 0-8 15,0 0 128-15,0 0-189 16,0 0-26-16,0 0-31 0,0 0-25 0,0 5-16 16,9 8-13-16,-4-2-2 0,3 4 14 15,2 5 12-15,1 6 1 0,4 2 4 16,20 45 6-16,-15-32-24 0,0 2-3 15,1 0-3-15,0 1-3 0,20 39 7 16,-23-46-7-16,1-1-3 0,-2-5 2 16,-1-1-5-16,-2-4 1 0,10 16 5 0,-14-24-5 15,-1-3-5-15,-2-4-3 0,-1-1 8 16,-2-2-2-16,0 3 6 0,-1-9-12 16,-3 0-4-16,1-1 1 0,-1-1 2 15,0 0-209-15,0 0-34 0,0 0-79 16,-5 0-32-16,-1-6-63 0,1 6-201 15,-7-13-496-15</inkml:trace>
  <inkml:trace contextRef="#ctx0" brushRef="#br0" timeOffset="-210141.42">14578 5440 1853 0,'-5'-4'36'0,"1"1"21"15,1-1 18-15,2 2 15 0,-1-1 44 16,2 0-80-16,0 3-17 0,0-2-9 15,0 2 36-15,0 0 8 0,8 0 119 16,1 0-123-16,1 10-15 0,3-1-20 0,2 2 12 16,2 0-5-16,20 16 54 0,-19-13-59 15,0-2-7-15,-2 0-9 0,0-2-9 16,-3-3-5-16,10 5-6 0,-13-7 2 16,-2-3 5-16,0-1 1 0,-2-1 0 15,-1 0 41-15,0 0 106 0,-3-8-58 16,0-2-29-16,-2-3-27 0,0-2-10 15,0-5-8-15,0-30-10 0,-8 22-8 16,1-1-8-16,1 1 8 0,1 0-10 0,-1 2-40 16,-1-15-326-16,4 25 10 15,3 4-123-15,0 3-270 0,0 9 77 0</inkml:trace>
  <inkml:trace contextRef="#ctx0" brushRef="#br0" timeOffset="-204099.46">17393 4046 2531 0,'-6'-3'35'0,"3"1"-6"0,1 2 15 16,-1 0 19-16,2 0 27 0,-2 0 153 16,3 0-135-16,-2 0-10 0,1 0-9 15,1 0-1-15,-3 0 92 0,2 0-101 0,1 0-15 16,-2 0-11-16,1 5-7 0,1 0-20 15,-2 6 17-15,2-2-29 0,0 3 2 16,0 3 0-16,0 6 0 0,12 33 9 16,-5-19-22-16,0 5 1 0,0 6-3 15,2 4 2-15,9 63-7 0,-10-55-4 16,-1 4 1-16,0 0 27 0,-1 0 1 16,-1-1-6-16,4 50-31 0,-6-60-37 15,0-4-11-15,-1-5-38 0,1-6-50 16,1 19-307-16,-4-36 115 0,0-5-149 15,0-3-251-15,0-5 53 0</inkml:trace>
  <inkml:trace contextRef="#ctx0" brushRef="#br0" timeOffset="-203436.71">17310 4915 1787 0,'-2'0'47'0,"0"0"23"15,2 0 18-15,-2 0-7 0,2 0-14 16,0 0 33-16,0 0-53 0,0 0 1 16,0 0 4-16,0 0-3 0,0 0 49 15,0 0-61-15,0 0 6 0,5 0 8 0,-1 0 4 16,6 5 55-16,-3 2-67 15,1 1-10-15,2 4-5 0,3 0 5 0,15 20-2 16,-14-15-16-16,1 2-12 0,1 0 6 16,0 2-2-16,1 0-1 0,16 17 14 15,-17-20-12-15,-2-2-5 0,0-1 0 16,-2-4-5-16,7 3 9 0,-11-11 11 16,-1-3 25-16,-1 0 0 0,0 0 21 15,5-18 37-15,-5 6-48 0,-1-5-14 16,1-2-8-16,-1-4-2 0,0-6-5 15,2-35 3-15,-5 28-21 0,0-1-7 16,1-1 2-16,-2 2-13 0,4-26-145 16,-2 38-33-16,0 4-128 0,3 7-154 0,0 13-316 15</inkml:trace>
  <inkml:trace contextRef="#ctx0" brushRef="#br0" timeOffset="-187649.88">20989 4223 2801 0,'-1'-8'35'0,"-1"2"35"15,2 1 20-15,-1 1 19 0,1 1 33 0,0 3-103 16,0 0-24-16,0 0-10 0,0 0-15 16,0 0 2-16,0 6-3 0,0 2 51 15,0 5 15-15,0 7 15 0,0 5 18 16,8 12-31-16,7 57 47 0,-7-35-67 15,3 6 4-15,1 5 14 0,0 5-6 16,3 3 6-16,15 84 20 0,-13-79-50 16,-3 1-9-16,2 0 5 0,-2 1-2 15,2 0 7-15,10 81-4 0,-12-83-16 0,-2 0-2 16,-1 1 5-16,-1-1 5 16,1 0-4-16,10 80 3 0,-13-82-14 0,2 1 2 15,-1-1-8-15,1 0 11 0,-1 0 11 16,11 71 15-16,-12-79-24 0,1-3-16 15,-1-3 4-15,1-5-8 0,-2-2-5 16,5 45-27-16,-7-58 20 0,-1-4-2 16,0-3-7-16,-1-4-18 0,-2-4-25 15,3 19-207-15,-4-31 55 0,1-5-130 16,0-5-198-16,-1-10-279 0</inkml:trace>
  <inkml:trace contextRef="#ctx0" brushRef="#br0" timeOffset="-186686.28">20521 6701 2165 0,'-3'2'26'0,"0"0"1"0,1 0 4 15,0 0 9-15,-1 0 31 0,3-1-23 16,0-1 0-16,0 0-10 0,0 0-6 16,0 0-15-16,0 0 36 0,0 0-1 0,0 0 7 15,8 0 11-15,1 0-2 16,10 6 67-16,-6-1-70 0,4 0 2 0,3-1 7 15,6-4 9-15,4 4 5 16,45-4 85-16,-29 0-87 0,4 0-3 0,9-7-16 16,5-2-4-16,83-18 24 0,-67 8-42 15,9-3-2-15,6-4-11 0,8-4 5 16,5-2-10-16,120-40 12 0,-110 34-16 16,2 1-3-16,1-2 7 0,1 2-6 15,118-34 0-15,-125 41-14 0,-2 0 0 16,-2 4-3-16,-2 2 2 0,91-16-12 15,-110 24 7-15,-4 0-1 0,-5 2 3 16,-3 0-3-16,-5 2 2 0,61-13 2 16,-72 11 0-16,-3 0-6 0,-1 0 1 0,-6 0-5 15,-3 1 4-15,30-12-2 0,-45 15 10 16,-6 1-8-16,-4 3 0 0,-5-1 0 16,8-2-17-16,-18 7 12 0,-2 0 0 15,-3 1-4-15,1-1-10 0,-3 1-16 16,1 0-47-16,-1-1 39 0,0 2-7 15,-1 0-16-15,0-1-24 0,-1 0-109 16,0-3-421-16,0 2 208 0,0-3-13 16,-6 1-194-16,6-2 9 0,-8-1 111 15</inkml:trace>
  <inkml:trace contextRef="#ctx0" brushRef="#br0" timeOffset="-185237.92">21528 4527 1546 0,'0'-1'30'0,"0"0"19"0,0 0 15 16,0 0 14-16,0 1-9 0,0-1 62 15,0 1-68-15,0 0-14 0,0 0-17 16,0 0-5-16,0 0-13 0,0 0-4 16,0 0-9-16,0 0-6 0,0 0-4 15,0 0-41-15,0 0-72 0,0 0-351 16,0 0 12-16,0 0 43 0,0 5 71 0</inkml:trace>
  <inkml:trace contextRef="#ctx0" brushRef="#br0" timeOffset="-184864.23">21613 4541 1521 0,'0'-1'25'0,"0"1"3"0,0 0 1 16,0 0-21-16,0 0-7 16,0 0-2-16,0 0-1 0,0 0-5 0,0 0 4 15,0 0-7-15,0 0-6 0,0 0-28 16,0 0 27-16,0 0 8 0,0 0-6 15,0 0-13-15,0 0 5 0,0 0-18 16,0 0 41-16,0 0-5 0,0 0 10 16,0 0-9-16,3 0 4 0,0 0-8 15,-1 0 7-15,1 0-1 0,-1 3 4 16,2-3-2-16,-1 3 4 0,4 1-55 16,-3-3-67-16,0 2-62 0,-1-1-163 0,1 1 53 15,0-1 65-15</inkml:trace>
  <inkml:trace contextRef="#ctx0" brushRef="#br0" timeOffset="-184642.36">21871 4740 1927 0,'7'4'52'16,"-1"-2"51"-16,-2 0 45 0,3 1 185 15,-7-2-224-15,1-1-42 0,0 1-35 0,-1 1-19 16,0-2-7-16,1 1-6 0,-1-1 5 16,1 2-5-16,0 0 2 0,1 0-5 15,-1 3-11-15,6 7-194 0,-2-3 18 16,1-3-81-16,1 3-67 0,0 0-196 16,2 0 27-16</inkml:trace>
  <inkml:trace contextRef="#ctx0" brushRef="#br0" timeOffset="-184472.36">22175 4925 1963 0,'9'2'51'0,"-2"1"32"0,-1-1 6 16,-2 1 2-16,1 0-23 0,2 1 3 0,-5-3-63 16,1 0-1-16,0 3 0 0,1-2 1 15,0 2-8-15,4 5-36 0,2 3-205 16,-4-5-13-16,7 7-712 15,-6-7 500-15,0-2 118 0</inkml:trace>
  <inkml:trace contextRef="#ctx0" brushRef="#br0" timeOffset="-184288.87">22468 5126 1961 0,'9'4'74'0,"-1"0"28"0,1-1 26 0,-1 2-27 16,-1-3-26-16,4 4 5 15,-6-6-61-15,0 4-9 0,-2-2 1 0,1 2-6 16,-1 0 1-16,6 5-11 0,3 4-153 16,-5-7-20-16,12 8-430 15,-9-9 117-15,2 1 30 0,0-1 109 16</inkml:trace>
  <inkml:trace contextRef="#ctx0" brushRef="#br0" timeOffset="-184092.98">22837 5354 1851 0,'8'3'54'0,"-2"-2"37"0,0 1 25 16,-2-1 20-16,2 1 57 0,-5-1-136 15,2 1-17-15,-2-2-23 0,1 1-13 16,2 1 6-16,1 1 4 0,0 4-11 16,-1-4-6-16,4 6-1 15,-2-5-34-15,-1 2-47 0,2 1-50 0,1-1-49 16,1 1-27-16,13 5-313 15,-9-7 161-15,1 1-34 0,1-1 81 16</inkml:trace>
  <inkml:trace contextRef="#ctx0" brushRef="#br0" timeOffset="-183883.11">23185 5518 1751 0,'9'3'37'0,"-2"2"40"16,0-1 28-16,4 5 156 0,-7-6-163 15,-1-1-3-15,1 2-29 0,-2-1-9 16,2-1-13-16,1 2-4 0,1 2-4 15,-1-1-18-15,5 4 3 16,-4-3-15-16,2 2-4 0,-1-2-3 16,2 2 3-16,1-3-5 0,11 10-75 15,-9-9-18-15,-1 1-43 0,1-2-28 0,0 0-34 16,-1-1-34-16,10 4-438 0,-11-6 258 16,-2 2 67-16,1-2 111 0</inkml:trace>
  <inkml:trace contextRef="#ctx0" brushRef="#br0" timeOffset="-183705.1">23563 5704 1800 0,'11'2'60'0,"7"3"162"16,-9-2-109-16,-2 0 2 0,0-1-17 15,0 0-9-15,-2 0-21 0,7 2 1 16,-8-1-50-16,1-1-9 0,1 1-3 16,-1-1 3-16,0 2-7 0,7 3 6 15,-4-3-7-15,0 0-19 0,1 1-50 0,1 1-88 16,-2 0-138-16,8 5-896 0,-11-6 670 15</inkml:trace>
  <inkml:trace contextRef="#ctx0" brushRef="#br0" timeOffset="-176606.21">21961 4051 1896 0,'0'0'34'0,"-4"0"26"0,4 0 12 15,-5 5 19-15,2-5-18 0,0 0 72 16,1 0-86-16,0 0 6 0,-1 0-19 15,1 0 6-15,1 0 1 0,0 0 36 16,1 0-46-16,0 0-3 0,0 0-3 0,0 0-6 16,0 0 0-16,0 0 9 15,0 0-32-15,0 0-8 0,0 0 3 0,0 0-1 16,0 0 4-16,0 0-6 0,0 0 0 16,0 0-4-16,0 0 4 0,0 0 2 15,3 0-5-15,1 0 14 0,-4 0-2 16,2 0 5-16,1 6-3 0,1-6 0 15,-1 5 15-15,7 5 41 0,-6-6-34 16,3 1-16-16,-1-1 1 0,0 1 2 16,1 2 2-16,7 5 14 0,-7-5-20 15,1 0 1-15,1 1 4 0,1 0-4 16,1 0-1-16,11 11 17 0,-9-9-14 16,1 0 2-16,0 1 1 0,0 0 2 0,1 0 0 15,18 11 20-15,-16-11-28 0,1 1-4 16,0 1-7-16,1 0-7 0,0 0 7 15,18 13 4-15,-1 1-6 16,-19-15-1-16,16 11-4 0,-19-12 5 16,2 0-10-16,-1 0 8 0,-1-1 1 15,2 1 3-15,12 11-1 0,-16-11-1 16,1-1-3-16,-1 1 4 0,0 0 1 16,-2-1-1-16,11 10-8 0,3-2 2 15,-14-8 5-15,13 6 8 0,-11-9-9 16,1 1 4-16,-2 0-6 0,2 0-2 15,1 1 8-15,16 10-1 0,-15-10-5 16,-1 1 2-16,0-1-2 0,2 1 2 16,-1 1 2-16,11 10-5 0,-12-10 4 15,-1-1-4-15,-1 2 0 0,2-2 6 16,-2 0-2-16,0 0 0 0,12 9 6 16,-13-10-9-16,1-1 1 0,0 1-1 15,-1-1-3-15,0-1 2 0,12 9 11 16,-13-8-9-16,3-1-1 0,-2 1 6 15,2 0 1-15,-2 0 2 0,17 5 14 16,-15-6-24-16,1 1 2 0,1-1-5 16,0 0-4-16,0 1 7 0,15 7 17 15,-1 0-12-15,-15-7-10 0,10 4 7 16,-12-5-1-16,-1-2 4 0,0 2 1 16,-1-2-5-16,1 1-2 0,11 6-9 15,-11-6 9-15,1 1 7 0,-2-2-3 16,3 1-1-16,-2 0 0 0,13 6-4 15,-13-7 1-15,-1 2 6 0,2-1-4 16,-2 0 2-16,1 1 1 0,8 8 2 16,1-4-2-16,-11-3-4 15,10 5-1-15,-11-7 0 0,0 0 0 16,0 0 3-16,1-1-4 0,-1 1 3 0,10 5-1 16,-11-6 7-16,2-1-4 0,-1 1 0 15,-1-1 3-15,1 0-3 0,8 3-1 16,-9-3 1-16,0-1-4 0,1 1-4 15,0-1 11-15,0 1-8 0,12 5 9 16,0 1-5-16,-10-5 2 16,9 5-2-16,-9-5-2 0,-1-1 4 15,-2 1 1-15,0-1-4 0,-1 1 0 16,5 3-1-16,-6-4 1 0,-1 1 6 16,2-1-12-16,-2-1 3 0,1 1 0 0,6 5 0 15,-7-4 5-15,2-2-1 16,-1 2-3-16,0-1 9 0,0 1-6 0,7 4 3 15,-1 0-6-15,-5-3 5 16,5 1-4-16,-6-3 3 0,0 0-1 16,-1-1-1-16,1 1 2 0,0 0-3 15,3 4 9-15,-2-3-7 0,-1-2 0 16,-2 2 3-16,3-1-8 0,-2 1 4 16,6 1 2-16,-1 2-1 15,-3-3-3-15,2 2 0 0,-5-3 3 16,1 1 0-16,-1-1 3 0,1 0-7 0,-2 0 5 15,5 3-1-15,-5-5 3 16,0 2-2-16,1-1-7 0,-1-1 4 0,-1 0-3 16,3 2-8-16,-2-1-9 15,-1-2-6-15,-1 0-70 0,0-1 23 16,0 0-37-16,0 0-50 0,0 0-74 16,0 0-99-16,-7 0-882 0,1 0 569 15,-2 0 129-15</inkml:trace>
  <inkml:trace contextRef="#ctx0" brushRef="#br0" timeOffset="-174902.74">21529 5092 870 0,'-1'-2'39'0,"-1"-2"28"0,1 2 18 16,-1-2 18-16,-2-2 59 0,1 3-102 15,1 0-17-15,0 0-24 0,-1 0-7 16,0 1 3-16,-3-2 22 0,4 4-31 15,-2-4 4-15,2 4 1 0,-2-2 8 16,2 0 22-16,-2-1 53 0,2 1-61 0,0 0-6 16,0 1-2-16,1-1 12 15,-1 0 56-15,0 1-41 0,2 0-5 0,0 1 9 16,0 0-2-16,0 0-6 0,0 0 20 16,0 0-48-16,0 0-9 0,0 0-10 15,0 0 0-15,0 0-2 0,0 0-1 16,0 0-1-16,0 0 0 0,0 0 3 15,0 0-3-15,0 0 37 0,0 0-4 16,4 0 12-16,-4 0-2 0,0 0-10 16,0 0-1-16,0 0 15 0,0 0-27 15,0 0-7-15,0 0-6 0,0 0-4 0,0 0 2 16,0 0 19-16,0 5 30 0,0-2-1 16,0 1 5-16,7 1-18 0,-2 0-22 15,6 6 28-15,-7-5-14 0,2 1 21 16,-1-1 12-16,1 2-5 0,3 0 3 15,7 11-4-15,-7-10-27 0,1 1-2 16,2 0 3-16,-2 0 2 0,16 11 32 16,-13-10-31-16,0-1-7 0,1 0-2 15,2 1 4-15,-1 0-4 0,16 10 23 16,-16-9-29-16,1 0-2 0,-1 1-2 16,1 0 2-16,-1 1-7 0,18 14 21 15,-17-13-21-15,-1 0 5 0,1-1-2 0,-1 1-4 16,2 0 6-16,12 14 9 15,-15-16-7-15,0 0-5 0,0-1 3 0,-2 2-1 16,2-3-11-16,9 11 16 0,-13-13-16 16,0 2 10-16,-1-1-6 0,0 1-5 15,0-2 8-15,9 11 11 0,-10-9 0 16,2 0-4-16,-1 0-5 0,1-1-1 16,1 1-8-16,8 11 7 0,-7-12-8 15,-2 1-2-15,1-1-4 0,1 0 3 16,-2 0 4-16,11 9-1 0,-11-11 2 15,0 0-2-15,1 0 7 0,-1 0-4 16,0-2-8-16,11 7 3 0,-11-6-2 0,0 0 2 16,0-1-5-16,0 0 15 0,-1 1-2 15,10 6 8-15,-11-7-20 0,1 0 5 16,-1 0-1-16,1 0 0 0,-1-1 4 16,6 6-6-16,-6-5 7 0,0-1-7 15,-1 0 6-15,0-1-6 0,6 6 1 16,1-2 5-16,-2 0-5 15,-5-5-8-15,0 1 10 0,0 1-2 16,-1-2 3-16,0 0 1 0,6 4 4 16,-7-4-3-16,0 0 1 0,-1-1-5 15,1 1 6-15,0-1-12 0,4 3 2 16,-4-3-2-16,-1 0 12 0,1 2 5 16,0-2-12-16,0 0 5 0,6 4-6 0,-4-5 5 15,-1 3-4-15,1-1-6 0,0-1 10 16,1 3-3-16,6 1 7 0,-7-2-10 15,0-1 6-15,0 0 0 0,-1 0 1 16,1 0 3-16,2 1-5 0,-4-2-4 16,-1 0 0-16,-1 0 9 0,0-1-5 15,0 1 2-15,3 0 3 0,-3 1-7 16,0-2-4-16,0 0 8 0,0 0-11 16,-1 1 14-16,4 0-9 0,-3 0 6 0,0-1-8 15,-1-1 11-15,2 2-3 16,-1-1-9-16,3 2-6 0,-3-3 13 0,1 2-1 15,-1-2 3-15,0 2 6 0,0-1-11 16,3 1 2-16,-3-1-3 0,-1 1 5 16,1-2 3-16,1 2-2 0,-2-1 2 15,5 1-1-15,-4 0-11 0,1-2 11 16,-1 1-6-16,0 1-5 0,3 0 3 16,0 0 12-16,-1 1-7 15,-3-2-1-15,1 0 0 0,0 1-3 16,1-2 13-16,-2 2-9 0,3-2 1 15,-3 2-4-15,0-1 2 0,-1-1 3 0,1 2-14 16,-2-2 2-16,0 0-19 16,0 0 10-16,0 0-8 0,0 0-37 0,0 0-50 15,0 0-176-15,0 0-851 0,-7-7 293 16,0-2 184-16</inkml:trace>
  <inkml:trace contextRef="#ctx0" brushRef="#br0" timeOffset="-173926.32">22239 4421 1586 0,'-5'5'34'0,"5"0"42"16,-5 0 30-16,1 0 12 0,0 0 1 15,-2 5 56-15,2-6-106 0,1 2-16 16,-1 0-4-16,1 1-1 0,-1-2-4 16,-5 11 20-16,5-7-44 0,-1 0-2 15,-1 1 0-15,0 2-1 0,-1-2-2 0,-9 15-5 16,9-13-9-16,-1 0 2 16,0 0-5-16,0-1 7 0,0-1-8 15,-7 6-5-15,9-9-2 0,0 0 9 0,3-2-9 16,-2-1-41-16,3-1-40 0,-2 1-216 15,3-3 114-15,1-1-132 0,0 0-178 16,0 0 22-16,0-7 69 0</inkml:trace>
  <inkml:trace contextRef="#ctx0" brushRef="#br0" timeOffset="-173222.53">22040 4410 1469 0,'0'0'27'0,"0"0"35"0,0 0 32 15,6-5 119-15,-6 5-113 0,6-5-20 16,-2 1 0-16,0 4-3 0,0-4-17 16,3-3 24-16,-3 4-51 0,2 1-5 0,-1-2 11 15,1 1 11-15,1-1 4 0,10-4 41 16,-7 3-63-16,1 0-6 0,-1 0-14 15,28-11 3-15,-24 11-13 16,-2 3-2-16,-1-1 6 0,5 1-2 16,-10 2-4-16,0 0-1 0,-1 0 3 15,-1 0-6-15,-1 0 7 0,3 0-7 16,-5 0 8-16,0 4-6 0,0-4 2 16,-1 0 0-16,0 0 2 0,0 0 4 15,0 0-8-15,0 0 1 16,0 0 1-16,1 0 4 0,0 0-2 15,1 0 4-15,-2 0 0 0,2 6-1 0,2 5 47 16,-2-5-16-16,-1 1 7 16,1 2-4-16,0 1-4 0,0 1-3 0,-1 13 22 15,-1-11-33-15,0 1-4 0,0-1-4 16,0 0-8-16,0-1-4 0,0 8-4 16,-6-12-1-16,6 0-8 0,0-1-62 15,0-2-71-15,0 0-81 0,0 3-504 16,0-5 102-16,0-1 80 0,0 1 117 0</inkml:trace>
  <inkml:trace contextRef="#ctx0" brushRef="#br0" timeOffset="-172339.84">21899 5005 1402 0,'3'-2'87'0,"0"0"-14"0,-3 1 29 15,0 0-28-15,0 0 1 0,0-3 57 16,0 2-86-16,0 0-11 0,0-1-15 15,0 1 12-15,0-1 1 0,1-2 44 16,2 3-50-16,-3 1 9 0,1-1-6 16,0 1-6-16,1-2 36 0,-2 3-41 0,0 0 4 15,0 0-7-15,0 0-9 0,0 0 9 16,0 0 34-16,0 0-25 0,0 0-6 16,0 0-18-16,0 0-2 0,0 7-4 15,0-3 4-15,-5 1 2 0,-1 1 2 16,1 2-1-16,-3 2 3 0,-10 16-4 15,7-12 2-15,-2 2 0 0,0 0 2 16,-1 2-2-16,-14 14 2 0,14-17-7 16,0 0 4-16,3-2-2 0,0-1-1 15,2-1 4-15,-6 4-5 0,10-10 6 16,1-1-2-16,1-1 1 0,1-1 1 0,1-2-4 16,0 2-2-16,1-2 3 0,0 0-2 15,0 0-1-15,0 0-7 0,0 0-14 16,0 0-4-16,0 0-54 0,0 0-57 15,0 0-77-15,4-6-110 0,2-3-674 16,-4 6 581-16</inkml:trace>
  <inkml:trace contextRef="#ctx0" brushRef="#br0" timeOffset="-171789.85">21706 5075 1065 0,'0'0'38'0,"0"0"7"16,0 0 0-16,0 0-18 0,0 0 57 15,0 0 35-15,0 8-40 16,0-1-17-16,-6 1 7 0,6 0 4 0,-6 2-4 16,0 0-22-16,-1 14 64 15,1-10-66-15,3 0-8 0,-1 0 9 0,1 1-10 16,1-2 3-16,0 14 23 0,2-15-34 16,0-2 11-16,0-1 17 0,0-1 12 15,0-2 1-15,7 4 67 0,0-8-49 16,-1 0 18-16,1-2 6 0,3 0 6 15,1 0-23-15,17-6 15 0,-11-2-90 16,3 1-14-16,0-2 0 0,1-1-8 16,1-1 4-16,20-11-1 0,-22 11-5 15,0 0-14-15,-3 1-110 0,-2 3-133 16,-2-1-200-16,5-1-1014 0</inkml:trace>
  <inkml:trace contextRef="#ctx0" brushRef="#br0" timeOffset="-157579.93">4559 12770 2018 0,'-5'-2'37'0,"-3"0"123"0,6 0-28 16,0 2-3-16,0-1-1 0,1-1 7 15,0 2-18-15,1-2-13 0,0 0 68 16,0 0-65-16,0 1-79 15,4 0 13-15,-4 1-12 0,4-1 12 16,1 0 7-16,0 0 0 0,5 1-13 0,2 0-12 16,27-1 77-16,20-1 101 15,-22 1-110-15,51-4 61 0,-39 1-91 16,3-1-12-16,2-1-18 0,3 0-11 16,2-2-8-16,-1 0-1 0,53-7 8 15,-14 4-86-15,-55 7-21 16,27 4-206-16,-43 0 5 0,-4 0-130 15,-4 8-201-15,-4 0-265 0,-1 1 147 16</inkml:trace>
  <inkml:trace contextRef="#ctx0" brushRef="#br0" timeOffset="-145520.33">11166 12772 1340 0,'-2'0'110'16,"1"0"-28"-16,-1 0 62 0,2 0-11 15,0 0-70-15,0 0 85 0,0 0-65 16,0 0-3-16,0 0-11 0,0 0-5 16,0 0-13-16,0 0 2 0,5 0 93 15,5 0 46-15,-4 0-96 16,13 0 79-16,10 0-22 15,-10 0-97-15,27 0 8 0,10 0-40 16,-25 0-16-16,35-5-1 16,7-5-3-16,-34 6-1 15,42-8-7-15,-41 6-68 0,3 1-134 16,-1-3-162-16,-1 1-306 0,4-1-90 16,-4 0 133-16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13:53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15674 3931 1879 0,'7'0'70'0,"11"3"249"16,-7-3-99-16,3 1-23 0,4-1-8 15,3 0 20-15,5 0 4 0,43-8 161 16,-27 1-232-16,6-1-15 0,7-1-11 16,4-1 24-16,7 0-10 0,74-12 92 0,-67 11-141 15,0 1-15-15,2 0-25 0,-1 3-7 16,66-6-26-16,-75 11-4 0,-1 2-6 16,-2 0-1-16,-2 0 7 0,-6 0 3 15,47 7-6-15,-56-1-20 0,-3 0-49 16,-4-1-62-16,-4 1-60 0,-2 1-27 15,21 4-256-15,-31-5 123 0,-3-1-116 0,-4-1-194 16,-6 0-163-16</inkml:trace>
  <inkml:trace contextRef="#ctx0" brushRef="#br0" timeOffset="2380.84">2350 4669 1705 0,'3'0'107'0,"-1"5"-1"0,-2-5 41 0,1 0 1 15,-1 0 8-15,0 0-9 0,1 0 86 16,-1 0-76-16,0 0-48 15,2 0-60-15,-2 0-1 0,1 0-11 16,-1 0-18-16,1 0-8 0,4 0 29 16,-1 0 19-16,3 0 17 0,4 0 18 15,2 5-7-15,7-5-16 0,31 0 31 0,-20 0-64 16,4 0-20-16,3-6-5 0,1 0-2 16,3 1-15-16,40-5-17 0,-40 6-4 15,-1 4-19-15,0-4-8 0,1 4-19 16,-1 0-30-16,41 0-227 0,-42 0 93 15,0 0-52-15,0 5-46 0,-2 0-159 16,-2-1-134-16</inkml:trace>
  <inkml:trace contextRef="#ctx0" brushRef="#br0" timeOffset="3194.45">6578 4711 2064 0,'-30'4'74'16,"18"-3"7"-16,5 0 43 0,2 0 1 16,3-1 14-16,2 0-13 0,0 0 42 0,0 0-75 15,5 0-8-15,3 0 4 0,3 0 16 16,22-6 11-16,-9 0-78 0,4 2-11 15,4 4 12-15,5 0 9 0,45 0 85 16,-39 0-69-16,3 0-1 0,3 0-15 16,1 0-7-16,1 0-8 0,53 0-12 15,-52 0-17-15,-1 0-17 0,-2 0-20 16,-4 0-30-16,34 0-234 0,-48 0-7 16,-3 0-118-16,-4 0-200 0,-6 0-173 15,-6 0 145-15</inkml:trace>
  <inkml:trace contextRef="#ctx0" brushRef="#br0" timeOffset="54979.1">21937 5656 2583 0,'-2'-2'15'16,"0"0"15"-16,0 1 82 0,2 1-30 15,0 0 31-15,0 0 60 0,6 0 50 16,8 5 207-16,-4 1-276 0,3-1-52 16,3 0-13-16,5 2 34 0,30 6 225 15,-22-6-93-15,3 0 18 0,2 2-48 16,1-2-8-16,36 8-7 0,-35-8-138 16,-2 1-27-16,4-2-15 0,-1 0-4 0,36 3-23 15,-38-5-55-15,2-1-117 0,-1 0-150 16,-1 0-95-16,31 3-402 0,-36-5 362 15,-1 0-110-15,-3 1-390 0,0-2 24 16,-4 0 212-16</inkml:trace>
  <inkml:trace contextRef="#ctx0" brushRef="#br0" timeOffset="56796.11">8677 6643 2094 0,'-5'0'36'0,"5"0"23"0,0 0 4 0,0 0 11 16,0 0 31-16,0 0-33 0,0 0 12 16,0 0 12-16,0 0 41 0,5 0 151 15,0 0-135-15,1 0-31 0,2 0-8 16,3-5 2-16,22-2 55 0,-12 2-111 15,3 0-2-15,5-1-7 0,2 1-6 16,45-7 62-16,-34 5-49 0,7 1 4 16,4 1 12-16,6 0 48 0,3 0 45 15,80-4 215-15,-65 6-198 0,6 1-12 16,6-1-8-16,7 1-7 0,110-3 11 16,-100 3-129-16,6 0-16 0,6-1-9 0,2-1-3 15,119-5-2-15,-126 5 3 0,1-1-9 16,-4 1 4-16,-7-1-4 15,79-1-8-15,-105 5 5 0,-4 1-10 0,-11 0-14 16,-8 0-28-16,28 0-179 0,-54 0 82 16,-7 0 18-16,-6 4 15 0,-5-4-18 15,-4 5-286-15,-6-5 195 0,0 0 22 16,-12 0 64-16,1 0-49 0,-3 0-134 16,-20 0-759-16,14 0 195 0,-2 0 167 0</inkml:trace>
  <inkml:trace contextRef="#ctx0" brushRef="#br0" timeOffset="57981.04">9793 7005 2830 0,'0'-9'54'0,"0"-1"25"0,0 4 33 16,0-4 120-16,0 7-160 0,0 2-32 16,0 0-37-16,0 1-3 0,8 0 18 15,-5 7 6-15,1 1 6 0,1 1-3 16,0 5-5-16,3 18 9 0,-3-15-19 16,-1 3-3-16,-1 0 3 0,-1 1-1 15,1 0-11-15,0 16 7 0,-3-20-1 16,2 0 4-16,-2-3 1 0,2-2-11 15,0 7 2-15,-2-13-4 0,0-1 13 16,0-2 11-16,0 0 35 0,0-3 126 16,0 0-70-16,0 0-18 0,0 0-26 0,0 0-24 15,0-16-25-15,0 6-19 0,0-2-4 16,0-3 1-16,0-2-1 0,0-3-6 16,14-21 7-16,-7 21 1 0,2 0 7 15,-1 3-10-15,-1 2-3 0,7-7-17 16,-9 16 19-16,1 2-4 0,1 4 1 15,0 0 1-15,6 6-4 0,-3 1 8 16,-1 1 4-16,3 1-6 0,-4 2 10 16,9 11 4-16,-8-11-5 0,-3-1-7 15,-1-1-6-15,0 0-2 0,-1-1 13 16,0 3 6-16,0-6-6 0,-4-1-8 0,2-2-5 16,-1 0 14-16,-1-1 7 15,2-1 2-15,-2 0-12 0,2 0 1 0,-1 0 0 16,5-18-4-16,0 7-3 0,-1-2 4 15,4-3 5-15,1-2-1 16,13-20-3-16,-13 21 0 0,2 0-3 0,-1 3 2 16,-1 4 3-16,0 1-12 0,7 5 6 15,-9 4-2-15,-2 0 9 0,3 8 0 16,0 2 4-16,8 17 24 0,-8-12-15 0,-1 2-7 16,3 0 1-16,-1 2-4 15,10 16 9-15,-12-19-7 0,-1-1-6 0,2 0-22 16,-1-2-50-16,-1 0-96 0,5 7-732 15,-9-11-59-15,2-2 58 16,-3-3 226-16</inkml:trace>
  <inkml:trace contextRef="#ctx0" brushRef="#br0" timeOffset="65649.14">4001 12556 917 0,'-10'0'40'0,"2"0"33"0,0 0 40 16,2 0 39-16,0 0-10 0,-8 0 247 15,10 0-277-15,1 6-23 16,0-6 11-16,-1 0 105 0,1 0-114 16,2 0-14-16,-1 0-15 0,1 0-14 15,1 0-15-15,-2 0-23 0,2 0-12 0,0 0 0 16,0 0-5-16,0 0 3 0,0 0 8 15,0 0 2-15,9 0 15 0,11 0 18 16,-8 0-25-16,4 0 35 0,4 0 0 16,2 0 2-16,2 0 17 0,4 0-24 15,34 5 69-15,-28 1-59 0,0-1-5 16,0 0-16-16,-1 0-8 0,1 0-5 16,-2 0-5-16,27 4 20 0,-32-5-27 15,-3-1 0-15,-2 0-4 0,-1 0-4 16,-3 0 7-16,-2-2-9 0,10 3 12 15,-7-2-1-15,-14-1-9 0,4-1-46 16,-7 0-10-16,0 0-19 16,-1 0-30-16,-1 0-83 0,0 1-115 0,0 1-169 15,-10 0-856-15,1 0 841 0</inkml:trace>
  <inkml:trace contextRef="#ctx0" brushRef="#br0" timeOffset="66082.28">4367 12443 1931 0,'-3'0'39'16,"0"0"40"-16,0 0 32 0,1 0 14 16,-2 0 38-16,1 0-118 15,3 0-46-15,0 0-7 0,0 0 8 16,0 0 3-16,0 0 10 0,7 0 9 16,2 0 15-16,1 0 20 0,16 0 91 15,-10 9-76-15,3-2 2 0,0 3 6 0,3 2 1 16,0 2 4-16,0-1-13 15,22 18 37-15,-23-15-52 0,-2 0 1 0,0-1-4 16,-2 2 20-16,-3-1-4 0,-2-1 19 16,5 12 90-16,-11-14-110 0,-3 0-11 15,-3-1-14-15,0 1-24 0,0 0-5 16,-7 2-14-16,-14 17-1 0,-5 1-42 16,9-19-23-16,-18 12-232 15,15-16-28-15,-1-2-131 0,0-2-183 16,0-6-206-16,-3 0 170 0</inkml:trace>
  <inkml:trace contextRef="#ctx0" brushRef="#br0" timeOffset="81273.42">13141 6833 1814 0,'1'-3'29'0,"1"3"7"0,0-2-1 15,0 0-3-15,-2 2-8 0,1 0 27 16,-1 0-29-16,0 0-6 0,0 0-3 16,0 0-4-16,0 0-6 0,0 0-8 15,0 0 3-15,0 0-1 0,0 0-8 16,0 0-32-16,0 0 3 0,0 0 7 16,-4 0-1-16,4 0 23 0,0 0 9 15,0 0 3-15,0 0-6 0,0 0 10 16,0 0 6-16,0 0 10 0,0 0 19 15,0 0 111-15,0 0-63 0,0 0 8 16,0 0-1-16,0 0 24 0,0-1 13 16,0-1 127-16,0 1-150 0,-6 0-17 15,6 0-16-15,0 1 5 0,-8 0 63 16,4 0-75-16,0 0 2 0,-2 0-9 16,-1 0 9-16,-9 0 40 0,6 0-76 15,-2 6-16-15,0-1-5 0,0 1 13 16,-15 9 17-16,13-8-31 0,-2 3-11 15,2 0 8-15,2-1 5 0,-1 1 5 16,-8 5-14-16,13-9-5 0,2-1-6 0,2-1 6 16,1-2 2-16,1 2-7 0,2-4 5 15,0 2-1-15,0 0 1 0,6 0-1 16,8 4 1-16,-4-1 9 0,3-2-12 16,1 0-1-16,4 1 4 0,27-2-2 15,-21-1 2-15,3-1 8 0,-2 0-13 16,2 0 9-16,-3 0-1 0,17 0-8 15,-26 9-13-15,-1 0 14 0,-4 0-2 16,-3 3-1-16,2 13 15 0,-9-11-4 16,0 3 5-16,0-2 11 0,-9 2-2 15,-12 16 35-15,8-18-29 0,-1 0 10 0,-1-2-1 16,1-1 14-16,-3-2 7 16,-14 6 34-16,15-10-56 0,1-2-4 0,0-1 7 15,0-2 13-15,-10-1 30 0,12 0-83 16,2 0-55-16,1-8-33 0,1 0-36 15,-7-7-125-15,11 6 111 0,0-1-74 16,3-1-105-16,2-1-115 0,0-14-716 16,9 13 471-16,1 0 137 0</inkml:trace>
  <inkml:trace contextRef="#ctx0" brushRef="#br0" timeOffset="81836.78">13317 6966 2505 0,'0'-5'69'0,"-3"0"60"0,3-2 262 0,0 5-212 16,0-1-27-16,0 1-40 0,0 1-23 15,0-1-19-15,0 2-68 0,0 0-4 16,0 0-1-16,0 0-5 0,7 0-6 16,-3 6-2-16,2 0 21 0,1 1 7 0,1 2-7 15,15 13 8-15,-12-8-6 0,2-1-1 16,-1 2 4-16,1 1 4 0,-1-2-10 16,9 12 15-16,-12-14-12 0,0 0 0 15,-1-3-16-15,-1-2 14 0,5 5-5 16,-8-8 20-16,-1-2 8 0,0 0 31 15,-1-1 32-15,0-1 214 0,-2 0 3 16,0 0 131-16,0 0 50 0,0 0-69 16,0-13-60-16,0 5-359 0,0-1 3 15,0-2-4-15,0-4-11 0,0-21-81 16,-6 16 5-16,6-1-31 0,-5-1-35 0,5 1-98 16,-5 2-61-16,3-16-345 15,2 21 419-15,0 2 29 0,0 2-36 0,-2 4-126 16,2-3-552-16,0 9 331 0,0 0-108 15,0 0 122-15</inkml:trace>
  <inkml:trace contextRef="#ctx0" brushRef="#br0" timeOffset="82740.92">13669 6879 1819 0,'4'3'63'0,"0"-3"3"0,-4 3 26 16,2-3-8-16,1 1 1 0,-2 1 121 15,0 0-98-15,1 3 14 0,1 1-36 16,-1 2 0-16,1 3-13 0,6 16 41 16,-5-11-72-16,0 1-1 0,0-1-14 15,0 0 1-15,3 13 16 0,-4-15-23 0,-1-4-11 16,1 1 2-16,-1-1-8 0,1 4 5 16,-1-10-7-16,-2 0 8 15,1-1 2-15,0-1 0 0,-1 0 68 0,0-1 9 16,0-1 28-16,0 0 17 0,0 0-3 15,0 0-50-15,0 0-21 0,-7-6-73 16,2-1 7-16,1-1 2 0,-2-2-2 16,-5-17-17-16,6 11 9 0,1-2 8 15,2-2-4-15,2 0 16 0,0-20-12 16,0 23 18-16,0-1-5 0,7 4 10 16,-2 0-10-16,1-5-10 0,-1 13 0 15,0 0-4-15,-1 3-5 0,2 3 12 0,1 0-3 16,11 6 13-16,-8 2-16 0,1 0 1 15,2 3-1-15,0 2 2 0,10 17 12 16,-13-14-5-16,0 0 1 0,-2 1 3 16,-2-1-4-16,4 14-2 0,-7-17-5 15,0-2-1-15,-1-2 5 0,-1-1 2 16,0-2 3-16,0 2 6 0,-1-6-4 16,0-1-5-16,0-1 8 0,2 0 17 15,-2 0 55-15,0 0-21 0,0 0-10 16,1 0-11-16,0-8-23 0,2-11-55 15,0 6 13-15,1-4 3 0,1-3 12 0,0-2 3 16,8-23-5-16,-6 24 17 0,0 1-11 16,-1 3 2-16,0 4 2 0,-1 2-11 15,6-1-4-15,-6 12-3 0,0 0 7 16,0 0 2-16,1 9 8 0,7 13-1 16,-6-10-6-16,-1 2 6 0,0 1-12 15,1-1 13-15,5 15-30 0,-6-16 4 16,-1-1-37-16,-1-2-39 0,1-1-70 15,0 6-428-15,-3-9 213 0,0-1-116 16,-2 0-179-16,1-1 78 0</inkml:trace>
  <inkml:trace contextRef="#ctx0" brushRef="#br0" timeOffset="83141.64">14437 6942 2856 0,'0'1'85'0,"0"0"55"15,0 0 60-15,0 0 17 0,0-1 119 16,0 0-224-16,5 0-26 0,0 0-10 16,1 0 14-16,13 0 89 0,-7 0-100 15,2-5-15-15,2 5-25 0,2-6-14 0,1 1-9 16,19-3-6-16,-19 2-16 0,0 2-4 15,-1 0-37-15,-1 1-39 0,12-5-164 16,-17 6 101-16,-1-2-50 0,-3 3-84 16,-1-1-104-16,2 1-539 0,-8 1 239 15,-1 0 65-15,0 0 128 0</inkml:trace>
  <inkml:trace contextRef="#ctx0" brushRef="#br0" timeOffset="83460.37">14652 6817 2922 0,'0'0'5'0,"0"0"26"0,0-5 60 0,0 0 239 16,0 5-162-16,0-4-48 0,0 0-67 15,0 1-29-15,13-2-15 0,-8 1 1 16,2 1-12-16,2 1 5 0,1 1 3 15,11-2 7-15,-11 3-13 0,1 0 10 16,0 0 11-16,-1 0 20 0,0 6 7 16,7 7 43-16,-9-5-56 0,-1 2 5 15,-2 1-2-15,-1 1-4 0,0 17 14 16,-4-14-32-16,0 2 0 0,0 2-8 16,-8-3-8-16,-10 20-42 0,8-20-41 0,-2 1-131 15,-1-1-221-15,-2-2-244 0,-16 12-1135 16</inkml:trace>
  <inkml:trace contextRef="#ctx0" brushRef="#br0" timeOffset="85190.92">15335 6830 2115 0,'3'-4'52'0,"0"-5"229"0,-3 5-65 15,0-2 14-15,0 2-11 0,0-2 6 16,-7-4 98-16,0 7-229 0,1 0-45 15,-2 1-18-15,0 1-18 0,-11 1-7 0,9 6-2 16,-1 1 4-16,-3 3-8 0,2 3 0 16,0 3 9-16,-12 17-14 0,14-15-12 15,3 0-12-15,1-2-2 0,3 1 8 16,3 8-37-16,0-15 25 0,7-1 7 16,2-2 13-16,-1-1-5 0,9 0 22 15,-7-6-4-15,0 0 2 0,0 0 0 16,0-9-9-16,9-7 15 0,-10 7-3 15,0-1-3-15,-1-2 2 0,-2 1 0 16,-1-2-4-16,2-11 33 0,-5 13-5 16,-1 0 5-16,-1 1-4 0,0 0 9 0,0-2 8 15,0 8-35-15,0 1-17 0,0 1 0 16,0 2-26-16,0 0-3 0,0 0 19 16,0 7 23-16,0-1 4 0,8 3-6 15,-1 2 3-15,9 16-10 0,-9-12 4 16,0 2 9-16,-1-1 13 0,-1 1-2 15,2 18 27-15,-7-18-30 0,0 0 2 16,0-1-5-16,0 1 6 0,-13 12 8 16,5-16-15-16,0 0-14 0,-2-3 0 15,0 1 1-15,-8 4-4 0,9-10 4 0,1 0-26 16,-2-3-36-16,1-1-72 16,1-1-85-16,-7 0-440 0,8-6 297 0,2-1-42 15,1-2-116-15,4-2-54 0</inkml:trace>
  <inkml:trace contextRef="#ctx0" brushRef="#br0" timeOffset="85500.26">15570 6828 2607 0,'0'-2'82'15,"-7"2"20"-15,0 0 55 0,2 0 6 0,-2 0 20 16,1 6-41-16,-8 7-10 0,7-5-128 15,1 0 0-15,2 1-4 0,0 1-2 16,1 8 6-16,3-10 2 0,0 0-4 16,0-2-6-16,7 0 8 0,8 2-6 15,-7-6-2-15,1-2 16 0,2 0-6 16,1 0-10-16,2-9 12 0,14-13 8 16,-14 11 1-16,0-2 24 0,-2 1 10 15,-1 2 10-15,-1-8 41 0,-10 12-90 16,0-1-13-16,0 1-6 0,-7 0 0 15,-12-3-5-15,8 3-5 0,-1 2-35 16,0 2-62-16,0 2-91 0,-11 0-427 0,12 0 237 16,1 8-79-16,1 0-185 0,2 0 77 15</inkml:trace>
  <inkml:trace contextRef="#ctx0" brushRef="#br0" timeOffset="85867.46">15905 6764 2570 0,'-15'-1'38'0,"7"1"47"0,-2 0 44 0,0 7 41 16,0 1 5-16,-12 8 37 0,12-6-179 15,0 1-23-15,0 0-5 0,2 1-5 16,2 0 5-16,-3 14 9 15,7-15 4-15,2 0-9 0,0-1-1 0,0 0-5 16,12 2 3-16,-5-8-4 0,1-2 3 16,2-2-3-16,1 0 2 0,15-14 22 15,-12 5-5-15,0-3 8 0,0-1 7 16,-1 1 10-16,9-12 68 0,-14 12-65 16,-3 2-18-16,-2 1-19 0,-3 0-13 0,0 1-1 15,-8-9-26-15,-2 9-73 0,-2 1-104 16,-2 0-95-16,-1 4-85 0,-20 3-510 15,17 0 232-15,0 8 106 0</inkml:trace>
  <inkml:trace contextRef="#ctx0" brushRef="#br0" timeOffset="86319.3">16070 6612 2849 0,'0'-11'26'0,"0"-1"70"15,0 2 50-15,0 1 64 0,0-3 157 16,0 8-259-16,-5 1-63 0,5 0-31 16,0 2-16-16,0 1-4 0,0 0-1 15,0 0 8-15,0 9 0 0,0 1-1 16,10 17 38-16,-6-10-21 0,1 4 2 15,0 1-11-15,0 2 12 0,0 0-6 16,5 23 8-16,-5-25-26 0,0-1 4 0,1-4-2 16,0 0 2-16,7 10-14 0,-7-17 2 15,0-2-8-15,0-1 13 16,0-2-6-16,2 1 15 0,-5-5-6 0,0-1 14 16,-3 0-10-16,0 0-12 0,0 0 9 15,-14-11-16-15,4 6 25 0,-2 0-6 16,-2 0-1-16,-1 1-2 0,-16-3 6 15,16 7-6-15,1-4 5 0,2 4-7 16,1 0 8-16,-3 0-10 0,9 6 5 0,2-1-1 16,0 3 4-16,3 0 5 15,0 8-9-15,6-7 2 0,1-1-5 16,2 0-2-16,2-1 5 0,2-2-7 16,21 1-34-16,-14-6-73 0,2 0-90 0,2 0-75 15,1-7-85-15,30-9-507 0,-27 7 209 16,0 1 97-16</inkml:trace>
  <inkml:trace contextRef="#ctx0" brushRef="#br0" timeOffset="87520.81">16817 6719 2600 0,'-3'0'-1'16,"-1"0"0"-16,2 0 20 0,2 0 27 15,0 0 112-15,0 0-50 0,0 0-7 0,6 0-25 16,0 0-14-16,0-7-36 0,12-9-14 16,-7 7-7-16,1-2-2 0,1-1 1 15,1 0 6-15,10-14 60 0,-15 14-28 16,-2 1-2-16,-3-1-15 0,-4 2-2 15,0-11 17-15,0 12-24 0,-8 1-7 16,-1 1-9-16,0 1 1 0,-11 2-9 16,8 4 6-16,0 0-3 0,2 8 9 15,0 1 25-15,-1 4 3 0,-6 22 65 0,10-14-62 16,1 4-1-16,0 3 1 0,1 2-16 16,-4 33 12-16,8-30-27 0,-1-1 6 15,1-1 6-15,0 0 1 0,1 18 15 16,0-28-22-16,0-3-8 0,5-3 0 15,-5-2-6-15,11 5 2 0,-11-13 0 16,5-1 3-16,-2-1 1 0,-3-2-6 16,4-1 6-16,0 0-3 0,-1-6 9 15,-2 0-5-15,2-2-3 0,0-1-6 16,5-14-4-16,-3 9 13 0,0 1-1 16,1-1 0-16,1-1-16 0,9-14-24 15,-8 15 15-15,1 2 4 0,0 0 0 0,1 0 10 16,0 1 5-16,11-7-2 0,-10 12 1 15,0-1-2-15,-1 2 7 0,-1 2-6 16,8-1 1-16,-10 4-7 0,-2 0 10 16,1 0-9-16,-3 6 3 0,2 8 18 15,-3-7 0-15,-2 1-1 0,0 2-6 16,0 0-4-16,0 10 3 0,0-10-5 16,0-1-2-16,0 0-1 0,0-2 1 0,0 1 9 15,0 6-8-15,0-9 4 16,4-1 0-16,-4-1-3 0,5 1 8 0,-1-1 6 15,-1-3 8-15,-1 0-12 0,1 0 8 16,0 0 4-16,5-5 11 0,-3-1-18 16,0-1-8-16,0 1 0 0,-1-1 4 15,3-9-10-15,-4 8 4 16,-2-1-14-16,-1 0 18 0,0 1-12 0,0-1 8 16,-7-11-5-16,1 8-8 0,-1 2-7 15,0-1 0-15,0 1 21 0,-8-5-8 16,-5 2-8-16,14 13 14 15,1 0-5-15,2 0-2 0,-1 0 6 0,2 0-4 16,1 0-2-16,1 0 5 16,0 0-3-16,0 0 2 0,0 0 4 0,16 3 11 15,-8-3-9-15,2 4-4 0,1-4-7 16,0 0 12-16,17 0 4 0,-14 0-9 16,2 0-7-16,-2 0 4 0,1 0 1 15,-1 0-2-15,12 0 2 0,-14 0 2 16,-1 0 13-16,-1 0-4 0,-1 4 2 15,5 6 12-15,-8-4-14 0,-2 1 8 16,0-1-7-16,-2 1-3 0,-1 9 4 16,-1-8-13-16,0 0 4 0,0 0 3 0,0-1 2 15,-4 4 6-15,4-7-13 0,0-2 8 16,0 1 3-16,0-3 13 0,0 0 12 16,-4 0 14-16,4-6-36 0,0 0-19 15,0-1 2-15,0-1 9 0,5-14 0 16,2 8 0-16,1-1-17 0,1 0-9 15,0-2-13-15,13-13-141 0,-9 14-10 16,0 1-101-16,2 1-92 0,1 2-127 16,1 0-297-16,18-4-444 0</inkml:trace>
  <inkml:trace contextRef="#ctx0" brushRef="#br0" timeOffset="88156.83">18227 6779 1919 0,'4'-10'25'15,"0"1"41"-15,-1 2 49 0,1 1 48 16,1-2 217-16,-4 5-178 0,-1 2-9 0,0-2-54 16,0 3-12-16,0 0 34 0,-8 0-64 15,0 0-15-15,-1 8-8 0,-1 0-18 16,-16 9 32-16,11-5-63 0,1-1 12 15,0 1-24-15,1-1-3 0,-5 9-12 16,11-12 9-16,3 0-1 0,1-2-14 16,2 0 4-16,1-1 1 0,0 3 3 15,0-4 4-15,6-1-10 0,3-1 5 16,2 0 2-16,19 0 2 0,-12-2-7 0,2 0 5 16,1 0 2-16,-1 0-4 0,13 0-3 15,-18 0-1-15,-5 5 3 0,-2 1 3 16,-1 1 2-16,-4 1 4 0,-3 12 12 15,0-8-18-15,-11 2 2 0,-2 1-10 16,-1 1 3-16,-20 15-53 0,15-16-30 16,0-1-78-16,-1-2-96 0,3-2-113 15,-14 6-565-15,18-11 229 0,4-2 123 16,1-3 123-16</inkml:trace>
  <inkml:trace contextRef="#ctx0" brushRef="#br0" timeOffset="89221.68">18456 6855 2759 0,'-4'0'7'0,"1"-5"2"16,2 5-5-16,1 0-6 0,0 0 41 0,0 0 25 16,0 0 24-16,0 8 70 0,4 0-120 15,2 2-3-15,-6 0 4 0,4 1 17 16,3 13 32-16,-7-13-66 0,3 1-10 16,-3-1 1-16,0-2-9 0,0 7-4 15,0-10-6-15,0-1 10 0,0 0 3 16,0-2-6-16,0 1 0 0,0-4 3 15,0 0-2-15,0 0 1 0,0 0 0 16,0 0-7-16,0-7-1 0,0 0-4 16,0-2 3-16,6-4-3 0,1-2-1 15,9-22-2-15,-7 18 11 0,1-1-5 0,1 1 6 16,0 1 0-16,12-9 0 0,-13 18-1 16,0 3-4-16,-1 2-2 0,0 4 5 15,8 0-10-15,-10 7 14 0,0 1-2 16,0 2 5-16,0 1-3 0,-1 0-3 15,6 15 0-15,-6-13 7 0,0-1 6 16,-2-1-4-16,1 0-8 0,4 5 1 16,-6-11 1-16,0 1 2 0,-1-2 1 15,0-1-4-15,2 1 9 0,-1-4-3 0,-1 0-6 16,0 0 2-16,2 0-4 16,2-9 2-16,8-9 8 0,-4 7 1 15,1-3-10-15,1 0 2 0,2-2-1 0,14-17-5 16,-14 18-3-16,-2 1 4 15,1 2-1-15,-1 1-2 0,8-1-2 0,-11 8-2 16,-1 4 9-16,-1 0-3 0,-1 6 8 16,6 9 3-16,-7-6 1 0,-1 1-8 15,2 2 5-15,-2-2 0 0,1 3-7 16,3 8 4-16,-3-9-2 0,-1-2 4 16,1 0-1-16,0-1-1 0,5 6 2 15,-7-10-4-15,3 0-6 0,-1-1-16 0,1-3-44 16,7 1-206-16,-6-2 88 15,0 0-4-15,2 0 19 0,-1-7-8 0,13-7-108 16,-11 7 172-16,0-1 20 0,1 2 24 16,-1-3 20-16,1-1 27 15,5-9 63-15,-9 9 31 0,-2-1 49 0,0 1 19 16,-1 0 51-16,-1-4 187 0,-3 8-207 16,0 1-15-16,0 2-22 0,0 1-12 15,-15 2 88-15,10 0-121 0,-1 0-14 16,-1 9-19-16,0-1-4 0,-10 11-8 15,10-8-27-15,0 1-14 0,0 0-5 16,2 0 0-16,0-1-1 0,1 10-8 16,4-12 12-16,0-1-1 0,0-3-1 0,0 0 6 15,14-1-5-15,-7-4 4 0,0 0-1 16,2 0-4-16,-1-7-7 0,13-9-12 16,-11 7 5-16,1-1-8 0,-1-2-11 15,0 2-2-15,8-9-10 16,-4 6 39-16,-1 6 1 0,-7 7 10 15,-2 0-12-15,0 0 8 0,-1 0 2 16,7 17-2-16,-5-8-2 0,1 0 2 16,1 0-2-16,-1 1 4 0,2 0 1 15,9 7 11-15,-7-9-8 0,-1-2-8 16,1-1 2-16,-2 0-2 0,10-1-8 16,-8-4 0-16,-2 0-69 0,1 0-64 0,0-7-71 15,6-8-319-15,-8 8 262 0,0-1-14 16,0-2-69-16,0 0-149 0,3-9-384 15</inkml:trace>
  <inkml:trace contextRef="#ctx0" brushRef="#br0" timeOffset="89411.09">19455 6600 2594 0,'-4'-24'63'0,"4"4"91"0,-4 1 57 16,-1-5 250-16,5 16-343 0,-2 4-54 15,2 0-20-15,0 4 17 0,0 11 99 16,0 1-91-16,0 5-20 0,0 3-18 0,0 4-7 15,7 3-9-15,1 31-7 0,-3-28-1 16,0 0-1-16,2-2 6 0,-2-1-18 16,7 21-62-16,-7-28-22 0,1 0-50 15,0-3-111-15,-1-3-125 0,4 8-622 16,-5-15 242-16,1-2 137 0,-1-2 138 16</inkml:trace>
  <inkml:trace contextRef="#ctx0" brushRef="#br0" timeOffset="89669.95">19744 6539 3215 0,'0'6'7'16,"-6"-1"20"-16,1 1 24 0,5-1 25 15,-5 13 115-15,1-7-110 0,4 2-5 16,0 4-25-16,0 1-17 0,0 24 16 15,6-20-40-15,-1 1 7 0,1-2-14 16,1 2 1-16,6 22-3 0,-7-25-2 16,0-1-1-16,-1-1-22 0,0-1-85 0,-1 0-139 15,1 7-606-15,-5-14 238 16,0-1-108-16,0-2 146 0</inkml:trace>
  <inkml:trace contextRef="#ctx0" brushRef="#br0" timeOffset="90135.43">18482 7342 2791 0,'-7'6'42'0,"0"-1"33"16,1 0 28-16,2-2 65 0,4 0 52 15,0 2 354-15,10-3-80 0,4-1 87 16,7-1 44-16,8 0 0 0,58-8 169 16,-28-3-490-16,12-3-39 0,13-5-57 15,10-4-66-15,119-29-58 0,-102 26-77 16,0 2-3-16,-1 1-7 0,-9 4-71 15,70-9-326-15,-106 19 59 0,-11 4-73 16,-11 3-120-16,-12 2-91 0,-1 0-533 0,-30 8 650 16,-8 0-137-16,-6 0-407 15,-9 1 48-15</inkml:trace>
  <inkml:trace contextRef="#ctx0" brushRef="#br0" timeOffset="90955.08">20621 6668 1572 0,'2'0'26'0,"1"0"46"0,0 0 48 16,-2 0 33-16,3 11 127 0,-4-5-172 0,3 1-24 15,0 2 12-15,-2 3-4 0,9 21 97 16,-5-11-103-16,2 1-8 0,1 4-11 16,1 2-4-16,7 32 17 0,-9-32-60 15,0 0-8-15,-2-2-11 0,2-2 7 16,1 18-9-16,-5-26 6 0,1-3-4 15,-1-2 3-15,-1-3-3 0,0-2-3 16,1 3 3-16,-3-9 7 0,1-1 0 16,-1 0 0-16,0 0-12 0,0 0 1 15,0-8 3-15,0 1 4 0,0-2-2 0,0-1-5 16,-15-14-3-16,9 10 1 0,-4 0 7 16,-1-2-6-16,-2 1 7 0,-12-13-5 15,11 17 3-15,0 2-3 0,-2 3 1 16,3 6-1-16,-3 0 0 0,-15 10-7 15,17 3 0-15,-1 2 5 0,1 1 3 16,1 1-5-16,-6 17 2 0,14-17-2 16,0-1 10-16,4-1 1 0,1 0-7 15,0 12 4-15,8-16-1 0,0 0-3 0,0-1-4 16,1-2 3-16,13 6-4 16,-11-10 11-16,3-2-5 0,1-2-29 0,1 0-71 15,-1 0-81-15,22-12-352 0,-18 5 179 16,0 0-223-16,-1-1 41 0,0-1 58 15</inkml:trace>
  <inkml:trace contextRef="#ctx0" brushRef="#br0" timeOffset="91335.63">21051 7041 2709 0,'-7'-3'22'15,"0"1"39"-15,-2 0 58 0,-10 2 262 0,9 0-197 16,0 0-45-16,-1 0-65 0,1 0-32 16,1 0-27-16,-6 13-16 0,7-8-1 15,2 2 4-15,2 0-1 0,-1 1 0 16,0 9 7-16,5-9-13 0,0 0 0 16,0 0-3-16,0-1 5 0,17 3 3 15,-10-7 0-15,2-2-5 0,0-1 7 16,1 0-6-16,11-6 10 0,-11 0-3 15,2-1-1-15,-3 1-2 0,1-3-7 16,-1 2 8-16,7-7 1 0,-9 7-5 16,-1 2-4-16,-2 1-4 0,2 2-1 0,1 2-6 15,-3 0 15-15,-2 0 1 0,2 0-4 16,7 22 0-16,-8-15 11 16,3 0-5-16,5 5-1 0,-7-7-6 15,3-1-42-15,0-1-79 0,0-1-102 16,12-2-461-16,-9 0 289 0,2-6-195 15,2-1 17-15,-3-1 67 0</inkml:trace>
  <inkml:trace contextRef="#ctx0" brushRef="#br0" timeOffset="92001.11">21266 6707 2736 0,'-3'-9'11'0,"0"3"-1"15,0 1-3-15,2 3 74 0,1 2 7 16,0 0 29-16,0 10 10 0,0 3-22 16,5 22 23-16,-5-13-109 0,9 57 0 15,-4-52-11-15,-2-1 2 16,1-1-6-16,0-2 3 0,6 18 6 16,-5-22-6-16,0-2-10 0,0-1 6 15,-1-2 2-15,3 7 0 0,-5-13-5 16,-1-2 0-16,0-1 2 0,2-3-2 0,-3 0 0 15,1-1 8-15,0-1-6 0,1 0 3 16,-2 0-8-16,2-6-6 0,7-6 4 16,-4 5 1-16,0-1-8 0,3-1-28 15,1 1-34-15,11-11-145 0,-9 10 85 16,0-1 11-16,2 1 1 0,1 0-11 16,16-7-118-16,-14 9 127 0,0 1 21 15,1 0 21-15,1 2 13 0,-1 0 23 16,14 0-22-16,-17 2 36 0,0 1 1 0,-1 1 4 15,-2 0 8-15,9 0-2 0,-10 0 22 16,-2 0 0-16,-1 0 14 0,-2 0 43 16,2 0 113-16,-7 0-64 0,0 0-21 15,0 0-3-15,0 0 28 0,-19 0 153 16,9 0-113-16,0 6-9 0,-1 0-19 16,-1 2-21-16,-1-2-28 0,-10 10-7 15,12-7-56-15,1 0-7 0,1-1-5 16,2 0 10-16,-3 7-5 0,7-9-2 15,1 1-5-15,2-3 0 0,0 1-1 16,0 0-11-16,8-3 9 0,-1-2 2 0,2 0 3 16,0 0-10-16,12-8-93 15,-11 0 49-15,2 2 12 0,0-1 36 16,0 1 7-16,-2-1 0 0,10-4-3 0,-11 8 4 16,0 3 8-16,-1 0-4 0,0 0-7 15,8 0-2-15,-7 0 7 0,0 7 4 16,0 0-7-16,1 1 1 0,11 7-1 15,-9-8 4-15,0 0-1 0,1-1-3 16,1 0-2-16,14 4-104 0,-14-8-80 0,-1 0-109 16,1-2-155-16,-2 0-231 15,0 0 87-15</inkml:trace>
  <inkml:trace contextRef="#ctx0" brushRef="#br0" timeOffset="92482.01">22063 6810 2133 0,'0'0'30'16,"0"0"29"-16,-16 0 164 0,7 0-67 16,-2 0 21-16,-1 6 20 0,-2 1-4 15,-16 9 88-15,17-8-209 0,-1 2-37 0,3 1-19 16,1 0-5-16,-4 11 1 15,9-12-10-15,3 0 0 0,0-1 1 0,2 0-8 16,6 4 15-16,1-8-4 0,3 0 1 16,2-2-14-16,2-2 3 0,3 0 2 15,23-1 6-15,-21 0-2 0,0 0-8 16,-1 0 6-16,-2 0-7 0,7 7 2 16,-15-1 5-16,-4 0 0 0,-1 1 1 15,-3-1 8-15,0 9-6 0,-7-7-26 16,0-1-23-16,-3 1-29 0,0 0-69 15,-12 5-256-15,10-8 137 0,0 0-27 16,-1 0-61-16,0-2-185 0,0 1-25 16</inkml:trace>
  <inkml:trace contextRef="#ctx0" brushRef="#br0" timeOffset="92871.2">22279 6891 2448 0,'2'8'14'15,"1"-1"46"-15,-2-1 41 0,2-2 56 16,3-1 231-16,-2-3-204 0,0 0-48 16,3 0-42-16,0 0-45 0,3-6-27 15,13-9-12-15,-11 5-3 0,0 0-2 0,1-2 7 16,-2 1-3-16,8-12 5 0,-11 11-12 15,-2 2-1-15,-3-2-2 0,-3 1-8 16,0-9 0-16,0 11 5 0,-7 1 2 16,0 3-1-16,-1 5-6 0,-13 0-6 15,10 9 14-15,-1 4 5 0,-1 2 7 16,1 4-10-16,-1 2-1 0,-10 26 4 16,13-23 5-16,2-1-5 0,4 0 11 15,1-1-6-15,3 16 18 0,7-21-23 16,1-2 1-16,2-3 4 0,3 0-6 15,17 0-1-15,-13-10-56 0,2-2-88 0,2 0-108 16,-1-7-107-16,23-10-541 0,-24 8 229 16,-1-1 90-16,-2-2 123 0</inkml:trace>
  <inkml:trace contextRef="#ctx0" brushRef="#br0" timeOffset="93150.86">22549 6581 2962 0,'0'0'-7'15,"0"0"43"-15,0 6 80 0,0 1 36 0,0 11 208 16,0-6-258-16,5 1-28 0,2 3-38 16,0 2-12-16,6 23-19 15,-7-18-2-15,1-2 3 0,0 2-1 0,0 0-1 16,-1 0 1-16,6 19-12 0,-6-23-18 15,-1-2-41-15,1-1-43 0,-2-2-64 16,3 6-343-16,-4-12 200 0,-2-3-30 16,1-1-49-16,-1-1-210 0,-1-2-387 15</inkml:trace>
  <inkml:trace contextRef="#ctx0" brushRef="#br0" timeOffset="93322.19">22568 6828 2381 0,'0'-4'21'0,"5"2"42"16,3 0 45-16,13-1 183 0,-6 2-147 16,0 0-10-16,3-1-31 0,0 1-23 15,23-3-28-15,-21 3-46 0,1-1-10 16,1 0-34-16,0-1-164 0,0-1-188 16,23-4-1258-16,-25 3 1003 0</inkml:trace>
  <inkml:trace contextRef="#ctx0" brushRef="#br0" timeOffset="146147.4">10517 11637 1689 0,'0'-3'53'15,"0"1"26"-15,-2-1 44 0,2 3 26 16,0-1 33-16,0 1 253 0,0 0-221 16,0 0-19-16,0 0-37 0,0 0-6 15,0 0 81-15,0 5-139 0,4 0-10 16,1 1-18-16,-4 1-1 0,5 2-13 0,1 14 10 16,-4-10-37-16,3 2-9 15,-2 3 5-15,0 1 1 0,9 25-7 0,-8-21-17 16,2 1 0-16,-3 1 8 0,2 0-16 15,-2-2 14-15,0 19-5 0,-2-24 8 16,-2 20-176-16,0-31 22 16,0 0-111-16,0-4-121 0,-6 0-104 15,0-2-806-15,1-1 672 0,0 0 141 16</inkml:trace>
  <inkml:trace contextRef="#ctx0" brushRef="#br0" timeOffset="146633.21">10491 12035 2209 0,'-8'-4'101'16,"6"4"-7"-16,-1 0 43 0,1 0 3 15,-1 0 203-15,3 6-287 16,0-1-7-16,0 1 1 0,0 9 55 16,0-6-55-16,0 0-9 0,7 2-1 15,-2-1-6-15,17 22 17 0,-12-23-49 16,8 9-5-16,1-3 3 16,-11-11 3-16,11 0 14 0,-9-4-6 15,0 0-1-15,25-26 30 16,-25 14-27-16,1-4-5 0,-2-2-2 15,7-24 3-15,-11 18 4 0,0 0-5 16,0-2-9-16,-2 3-18 16,9-38-397-16,-8 46 109 0,1 3-92 15,7-2-985-15,-4 14 805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16:54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8735 4777 1844 0,'0'0'49'0,"0"0"38"0,-2 0 34 16,2 0 201-16,0 0 68 16,0 0-288-16,0 0-2 0,0 0-12 15,0 0-3-15,0 0-18 0,5 0 38 0,-5 0 2 16,7 0 19 0,17 0 227-16,-11 0-281 0,3 0-14 15,5 0 14-15,33 0 74 0,-22 0-87 16,3 0-17-16,4 0-24 0,3 0-7 0,45 0-13 15,-41 0 8-15,0 0-5 0,-1 0-1 16,0 0-33-16,0 0-49 0,34 0-185 16,-45 0 80-16,-1 5-73 0,-6 1-129 15,-2-2-144-15,15 7-1103 0,-24-5 1035 16</inkml:trace>
  <inkml:trace contextRef="#ctx0" brushRef="#br0" timeOffset="1071.91">6973 5653 2040 0,'0'-4'37'15,"0"3"33"-15,0-2 32 0,0-1 24 16,0-2 133-16,0 4-161 0,0-2-25 15,6 1-12-15,-2 0-9 0,0-1 17 16,8-5 96-16,-4 6-73 0,3-2 7 16,2 1-2-16,2-1 21 0,27-7 118 15,-17 7-134-15,4 0-18 0,3 0-25 16,5 0-13-16,43-4 9 0,-38 5-42 16,2 0-5-16,-1 2-6 0,-1-1 0 0,-2 2-1 15,30 1-67-15,-39 0-11 0,-2 0-74 16,-3 8-132-16,-1 0-216 0,21 8-1327 15,-26-9 1092-15</inkml:trace>
  <inkml:trace contextRef="#ctx0" brushRef="#br0" timeOffset="9415.92">2308 391 1939 0,'1'-11'139'0,"-1"6"-10"16,0 0 33-16,0 1-27 0,0 0-3 0,0 0 75 16,0 4-124-16,0-1-33 0,0 1-17 15,0 0-16-15,0 0-12 0,0 0-5 16,0 24 161-16,0-10-57 16,0 5-12-16,0 10 0 0,0 7-3 15,0 62 32-15,0 31-62 16,0-54-30-16,13 90 10 15,0 5-8-15,-5-83-15 16,5 84 24-16,-2-15 1 0,-8-84-35 16,3 55 6 46,-3-21 4-46,-1-61-20-16,2 32 8 0,3-15 7 0,-4-38-21 0,6 15-74 0,-2-12-101 0,-4-18 39 0,1 3-312 0,-1-8-138 15,-2-4 275-15,2 0-776 0,0-22 158 0</inkml:trace>
  <inkml:trace contextRef="#ctx0" brushRef="#br0" timeOffset="10299.02">1971 1841 1927 0,'0'-1'45'0,"0"0"23"0,0 0 20 0,0 0 15 16,0 1-30 15,0-1-12-31,0 0 57 16,5 0-39-16,-2 0 8 0,1 1 20 0,1-2-9 0,2 0 0 0,0 0 10 0,17-5 74 0,-9 2-107 0,3 0-24 15,3-2-9-15,4-1 18 0,4 0-18 16,4 0 5 15,46-9 26-15,-34 7-45-16,3 1-5 0,3-1-4 0,2 2 3 0,2-2-1 15,4 1-1-15,60-11 10 0,-57 12-7 0,2 0 1 0,1 0 3 0,1 0-9 32,2 1-2-32,-2 2-8 0,68-4-6 15,-68 7-1-15,2-1 3 0,-2 1 2 0,0 0 4 0,-1 1-6 0,0-1-4 32,59 1-2-32,-65 0-3 15,54-1 12-15,-14-1 11 0,-52 1-6 0,-1-1 3 0,-1-2 3 0,-1 1-12 0,-3-1-2 0,0 1-5 16,36-5-3-1,-12 1-2-15,-14 1 11 16,-12 2 4-16,-23 3-11 0,10-1-8 0,-15 2 7 0,-2-1 9 0,0 1-1 16,9-1-2-16,-14 1-8 15,-1 0 2-15,0 1 0 0,-2 0-7 16,0 0-23-16,-1 0-34 16,0 0 16-16,0 0-111 0,0 0-1 0,0 0-95 15,-5 0-83-15,0 0-87 16,0 0-90-16,-1 0-156 0,-9 0-348 15</inkml:trace>
  <inkml:trace contextRef="#ctx0" brushRef="#br0" timeOffset="12517.71">2593 1601 2416 0,'0'0'30'0,"0"0"25"16,2 0 125-16,0 0-86 0,0 0 2 15,-1 0-16-15,0 0-19 16,1 0-8 15,-1 0-56-31,-1 0 5 0,0 0-8 0,0 0 4 0,1 0-6 16,-1 0-5-16,0 0-1 0,0 0-204 0,0 0 6 31,0 0-60 0,0 0-46-31,0-6-100 16,0 1-125-16,6-2 68 0</inkml:trace>
  <inkml:trace contextRef="#ctx0" brushRef="#br0" timeOffset="12663.86">2757 1441 1786 0,'2'-4'6'0,"1"-4"12"0,-3 5-18 0,1 0-2 0,0-2-12 0,-1 0-71 0,2 2-37 0,0-2-287 0,8-7-582 16,-7 8 881 0</inkml:trace>
  <inkml:trace contextRef="#ctx0" brushRef="#br0" timeOffset="12855.82">2894 1292 1541 0,'1'-2'43'0,"2"1"120"0,-1 0 39 0,-1 1-140 0,0-1 3 16,0 1-60-16,0-1-10 0,0 0-10 15,3-2-34 1,-1 1-52 15,4-7-399-31,5-2-317 0,-7 5 505 0</inkml:trace>
  <inkml:trace contextRef="#ctx0" brushRef="#br0" timeOffset="13050.68">3112 1112 1755 0,'2'-2'218'0,"1"0"70"0,-1 0-261 0,-2 2-16 16,0-2-4-16,2 0-11 16,0-1-14-1,-1 1-10-15,3-4-158 0,0-2-173 32,-1 2 93-17,5-5-464-15,1-1 155 0</inkml:trace>
  <inkml:trace contextRef="#ctx0" brushRef="#br0" timeOffset="13225.19">3318 905 1822 0,'1'-1'53'0,"3"-1"143"0,-3 2 46 0,0 0-168 0,0 0 16 0,1 0-79 0,-1 0-13 0,-1 0-4 0,2 0-17 16,-1-5-3-16,2 1-34 0,-2 1-38 15,2-2-41-15,0 1-30 32,1-1-8-17,6-6-238-15,5-3-162 0,-6 6 266 0</inkml:trace>
  <inkml:trace contextRef="#ctx0" brushRef="#br0" timeOffset="13389.77">3598 660 1840 0,'1'0'49'0,"1"0"131"0,-2 0-66 0,2 0-48 16,-1 0-28-16,-1 0-19 31,0 0-13-31,1 0-2 0,1 0-11 16,-1 0-9-16,2-4-2 0,-2 0-13 16,4-2-163-16,1-1-211 0,-1 3 86 0,13-15-819 15</inkml:trace>
  <inkml:trace contextRef="#ctx0" brushRef="#br0" timeOffset="13581.2">3876 431 1683 0,'1'-5'47'0,"1"5"-20"0,-1 0 0 15,0 0-24-15,-1 0-10 0,3-6-4 16,-1 6 8-16,0-8-47 0,0 4-40 15,1-2-57-15,2-5-290 0,-2 5 171 16,1 1-28-16,-1 0 64 0,0-2 65 16</inkml:trace>
  <inkml:trace contextRef="#ctx0" brushRef="#br0" timeOffset="13746.23">4029 275 1515 0,'0'0'47'16,"0"0"123"-16,0 0-77 0,0 0-47 0,0 0-31 16,0 0-12-16,0 0-4 0,0 0-7 15,0 0 4-15,5 0-32 0,-5 0-115 16,12-9-1105-16,-12 9 938 16</inkml:trace>
  <inkml:trace contextRef="#ctx0" brushRef="#br0" timeOffset="16278.66">2453 1364 546 0,'0'0'109'16,"0"6"-31"-16,0-6 72 0,0 4 17 15,0-1 15 1,0-3-160 0,0 0-11-16,0 0 0 0,0 0 21 15,0 0 2-15,0 0-21 0,0 0 0 31,0 0-5-15,0 0 1 15,0 0 13-31,0 0 30 0,0 0-22 0,0 0 31 0,0 0-25 0,0 0-30 0,0 0 13 0,0 0 0 0,0 0-3 0,0 0 15 0,3-4 47 47,0 4-33-47,-2 0-7 0,-1-3 1 0,3 0-9 0,-2 1-7 0,2-1 2 16,3-5 7-16,4-3 16 15,-5 4-22-15,2 1-3 16,7-10 18-16,-6 7-20 0,-1-1-1 0,1 1-8 0,0-1 3 0,1 0-8 0,-1-1 0 16,9-9-6-16,-1 1-4 15,-8 9-3 1,8-7 1 0,-3 2 13-16,-7 9-1 0,5-8 3 0,0 3-7 0,-6 5-2 15,1 1 0 16,5-5 14-31,-6 5 3 0,1 0 6 0,11-8 21 0,-12 9-46 0,1-2-6 0,0 0 1 16,0-1 12-16,0 0-2 0,1-2 3 0,9-8 5 16,15-17-11-1,-23 25-1-15,0 1 2 0,0 1-5 16,0-1-2-16,0 1 6 0,3-7 11 16,-4 6 4-16,-2 2-5 0,0-1 9 15,-1 1-10-15,1 0-2 0,0 1-3 0,5-7-3 16,1 1-1-16,-6 4 0 15,1 2 3-15,4-7 7 0,-5 7-9 16,-1 0 1-16,0-1 19 0,0 1 0 16,-1 0 2-16,1 1 1 0,0-2-18 15,4-4-4-15,-1 1-9 16,-2 3 7-16,6-8-2 16,6-3 1-16,-7 7-2 0,14-13-12 15,3-2 9-15,-13 12 8 16,14-14 2-16,-1 2-6 15,-13 12 1-15,-1-1-2 0,15-12-8 16,-17 14 3-16,2 0-1 0,-1-1 13 16,0 0 0-16,-1-1-3 0,1 2-3 15,23-23 5-15,-25 22 3 0,11-10-15 16,-10 12 6-16,-2-1 3 0,0 1 4 16,0 0-6-16,-1-1 1 0,10-10 0 15,-9 12 1-15,-1-1-2 0,0 0-2 16,1 0-2-16,7-9 3 0,-8 10 7 15,-1 0-2-15,2 0-6 0,-1 0 4 16,8-12-8-16,-7 10 9 0,0 1-5 16,2-3 1-16,2-1 4 0,11-13-9 15,-10 13 5-15,1 2 2 0,1-1 2 0,-1 0-1 16,-1 0 0-16,29-23-12 16,-17 14 10-16,-15 14-2 0,0-1 3 15,0 0-1-15,-2 2-2 0</inkml:trace>
  <inkml:trace contextRef="#ctx0" brushRef="#br0" timeOffset="18977">2876 1629 419 0,'0'0'40'0,"0"0"100"16,0 0-39-16,0 0-28 0,0 0-27 0,0 0-15 16,0 0-24 15,0 0 7-31,0 0 26 0,0 0 21 16,0 0 118-16,0 0-70 0,0 0-14 0,0 0-11 0,0 0-16 0,0 0-17 31,0 0-29-31,4 0 9 15,-4 0-15-15,0 0 9 0,0 0 5 0,3 0 10 0,-3 0 8 0,1-6 12 0,3 1 77 32,-1 5-73-17,0-4-12-15,0 4-15 0,0-5-15 0,1 0-6 0,4-1-2 0,2-1-5 0,-6 5-10 16,7-4 2-16,-7 4 3 0,1-2-1 0,1 2-2 16,-2-2 2-16,3 1-2 0,6-5 4 31,1 1 5-31,-6 3-5 0,-1 0-2 15,8-4 2-15,-8 5 2 0,1-2 13 16,-1 1 3-16,1-1 2 0,16-12 44 16,-15 10-46-16,-1 1 2 0,1-1-6 15,5-5 7-15,0-1-15 16,-9 7-5-16,8-6 3 16,-2 1 0-1,-5 5-9-15,7-5 0 0,-7 5 2 0,0-1 1 0,0 1-5 0,1 0 0 31,0-1 2-15,1 1-2-16,15-12 7 0,-16 12-4 0,8-7 7 0,-2 0 8 0,-6 7 5 0,5-6 29 0,0 1-23 31,-7 4-24-31,7-5 10 0,-5 4-4 0,-1 1 4 0,1-2 3 32,-1 2 1-32,1-2 1 0,1-1-3 0,9-9 8 0,0 0-11 15,-10 10-11 1,8-7 3-16,-9 8-4 0,1 1-1 15,-1-1 6 1,11-10 19-16,-12 12-8 0,0 1 7 0,0 0 0 0,-1 0-10 16,1-1 0-16,3-6 10 0,0-2-10 0,-5 7-21 15,6-5-3-15,-4 5 9 0,0 0 0 16,1 2 3-16,0-2-1 0,1 0 3 16,1-1 1-16,8-6 4 0,2-1-15 15,-9 7 0-15,9-6 3 16,-8 7 3-16,-1-1 1 0,1 0-1 15,0 0 2-15,1-1-1 0,1 1-2 0,10-7-1 16,-1 1 1-16,-13 8 2 16,7-3 0-16,1-3 9 15,-13 10-8-15,-2 0-6 16,2 0 8-16,-1-1 1 0,3 0 34 16,-3 1-16-16,0 0 3 0,1-1 0 15,5-3 22-15,-5 2-36 16,0 1 6-16,0 0 4 0,1-1-3 15,-1 0 5-15,4-5 7 0,0 0-11 16,-3 5-15-16,3-6 0 16,-3 5-6-16,0 0 6 0,1-1-3 0,0 0 0 15,1-1 7-15,0 1-10 16,7-8 12-16,-1 0-7 0,-7 7-2 16,7-6-2-16,-1 0 3 15,-5 7-5-15,5-7-3 0,2-1 6 16,-7 7-5-16,8-7-1 15,-7 7 5-15,0-1 5 0,1 1-4 16,1-2 2-16,-1 2 2 0,1-3 1 16,8-7 11-16,-2 1-13 15,-8 7-13-15,11-10-8 16,-13 14 20-16,0-1 2 0,5-6 12 16,-4 8-9-16,-2-1-7 0,1 0-13 0,1 0 10 15,-1 0 1-15,10-12 19 16,-4 4-20-16,-5 6-6 0,-2 0 1 15,2 1 4-15,-2-1 0 0,7-6 6 16,-5 8-6-16,-2-2 2 0,13-14 2 16,-13 14-3-16,2 1-5 15,3-7 5-15,-4 8 0 0,-1 0 3 16,0-1 0-16,-1 2-3 0,7-4 3 16,1-4 3-16,-6 9-7 0,-2-1-2 15,1 2 4-15,-1-2 3 16,4-1 0-16,-5 4 0 0,2-2-2 0,-1 1 3 15,0-1 0-15,3-1-5 0,-3 2-2 16,1 0 4-16,-1-1 4 0,1 1 0 16,4-4 1-16,-5 3-2 0,0 0-6 15,1 0 7-15,-1-1 0 0,4-2 2 16,-3 3-8-16,-1 0 4 0,0 1-4 16,0 0-1-16,1-2 6 0,-2 4 2 15,-1-1 5-15,0-1-10 0,-1 2 2 16,0-1-41-16,0 1-8 0,0 0-51 0,0 0-56 15,0 0-67-15,0 0-355 16,-4 0 99-16,-1 4-73 0,0 2 74 16</inkml:trace>
  <inkml:trace contextRef="#ctx0" brushRef="#br0" timeOffset="31909.75">2611 1515 1800 0,'0'0'42'15,"0"-6"143"-15,0 6-42 0,0 0-13 31,0 0-17-15,0-4-9-16,0 4-35 0,0 0-33 0,0 0-15 0,0 0-23 0,0 0 2 0,0 0-7 0,4 0 3 16,-1 0 1-16,0 0 3 0,2 0 4 15,1 0 4 17,1 0 26-32,13 0 53 0,29 20 23 0,-36-16-94 0,-1 0-3 46,0 0 5-46,-2-1-5 16,11 3 1-16,-13-4-12 0,2 1-15 0,-3-1-3 0,0 0-6 16,-2-1-11-16,0 0-2 15,-1 1-90-15,-4-1-111 0,0 0 40 0,0 0-397 0,-7-1 79 0,1 0 44 0,1 0 85 16</inkml:trace>
  <inkml:trace contextRef="#ctx0" brushRef="#br0" timeOffset="32146.13">2724 1424 1597 0,'-1'-1'27'0,"1"1"100"16,0 0 63-16,0 8-96 16,0 8 70-16,0 6-40 0,0-9-86 31,0 15 8-16,-5-13-36-15,1-1-7 0,4 0 0 16,-4-1 0-16,4 0-2 16,-3-3-2-16,0 7 9 0,1-5-41 0,1-7-61 0,1-2-315 0,-1-3 54 0,-1 0-108 15,2 0 24-15,0 0 67 16</inkml:trace>
  <inkml:trace contextRef="#ctx0" brushRef="#br0" timeOffset="32625.23">2827 1285 2084 0,'0'0'32'0,"0"-2"24"15,0 1 9-15,5 1 40 47,-1 0-92-47,-4 0 1 0,8 0 33 0,-5 0-3 0,2 0-10 0,0 0 1 0,1 0-2 0,1 0-9 0,3 0 5 16,10 5 37-16,1-1 2 47,-11 0-54-47,8 2 7 0,-1-4 1 0,-9-1-16 31,8 2 5-16,-9-2-7-15,0 0-2 0,-1-1-22 0,0 0-38 16,0 0-62-16,-2 0-72 0,2 0-332 0,-4 0-313 0,-2 0 396 0</inkml:trace>
  <inkml:trace contextRef="#ctx0" brushRef="#br0" timeOffset="32813.19">2950 1102 1823 0,'0'-1'28'0,"0"1"318"0,5 0-184 0,-5 0-26 0,0 7 9 0,4 10 57 0,0 3-122 0,-1-6-58 15,-2 33 15 17,-1-31-37-32,0 16-27 0,0 20-312 0,0-42 108 0,0-3-47 31,0 6-1164-16,-4-13 1045-15</inkml:trace>
  <inkml:trace contextRef="#ctx0" brushRef="#br0" timeOffset="33206.89">3107 989 1665 0,'0'0'62'0,"0"0"31"0,0 0 142 31,0 0-40-31,0 0-108 0,0 0-5 0,5 6 48 16,2-3-64-16,-2 1-13 0,23 15 70 16,-7-7-86-1,-14-8-35 17,-1 0 2-32,15 2 17 15,-13-3-12-15,-1-2 4 0,2-1-9 0,8 0 5 16,-1 0-19-16,-8 0-72 0,4-10-300 0,-5 10 78 0,-3-7-130 0,-1 2-130 0,0 0 65 31</inkml:trace>
  <inkml:trace contextRef="#ctx0" brushRef="#br0" timeOffset="33465.75">3302 890 2157 0,'0'-3'62'0,"0"3"42"16,0 0 44-16,0-2 366 0,0 2-391 15,0 0-39-15,0-1 4 16,0 0 111-16,0 1-176 0,0 0-6 16,0 7-19-16,0 5-11 15,-11 18 11-15,4-18-4 16,2 2-2-16,-10 31-204 15,11-29 11-15,-1 0-75 0,0-1-77 0,-4 13-715 16,1-5 35-16</inkml:trace>
  <inkml:trace contextRef="#ctx0" brushRef="#br0" timeOffset="33856.01">3438 726 2122 0,'0'1'245'15,"0"-1"-5"-15,0 0-139 16,0 0 36 0,5 0-118-16,-2 0-24 15,13 0 19-15,-5 0-6 0,-5 0-10 16,1 0 8-16,0 0 2 15,17 0 28-15,-15 3-25 16,24-3 30-16,-12 0-27 16</inkml:trace>
  <inkml:trace contextRef="#ctx0" brushRef="#br0" timeOffset="34088.08">3580 543 2107 0,'0'0'105'0,"0"0"28"0,3 0 18 0,1 11 199 15,-4-3-308 1,2 1-19-16,0 14 11 0,-2 6-20 15,0-14-16-15,0 3-7 0,0 17-137 16,-12-1-350-16,3-1-456 16</inkml:trace>
  <inkml:trace contextRef="#ctx0" brushRef="#br0" timeOffset="34553.89">3714 483 1936 0,'0'-2'44'0,"0"2"37"0,0 0 40 16,0 0 444-1,0 0-540-15,0 0-28 16,0 0 22-16,4 0 27 0,-4 0-9 15,6 0-1-15,0 0 12 0,0 0 8 16,0 0-11-16,9 0 16 0,2 0 3 16,-7 0-36-16,11 0 20 15,-11 0-39-15,2 0 8 0,0 0 0 16,-1 0-8-16,2 0-5 0,10-5-106 16,-12 5-33-16,-1-7-84 0,0 2-58 15,-2 1-83-15,5-9-767 0,-9 9 609 16,-2-2 119-16</inkml:trace>
  <inkml:trace contextRef="#ctx0" brushRef="#br0" timeOffset="34814.69">3873 290 1781 0,'0'0'50'16,"8"0"285"-16,-8 0-207 16,4 4-9-16,-4 1 8 0,2 0-10 15,-2 9 47-15,0-7-121 0,0 3-19 0,0 1-6 16,0 1-9-16,0 19-3 16,0-16-6-16,-6 0 0 0,1 0-5 0,1 1-42 15,-1 10-306-15,-2-4-509 16,7-12 275-16</inkml:trace>
  <inkml:trace contextRef="#ctx0" brushRef="#br0" timeOffset="35203.25">4063 160 2173 0,'2'0'22'0,"0"0"23"15,3 0 80-15,-3 0-68 0,0 0 1 0,-1 0-9 16,3 0 77-16,7 0 58 16,-5 0-115-16,-1 0-2 0,0 0-3 15,1 4-11-15,6 1 40 0,-6-5-61 16,1 4-10-16,-1-4-12 0,1 0 4 16,8 0-4-16,-8 0-5 0,0 0 3 0,0 0 1 15,1 0-27-15,4-5-221 16,-6 0 10-16,-2-3-70 0,0 1-55 0,-1 3-134 15,1 1-610-15</inkml:trace>
  <inkml:trace contextRef="#ctx0" brushRef="#br0" timeOffset="35424.54">4229 38 1804 0,'0'-4'65'0,"0"1"46"0,0 1 47 16,0 2 36-16,0 0 148 0,0 0-187 16,0 0-9-16,0 7-17 0,0-7-4 15,0 0 106-15,0 0-138 0,0 0-29 0,0 5-31 16,0 0-12-16,-9 13 7 0,4-7-23 16,0 4 5-16,-1 3-2 0,-2 0-2 15,-11 25-97-15,10-21-119 0,-1-1-176 16,0-2-234-16,-1 0-242 0</inkml:trace>
  <inkml:trace contextRef="#ctx0" brushRef="#br0" timeOffset="39535.11">4760 6275 2132 0,'0'-6'41'15,"0"5"-16"-15,0 1 16 16,0 0-23-16,0 0 6 0,0 0 14 16,0 0 6-16,0 0 81 0,0 0-47 15,6 0 7-15,2 0-3 0,2 0-1 16,21 0 69-16,16 0-31 0,16 0-36 15,-29 0-43-15,4 0 3 0,80 0 72 16,-77 0-90-16,-2 0 1 16,0-8-7-16,35-4 12 0,-40 6-8 15,0 0 1-15,-2-1-5 0,-1 1-4 16,-3-1-9-16,19-4-4 0,-27 4 4 16,-4 2-14-16,-2 1-40 0,-3-1-56 15,5-3-365-15,-12 4 134 0,-1 1-194 16,-3-1-167-16,0 3 86 0</inkml:trace>
  <inkml:trace contextRef="#ctx0" brushRef="#br0" timeOffset="91476.13">20544 285 2390 0,'1'0'38'0,"1"0"22"16,-1 0 18-16,1 0-16 0,-2 10 44 16,1-3-13-16,1 1 33 0,-1 5 23 15,2 26 97-15,0-11-165 0,0 8 0 16,1 8-10-16,0 6 9 0,0 6-10 15,1 4-17-15,7 69 25 0,-5-63-31 16,0 1 4-16,0 0-2 0,0 0 14 0,-3 0 4 16,1 2 22-16,0 66 99 0,-3-68-105 15,-1-3-23-15,-1-2 2 16,0-3 0-16,0-4-18 0,0-3-9 0,0 43-22 16,0-54-11-16,0-3 7 0,0-4 5 15,0-5-3-15,0-4-4 0,0-5-34 16,0 8-171-16,0-14-120 15,0-11 182-15,0-1-343 0,0-2-15 16,0-8-368-16,2-3-36 0,-2-4 137 16</inkml:trace>
  <inkml:trace contextRef="#ctx0" brushRef="#br0" timeOffset="92441.18">19996 1784 1959 0,'-2'2'37'15,"0"0"30"-15,1 1 148 0,1-3-116 16,0 0-17-16,0 0-3 0,0 0 14 16,0 0 12-16,13 0 145 0,-6 0-137 0,5 0 10 15,2-5 0-15,6 0 2 0,3 0-7 16,41-7 45-16,15-1-64 15,-34 5-69-15,57-11-12 0,-47 9-18 16,1 0-1-16,6 0-1 0,4 1 6 16,3 1 5-16,81-1 61 0,-71 6-23 15,6 2 0-15,5 0-6 0,6 1-7 16,5 0-4-16,110 0 12 0,13 0-32 16,-113 0-10-16,100 0 10 15,-114 0-13-15,-5 0 5 0,-5 0-6 16,-7 0 2-16,-2 0 3 0,60 12 2 15,-75-7-2-15,-6 1 3 0,-2-1-5 0,-5 0 3 16,-3-2 0-16,-5-3-6 16,30 7 7-16,-43-7 0 0,-4 2 0 0,-4-1-7 15,-4-1 4-15,-4 2-8 0,4-2 5 16,-12 1-4-16,-3-1-4 0,-2 1-8 16,0-1-8-16,0 0-20 0,0 0-7 15,0 0-67-15,0 0 49 0,-4 0-33 16,-1 0-77-16,-1 0-100 0,-2 0-92 15,-11 5-593-15,-8-1-282 16</inkml:trace>
  <inkml:trace contextRef="#ctx0" brushRef="#br0" timeOffset="93542.67">21018 657 1764 0,'0'0'115'0,"0"-4"152"15,0 4-120-15,0-3 129 16,0 3-42-16,0-2-154 0,0 2-14 0,0 0 18 16,0 0-58-16,0 0-14 0,0 0-11 15,0 0-10-15,0 0-3 16,0 0 2-16,0 0 10 0,4 13 88 15,2-5-11-15,8 16 107 16,8 9-40-16,-9-13-73 0,2 2-5 16,23 29 54-16,-17-25-66 0,4 4 9 15,4 0-4-15,2 4 5 0,4-1-2 16,3 4-3-16,41 37 34 16,0 3-50-16,-43-40-35 0,29 37 6 15,-12-6 28-15,-30-37-8 16,17 27 14-16,-5-9-26 15,-19-28-19-15,-2-2 3 0,11 13 4 16,-15-19-11-16,-2 0-1 0,-1-4-2 0,-1-2 4 16,-2 0 3-16,-1-3 2 0,1 2-16 15,-3-5-25-15,-1-1-3 16,0 0-6-16,0 0-88 0,0 0 11 16,0 0-80-16,0-7-86 0,0-2-127 15,0 0-85-15,0-3-221 0,0-20-647 16</inkml:trace>
  <inkml:trace contextRef="#ctx0" brushRef="#br0" timeOffset="95107.06">21671 208 1986 0,'1'-6'98'0,"0"4"-19"0,0 0 20 16,0 2-25-16,-1-2-9 0,0-2 20 0,2 3-65 15,-1-1-16-15,0 1 3 0,1 0 20 16,2 1 80-16,2 0-24 0,-1 0-1 16,3 9 17-16,2-3-3 0,18 14 75 15,-12-7-102-15,2 1-5 0,3 3-7 16,-1 3-4-16,24 26 47 0,-21-20-51 15,2 3-6-15,-1 3-8 0,2 1 8 16,0 3-10-16,0 1 1 0,0-2-10 16,20 40 4-16,-24-41-22 0,-2 0 6 15,-1-2 4-15,-2-1-5 0,0-2 10 0,-1-2-11 16,-1-1 1-16,15 23 7 16,-1-4 1-16,-16-25-16 0,10 18-10 15,-3-2 11-15,-11-19 4 16,10 14 8-16,-3-1-13 15,-8-15 5-15,0-2 5 0,7 13 25 16,1-1-6-16,-9-13-23 16,10 11 6-16,1-2-2 15,-10-11-4-15,11 11-6 16,-1-4-1-16,-10-10 1 0,0 0-1 0,4 5 4 16,-6-6-3-16,-2-2-3 0,0 0-2 15,-3 0-16-15,1-1-1 16,-2-1-8-16,0 0 1 0,2 1-35 0,-2-3-42 15,0 0 30-15,0 0-330 16,0 0-483-16,-7 0 138 16,-6-15-513-16</inkml:trace>
  <inkml:trace contextRef="#ctx0" brushRef="#br0" timeOffset="96077.73">21298 241 1691 0,'3'-1'42'16,"-3"-1"34"-16,1-1 168 0,-1 1-116 16,3 2-7-16,-3 0-19 0,0 0-19 0,1 0-6 15,1 0-68-15,-2 0-6 0,0 0-3 16,0 0-6-16,0 0-2 0,0 0-6 15,0 0-12-15,0 0-33 0,0 0-225 16,0 6 32-16,0-1-155 0,0 0-100 16,6 0 42-16</inkml:trace>
  <inkml:trace contextRef="#ctx0" brushRef="#br0" timeOffset="96372.52">21486 425 839 0,'1'6'-3'0,"1"-2"-4"0,1 2 11 16,-1-1 14-16,3 4 3 0,2-1-20 15,-4-5 8-15,4 5 7 16,0 1-37-16,-4-6-34 0,5 7-156 16,-2 2-60-16,-2-6 145 15</inkml:trace>
  <inkml:trace contextRef="#ctx0" brushRef="#br0" timeOffset="96530.56">21646 624 1595 0,'5'9'138'0,"-1"-1"135"16,-2-6-150-16,2 2 86 15,-2-2-82-15,-1-1-104 0,-1 0-8 0,1-1-5 16,1 1-1-16,-2-1-9 16,1 3-89-16,1 3-263 15,-1-2 59-15,3 8-599 16,-1 1 153-16</inkml:trace>
  <inkml:trace contextRef="#ctx0" brushRef="#br0" timeOffset="97002.47">21763 843 1356 0,'8'11'124'0,"-4"-5"-9"0,-1-1 28 0,-1 1-22 16,0-3-6-16,1 0-17 0,-1 3-23 15,-1-2-20-15,3 4-15 0,-1 1-28 16,-1-6-9-16,2 5 3 16,0 0-17-16,-3-4-4 15,5 6-89-15,-2 0-91 16,-2-5 87-16,1 0-14 0,2 5-100 16,-1-5 116-16,-1 2 20 0,1-2 13 15,-1 0-22-15,3 1 22 0,-1 1-4 16,1 0 24-16,10 6 15 0,-1-2 26 15,-8-5 16-15,6 5 11 16,-3-1 49-16,-5-4-9 0,5 4 44 16,1 1-34-16,-8-7-39 15,2 1 0-15,2 1 22 0,-2-1-25 16,-4-3-10-16,2 4-3 16,1-1 32-16,-2 0 13 15,2 4 93-15,1 0-34 16,-1-4-78-16,-1 0-10 0,6 4 2 15,-4-5-28-15,0 0 2 0,1 0 4 16,0 1-6-16,0-1 4 0,0 0-6 16,0 1-13-16,8 5-70 0,-1-1-97 15,-7-4 66-15,6 4-157 16,-2 1-82-16,-5-6 182 0,-2 2-4 16,1 8-100-16</inkml:trace>
  <inkml:trace contextRef="#ctx0" brushRef="#br0" timeOffset="97291.84">22168 1351 1174 0,'6'4'36'0,"0"1"43"0,-1-1 38 15,2 1 39-15,0-1 2 0,-2 0-20 16,7 5 77-16,-2 0-70 0,-6-5-90 16,5 4 28-16,-1-1-29 15,-5-3-35-15,1-1-11 0,3 5 1 16,-4-5-3-16,1 0-2 0,-1 1 2 15,1 0-4-15,1 0-5 0,-1-1 0 16,0 1-6-16,3 5-70 0,1-1-102 16,-4-3 77-16,5 4-103 15,-2 0 8-15,-1-5 96 16,3 5-116-16,0 0-51 0,-3-5 94 16,-1 0-1-16,5 4-93 15,-2 0 111-15,-3-4 59 16,4 5-58-16</inkml:trace>
  <inkml:trace contextRef="#ctx0" brushRef="#br0" timeOffset="98973.09">21168 774 1845 0,'0'-3'47'0,"-4"-4"165"15,1 2 97-15,3 3-190 16,-4 0 85-16,3 1-120 0,-1 0 13 16,1 0-7-16,-1 0-1 0,1 1-25 15,-1 0-32-15,1 0-22 16,0 0-12-16,0 0 4 0,0 0-2 16,-5 12 4-16,3-6-3 0,-6 10 5 15,0 1 1 1,5-8 1-16,-3 8-5 0,2-2-9 15,3-8 5-15,2 6 2 0,0-2-2 16,0-6 4-16,6 3-5 16,2 1 17-16,-1-5-7 15,8 2 20-15,3-2-10 16,-7-2-15-16,8 0 11 0,-2-2-2 16,-10 0-4-16,3 0 33 15,-4 0 48-15,-4 0-33 16,-1 0 60-16,-1 0-52 0,0 0-6 15,0-4-20-15,0 4-12 0,0-5-15 16,0 1-11-16,0 1-3 0,0-4-3 16,-3 3-7-16,3 0-4 0,0 2-1 0,-4-2 3 15,4 2 3-15,-3 0 0 0,1-2-19 16,1 1 24-16,1 1 8 16,0-3-13-16,0 0 1 15,0 1 8-15,0-3-5 16,0-1 7-16,4 3-2 0,4-5 1 15,1-1 9-15,-4 6-8 16,2-4 8-16,-2 0 13 16,-2 6-9-16,-2-3 25 0,-1 2-6 15,0 0-21-15,0 0 16 16,-11-1-4-16,6 2-24 16,-7-1-5-16,1 0 3 0,4 2 7 15,-10 1-13-15,-1 1-4 16,8 0 6-16,-8 0-50 0,1 5-60 15,9 0 21-15,-4 2-268 16,4 2-184-16,5-5 246 16,1 4-603-16,2 1-79 15</inkml:trace>
  <inkml:trace contextRef="#ctx0" brushRef="#br0" timeOffset="100587.45">21626 1322 1217 0,'0'0'15'0,"0"0"31"16,4 0 31-16,0 0-32 0,-1 0 15 15,0 0-45-15,-3 0-12 16,4 0 5-16,-4-3-10 15,0 3-5-15,2 0 10 0,-1 0-5 16,-1 0 6-16,1 0-7 0,0 0 1 16,1 0 4-16,-2 0-3 0,2 0-1 15,-1 0 4-15,0 0-12 0,1-5-88 16,1 2-120 0,-1 3 82-16,1-3-111 15,1 1 114-15,-3 2 112 0,0 0 1 0,1 0 23 16,-2 0 4-16,0 0 2 15,0-2 40-15,0 2 24 16,0-1 220-16,0 1 72 16,0 0-200-16,0-2 119 0,0 1-30 15,0 0-128-15,0 1 108 16,0-1-45-16,0 1-94 16,-10 0 127-16,5 0-105 0,1 0-15 15,-1 0-19-15,0 0-10 0,-2 0-17 16,2 0-9-16,-7 5 25 15,0 5-28-15,8-5-37 0,-6 1 14 16,1 2-9-16,5-3-12 0,-4 5 4 16,2 3-4-16,3-6-4 15,-2 10 3-15,3 1-1 16,2-10 2-16,0 11 1 0,7-1 3 16,0-11 3-16,7 10 9 15,-5-10-3-15,-1-1 3 0,2-1 0 16,1-1 13-16,0-1 10 0,1-2 8 15,15-1 52-15,1-7-24 0,-15 0-46 16,13-8 39 0,-3-2 3-16,-11 9-36 0,7-9 68 15,-5 3 79-15,-9 7-62 0,3-5 196 16,-6-1 11 0,-2 8-222-16,0-8 23 0,-8 0-91 15,-1 7-62-15,-9-7-107 0,6 7 27 16,-1 3-20-16,0 0-26 0,-2 1-21 15,-1 2-23-15,-1 0-17 0,-14 0-168 16,4 15-147-16,15-7 112 16,-11 7-896-16,5 0 29 15</inkml:trace>
  <inkml:trace contextRef="#ctx0" brushRef="#br0" timeOffset="102028.14">20877 1069 2032 0,'5'-5'46'16,"-5"-1"46"-16,5 1 48 0,-3 2 47 0,-2 0 0 15,3-2 162-15,-1 4-84 16,-2 1-160-16,0 0 75 0,0 0-124 15,0 0-37-15,0 0-23 0,0 0-6 16,-5 0-6-16,0 6 7 0,-7 8-4 16,5-5 11-16,-1 1-4 0,2 3 1 15,1 0 0-15,-1 1-2 0,3 1 3 16,1 12-15-16,2-15 11 0,0 1-3 16,0-3 8-16,8 0-7 0,-1-2 4 15,1-3 9-15,11-1 15 0,-7-4 10 0,-1 0 2 16,2-8 2-16,1-2 8 0,3-2-8 15,-3-1 7-15,17-14 41 16,-7 1 0-16,-12 14-34 0,0-10 16 16,-9 12-46-16,-3 0-11 0,0 0 10 15,0-2-6-15,-8 2-14 0,-1-1-8 16,-15-6-54-16,10 11 7 0,0 1-30 16,-3 3-60-16,2 2-83 0,-1 0-89 15,2 0-81-15,-10 18-597 0,14-8 378 16,0 1 113-16</inkml:trace>
  <inkml:trace contextRef="#ctx0" brushRef="#br0" timeOffset="102749.52">21170 1341 1742 0,'0'0'36'0,"0"-1"40"15,-4 0 181-15,4 1-106 0,-3 0-4 16,0 0-11-16,0 0-12 0,1 0-39 16,0 0-32-16,-4 0 5 0,-2 11-19 15,3-6-24-15,-4 10 12 0,4-8-8 16,1 2-4-16,1 0 2 0,-1 1-10 15,1-1-9-15,2 1 1 16,1 7-20-16,0-9 15 0,0-2 1 0,4 0 5 16,3-1 6-16,0-1-1 0,1-3-1 15,9-1 12-15,-7 0-9 0,0 0 4 16,0-6-8-16,1 0 2 0,0-1 8 16,0 0 14-16,7-9 63 0,-10 8-29 15,-1 1-7-15,-4-1 0 0,1 0-5 16,-4-1-15-16,0 1-5 0,-7-10-7 15,-7-2-21-15,7 11-12 16,-10-7-68-16,8 11-29 0,0 2-60 16,-1 3-59-16,-1 0-47 0,1 0-31 0,-1 10-82 15,-11 11-695-15,12-11 632 0</inkml:trace>
  <inkml:trace contextRef="#ctx0" brushRef="#br0" timeOffset="103354.62">20764 1507 1560 0,'-6'0'43'0,"0"0"30"0,0 4 25 15,0-4 28-15,-1 6-22 0,3-1-13 16,-8 2 52-16,7-2-88 0,2 0-7 0,-1 0-10 15,2 0 1-15,1 2-4 0,1-2-4 16,0 6 38-16,0-6-37 0,7 0 4 16,1-2 6-16,0 1 19 0,2-2 5 15,1-2 6-15,14 0 50 0,-10 0-73 16,0-9-14-16,2 2-2 0,-2-1 12 16,0 0-1-16,-3 2 23 0,10-7 124 15,-15 8-85-15,-3 1-22 0,-2 0-26 16,-2 1-26-16,0-1-16 0,0 1-10 15,-17-4-24-15,-7-1-24 16,10 5 10-16,-20-2-108 0,17 4 12 0,2 0-78 16,-1 0-75-16,3 1-82 0,1 0-129 15,2 0-200-15</inkml:trace>
  <inkml:trace contextRef="#ctx0" brushRef="#br0" timeOffset="105180.94">21804 334 1224 0,'0'-1'47'0,"0"0"37"16,0 1 39-16,0 0 34 0,5 0 107 16,-5 0-156-16,0 0-9 0,4 0-21 0,-4 0-9 15,0 0 11-15,2 0-49 0,-2 0-7 16,2 0 4-16,-1 0 0 0,1-4 1 16,-1 4-23-16,0 0 9 0,0 0 22 15,0 0 14-15,3 0 62 0,-1 0-69 16,1 0 2-16,0 0-1 0,2 0 1 15,9 0 8-15,-7 5-44 0,-1-1 6 16,1 0 11-16,1 1 7 0,10 1 26 16,-9-1-45-16,-1-1-11 0,1 0 0 0,2-1 0 15,12 5-1-15,-13-5-8 0,0 0 6 16,-1 0 0-16,-2 1-8 0,6 1-58 16,-7-4-10-16,-4 2-37 0,1-1-16 15,1 1-193-15,-4-2 152 0,-1 0-19 16,0 1-26-16,0-1-170 0,0 0-525 15,0-1 547-15</inkml:trace>
  <inkml:trace contextRef="#ctx0" brushRef="#br0" timeOffset="105467.77">21958 262 1611 0,'-2'0'67'0,"0"0"26"16,2 6 41-16,-1-6 12 0,-1 6 9 16,-3 2 61-16,1-4-147 0,-1 1-19 15,1-1-8-15,-1 2-7 0,-7 8 7 16,5-6-30-16,1-1-2 0,-2 2-2 15,1 0-1-15,-10 10-13 0,9-8-5 0,-1 0-21 16,1 0-64-16,1-1-59 0,-3 7-329 16,6-8 182-16,1-1-110 0,1-2-30 15,1 1 62-15</inkml:trace>
  <inkml:trace contextRef="#ctx0" brushRef="#br0" timeOffset="106073.86">22052 651 469 0,'-2'0'10'0,"2"0"-5"0,0 0 3 16,0 0-4-16,0 0 2 15,0 0-1-15,0 3-31 0,0 0-36 16,0 2-176-16</inkml:trace>
  <inkml:trace contextRef="#ctx0" brushRef="#br0" timeOffset="107152.71">22312 1068 1068 0,'-3'0'168'0,"3"0"-28"0,-2 0 39 0,1 0-33 16,0 0-19-16,-1 0-19 0,1 0-28 16,-2 0 39-16,-1 0-26 15,2 0-50-15,-1 0 31 16,-3 0 2-16,5 0-45 0,-4 0 46 15,2 0-28-15,1 0-40 16,-1 0 31-16,1 0 52 16,0 0-37-16,0 0 0 0,1 0 85 15,1 0-47-15,-1 0 14 0,1 0 6 0,0-4 5 16,0 4-2-16,0 0-9 16,0 0 75-16,0 0-89 0,0 0-78 15,0 0 22-15,0-5 10 16,0 5-31-16,0 0 25 15,-4 0-12-15,4 0-12 16,0 0-22-16,0 0 0 0,0 0 1 16,0 0-3-16,0 0-6 0,0 0 9 15,0 0-4-15,0 0-3 0,0 0 0 16,0 0-2-16,0 0 8 0,8 0 14 16,2 0 18-16,-3 5-8 0,9-1 25 15,4 3-25 1,-9-4-12-16,12 2 1 0,-1 0 1 15,-11-3-9-15,0 1 0 0,8 1-8 16,-10-2 15-16,-1 0-2 0,-1-1-11 16,-1 1 9-16,-1 0-9 0,-1-2 1 15,1 2-16-15,-2-1-52 16,-3-1 19-16,0 0-86 16,0 1-99-16,0-1 79 0,0 0-265 15,0 0-170-15,0 0 107 16,0 0-183-16</inkml:trace>
  <inkml:trace contextRef="#ctx0" brushRef="#br0" timeOffset="107484.75">22457 970 1739 0,'0'0'67'0,"0"0"148"15,0 0 13-15,0 6-115 0,-7 0 15 16,-4 4 113-16,5-4-130 0,-1 0-14 16,0 1-13-16,-1 1-4 0,-1 0-27 15,-1 1-17-15,-9 9-10 16,0 2-10-16,11-11-12 0,-6 5-13 15,4-3-140-15,6-7-35 16,0 2-373-16,2-2-214 16,2-3 235-16</inkml:trace>
  <inkml:trace contextRef="#ctx0" brushRef="#br0" timeOffset="111526.55">22423 335 1510 0,'0'0'70'16,"3"0"26"-16,-3 0 27 0,0 0-11 0,4 0 60 16,-4 0-102-16,1 0 0 0,1 0 0 15,1 0 5-15,5 9 49 0,-2-4-77 16,0 0 11-16,1-1 1 0,3 3-10 15,11 4 33-15,-11-5-61 0,1 1-3 16,0-1-16-16,1 2 3 0,13 6-4 16,-14-7 5-16,0 0-6 0,3 0 7 15,-2 0-1-15,11 3-3 0,-12-5-21 16,-2 0-23-16,1-2-33 0,-3 0-35 0,1 1-42 16,-2-1-61-16,4 2-471 15,-1-3-293-15,-7-2 634 0</inkml:trace>
  <inkml:trace contextRef="#ctx0" brushRef="#br0" timeOffset="111793.78">22640 308 1711 0,'-1'-2'26'16,"-1"0"26"-16,-3 2 125 0,1 0-82 15,-1 0-1-15,0 6-2 0,-2 1-1 0,-9 8 73 16,8-8-93-16,-2 3-9 0,1 0-14 16,0 1-7-16,-13 14-4 0,13-11-27 15,-3-1-9-15,2 0-2 0,-2-1 5 16,1 1-23-16,-9 10-210 16,4-5-294-16,11-9 93 0,1-1-124 15</inkml:trace>
  <inkml:trace contextRef="#ctx0" brushRef="#br0" timeOffset="112366.71">22850 797 2235 0,'0'1'5'0,"0"0"62"16,7 0 11-16,-3 0 17 0,2 0-8 16,-2-1-15-16,2 1-32 0,0 1-19 15,12 1-1-15,4 0 1 0,-11-2-11 16,2 3-5-16,12-1 2 15,-12-1-3-15,-1-1 0 0,-1 2-4 16,0 0-4-16,0-2-43 0,-1 1-45 0,-1 0-63 16,6 0-339-16,-5 0-348 15,-5-1 385-15</inkml:trace>
  <inkml:trace contextRef="#ctx0" brushRef="#br0" timeOffset="112650.46">23039 697 1922 0,'-2'-3'41'16,"1"-1"46"-16,-3-1 165 0,2 5-57 15,-1 0-133-15,-2 0 39 16,-5 14-3-16,4-6-45 0,0 3 2 15,-9 12 21-15,7-9-49 0,-1 0-9 16,0 1-1-16,-1-1-1 0,1 0-9 16,-1 1-1-16,2-2-3 0,-8 11-11 15,2-5-207-15,8-10-11 16,-2 3-480-16,2-4-409 16,5-6 697-16</inkml:trace>
  <inkml:trace contextRef="#ctx0" brushRef="#br0" timeOffset="113266.94">23345 379 1824 0,'0'-2'46'0,"0"0"33"16,0-1 29-16,0 3 126 0,0 0-142 0,0 0-21 16,0 0-20-16,0 0-25 0,4 0-27 15,-1 0-2-15,1 0 35 0,1 5 29 16,0-1 14-16,9 6 83 0,-6-3-92 15,3-1-5-15,-2 2-7 0,2 0 1 16,11 9 5-16,-11-9-43 0,1-2-2 16,-1 2-4-16,1-2 2 0,0-1-3 15,0 0-1-15,12 3-46 16,-2-4-168-16,-11-2 32 0,5 0-278 16,-5-2-232-16,-7 0 171 0,0-6-359 15</inkml:trace>
  <inkml:trace contextRef="#ctx0" brushRef="#br0" timeOffset="113559.77">23519 323 1860 0,'0'-4'33'0,"0"1"32"0,0 1 51 16,0 1 55-16,0-2 181 0,0 3-216 0,0 0-42 16,0-2-19-16,0 2-4 0,-5 0 59 15,0 0-85-15,1 0-5 0,-2 6-7 16,0 3-1-16,-10 10 2 0,6-7-25 16,-1 2-7-16,0 1 4 0,-1 0-2 15,-11 14 3-15,2-2-29 16,11-15-79-16,1 0-96 0,-7 9-499 15,4-4-408-15,8-8 593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21:06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5601 11453 1925 0,'0'-3'34'0,"0"-2"104"0,0 4-52 15,0 0 8-15,4-1-3 0,1 2-14 16,-1 0 6-16,7-1 104 0,3 1 51 15,-5 0-150-15,9 5 83 16,-9 3-89-16,0-1-7 0,1 1-7 16,-2-2 16-16,1 2-22 0,5 11 47 15,-7-9-86-15,-1 2 1 0,-2 0-11 16,0 0-2-16,-2 2 0 0,-2 2-4 16,0 17-13-16,0-16 6 0,-6 0-17 0,0-1-9 15,0 0-74-15,0-2-103 16,-9 12-451-16,7-16 247 0,1-4-128 0,0 0-94 15,0-3 68-15</inkml:trace>
  <inkml:trace contextRef="#ctx0" brushRef="#br0" timeOffset="603.76">6017 11378 2406 0,'0'0'10'0,"-5"11"90"16,5-11-17-16,0 0-1 0,0 5-37 16,0-5-18-16,0 0-18 0,0 0 5 15,0 0 9-15,0 0 1 0,0 0 19 16,6-7 20-16,-1 1 18 0,0-1 16 15,6-13 40-15,-6 7-98 0,0 0-13 16,0-2-4-16,0-1-7 0,-2-1-11 16,1-18-2-16,-2 18 1 0,-2-1 3 0,0 1-4 15,0 0 7-15,0 2-5 0,-13-11 4 16,2 8-3 0,5 11 1-16,-8 3-25 0,7 4 10 0,-2 0-4 15,1 11 9-15,-1 4-4 0,0 3 7 16,-4 28 26-16,7-16-8 0,3 3-9 15,3 3-10-15,0 1 10 0,0 1-3 16,0 3 3-16,16 40 8 0,-9-43-8 16,1 1 4-16,-1-4-2 0,0-4-2 15,0-2 0-15,5 17 1 0,-7-28-3 16,0-3-10-16,-1-3 8 0,-2-2 1 0,0-4-4 16,1 1 17-16,-3-5 3 15,0-2 11-15,0 0 41 16,0 0-38-16,0-7-25 0,0-1-10 0,-5 2 4 15,5-2-6-15,-5-13 7 0,-1 10-9 16,2-2 1-16,4 2-6 0,-3-1 8 16,3-1-4-16,0 3 1 0,0-14-3 15,0 12 7-15,0 0 0 0,8 0 1 16,0 0-1-16,0-1-24 0,11-15-173 16,-8 16-5-16,0-2-92 0,0 3-54 15,-1 0-122-15,2 0-229 0,6-3-389 16</inkml:trace>
  <inkml:trace contextRef="#ctx0" brushRef="#br0" timeOffset="1027.52">6320 11619 2500 0,'-4'5'0'0,"2"2"0"16,2-5 21-16,0 1 53 0,0-3-24 15,0 0-2-15,0 0 22 0,0 0 13 0,0-8 13 16,0 0-5-16,11-13 31 0,-7 8-84 16,1-2-16-16,-2 0-4 0,-3-2-6 15,4-1 0-15,-4-15 5 0,0 16-9 16,0 1-2-16,0 2-2 0,0 0 5 15,0 1 3-15,-13-8 8 0,-1 6-18 16,5 11-6-16,-9 0-2 0,8 4 0 16,-1 0 31-16,1 10 3 15,0 1 9-15,1 1 11 0,-5 22-5 16,9-13-25-16,3 1 2 0,2 2 1 16,0 2 0-16,0 0-8 0,9 0-4 0,10 24 1 15,-9-27-8-15,1-2 0 0,0-1-2 16,0-4 5-16,0-2-3 0,11 5-23 15,-12-13-13-15,1-1-40 0,-2-5-70 16,0 0-73-16,-1 0-84 0,7-17-470 16,-2-6-415-16,-8 10 725 15</inkml:trace>
  <inkml:trace contextRef="#ctx0" brushRef="#br0" timeOffset="1467.85">6541 11319 2868 0,'-13'9'155'0,"7"0"-14"16,1 2 35-16,-1 2-26 0,0 2-19 16,0 1-31-16,-4 17-10 0,5-17-74 15,1 2-12-15,1 0-3 0,3-1 4 16,0 0-4-16,0-2-4 0,0 13 3 15,0-15-4-15,7-1-3 0,-2-2 6 0,0-4 0 16,-1-1-5-16,4-1-3 0,-4-4-16 16,1 0 7-16,-1 0-12 0,-1-9-1 15,2-1-5-15,1-10-67 0,-4-2 21 16,-2 9 55-16,0-10-4 16,0 12 25-16,0 2 6 0,0 0-7 15,-5 2-13-15,5 0 3 0,0 1-6 16,0 5 19-16,0 1 2 0,5 0 5 15,2 0 8-15,0 7 21 0,15 10 87 16,6 4-4-16,-12-10-88 16,18 13 5-16,-15-14-27 0,-1 0 2 15,0-1-2-15,-1-3 0 0,-1 1 0 0,13 0-8 16,-15-5-24-16,-3-1-62 0,-1-1-85 16,-1 0-104-16,-4 0-76 0,0 0-64 15,0-12-736-15,-5 5 609 0,0 0 123 16</inkml:trace>
  <inkml:trace contextRef="#ctx0" brushRef="#br0" timeOffset="1955.63">6721 11109 2754 0,'-3'-5'33'0,"0"0"24"16,0 2 39-16,-1 0 151 0,4 3-127 0,0 0-27 15,0 0-8-15,0 8-16 0,7 3-20 16,10 22 33-16,-8-12-63 15,1 4 6-15,2 4-19 0,-1-1-4 0,0 4 2 16,8 30-4-16,-9-32-2 0,-3-2 1 16,0 0 2-16,0-5-7 0,-3 0 5 15,3 10-9-15,-4-19 12 0,-1-3-4 16,-1-4-4-16,0 0-20 0,-1-4-27 16,0 0-111-16,0-3 56 15,0 0 97-15,0-18 15 0,0 7-4 16,0-2 4-16,0-3 5 0,6-2 0 15,-6 0 17-15,14-24 24 0,-8 21-33 0,1 1-3 16,1 1-4-16,-1 0-4 16,2 3 7-16,8-13-16 0,-7 17-1 0,-1 0-3 15,1 1 7-15,0 2 1 0,0 0-43 16,11-6-222-16,-10 7-17 0,-1 2-73 16,0 2-125-16,-1 4-233 0,-1 0 116 15</inkml:trace>
  <inkml:trace contextRef="#ctx0" brushRef="#br0" timeOffset="2439.35">7082 11345 2705 0,'-4'0'16'16,"1"0"25"-16,1 0 57 0,0 0 51 15,2 0 177-15,0 0-218 0,0 0-39 16,0 7-24-16,0-1 19 0,0 1-19 16,13 12 24-16,1 6-53 15,-6-12-9-15,10 15-7 0,-10-14 1 16,2-3 4-16,0 0-6 0,2-1 1 16,0-2 0-16,13 4-2 0,-13-9 2 0,0-3 0 15,-2 0 7-15,1 0-20 16,-2-6-16-16,5-12-121 0,-8 7 58 0,-2-2-4 15,-1 0 17-15,-3-4 9 0,0 2 7 16,0-18-25-16,-7 16 59 0,0 0 11 16,0 1 23-16,1 1-6 0,0 1 1 15,-4-7 3-15,6 13-1 0,4 3 8 16,-4 1 8-16,4 1-8 0,0 2 45 16,0 1 117-16,6 7 17 15,-1 0-121-15,12 15 68 0,-6-9-70 16,0 0-20-16,2 4-13 0,3-2 0 0,-1 0-22 15,19 13 11-15,-16-15-14 16,-1-2 0-16,0-3-3 0,0 0-4 0,-3-4-3 16,12 3-14-16,-14-7-37 0,-2 0-59 15,-1 0-84-15,-1 0-97 0,-2-7-66 16,1-5-482-16,-6 4 203 0,-1 2 66 16,0-2 109-16</inkml:trace>
  <inkml:trace contextRef="#ctx0" brushRef="#br0" timeOffset="2853.54">7506 11295 2969 0,'-5'0'41'16,"1"-5"60"-16,0 5 54 0,0 0 27 16,1-5 67-16,1 1-179 15,2 1-63-15,0 3-6 0,0 0 13 16,0 0 17-16,9 0 12 0,-2 7-5 0,2 1-5 16,13 14 6-16,-10-8-25 0,1 2-5 15,-1 0-4-15,0 2 2 0,-1-1-13 16,9 15 6-16,-11-19-1 0,-1-2 8 15,-1-1-8-15,-2-3 5 0,-1-2-6 16,1 1-7-16,-3-6 12 0,-2 0 7 16,0 0 3-16,0-6-3 0,0-4-5 15,0-11-2-15,0 5-16 0,-5-2-17 16,5-2-21-16,-6-2-18 0,3 1-49 16,-2-19-332-16,2 22 113 0,3 1-34 15,-4 3-43-15,3 2-207 0,1 2 18 0,0 3 94 16</inkml:trace>
  <inkml:trace contextRef="#ctx0" brushRef="#br0" timeOffset="3213.86">7773 11317 2835 0,'5'8'18'0,"0"-1"15"15,-1-2 26-15,-1 0 40 0,1-3 32 16,-1-2 239-16,1-7-70 15,-2 1-216-15,1-12 30 0,-2 6-69 16,-1 0-12-16,0-2-12 0,0-2-4 0,0 0-10 16,-6-17 12-16,1 16-17 15,-1 0 1-15,1 2-7 0,0 2-12 0,-2 0-9 16,-7-6-49-16,7 12 38 0,0 1-7 16,-1 2 3-16,1 4-7 0,1 0 2 15,0 22 3-15,6-8 34 0,0 5 6 16,0 5 9-16,10 0-4 0,1 3 0 15,12 29 11-15,-9-30 0 0,0 0 4 16,2-2 2-16,2-2-9 0,0-4 3 16,0-3 0-16,22 2 1 0,-20-17-5 15,0 0-9-15,-1-6-8 0,-1-7-33 0,-1-6-107 16,14-39-712-16,-20 20-87 16,-1-5 101-16</inkml:trace>
  <inkml:trace contextRef="#ctx0" brushRef="#br0" timeOffset="5225.67">2188 8724 1913 0,'3'-4'92'0,"-3"3"-11"15,2-1 22-15,-2 2-11 0,1 0 12 0,-1 0 124 16,1 12 12-1,2 7 0-15,0-4-131 0,0 3 10 0,-1 5-11 16,1 4 4-16,0 4-9 0,3 42 26 16,-4-32-97-16,0 1-13 0,-1 3-17 15,0 1-7-15,0 1 13 0,-1 43-7 16,0-45 4-16,0-5-16 0,0-2-7 16,0-6-1-16,0-5-33 0,0 12-218 15,0-26 21-15,0-5-77 0,0-3-27 16,0-5-67-16,0 0-167 0,0-10-482 15</inkml:trace>
  <inkml:trace contextRef="#ctx0" brushRef="#br0" timeOffset="5730.14">2059 9361 2117 0,'-5'-8'84'0,"1"2"26"16,1 0 17-16,1 0-22 0,1 4-45 15,-1-2 5-15,2 4-52 0,0 0-1 0,0 0 19 16,0 0-4-16,0 0 10 16,0 12 49-16,5-3-34 0,1 3 4 0,0 6-12 15,2 2-11-15,1 5-6 0,12 34 2 16,0 2-9-16,-10-32-9 15,8 20-10-15,-11-30-1 0,0-3-3 16,-2-3 2-16,0-3-11 0,-1-4 6 16,4-2 0-16,-4-4 12 0,-1 0 7 15,1-10 8-15,0-2 8 0,3-4 7 16,10-25 4-16,-7 16-30 0,0-2-9 16,2-3 12-16,0-1-16 0,0 1-11 15,12-26-317-15,-14 30-49 0,0 3-357 16,-1 6 36-16,-1 1 90 0</inkml:trace>
  <inkml:trace contextRef="#ctx0" brushRef="#br0" timeOffset="6415">2077 9904 2078 0,'-7'0'50'16,"2"6"36"-16,-1 3 28 0,-7 13 156 0,6-7-159 16,0 1-3-16,1 3-19 0,-1 0 1 15,1 2-15-15,0 1-15 0,-2 23 3 16,6-25-58-16,0-1-10 0,2 0 0 16,0 0 7-16,0-4-1 0,12 13 5 15,-5-15-8-15,1-1 2 0,1-3-2 16,0-1 2-16,2-1-3 0,14 0-30 15,-12-7-19-15,1 0-58 0,0 0-68 16,1-7-71-16,-1-2-100 0,0-2-152 0,10-11-636 16</inkml:trace>
  <inkml:trace contextRef="#ctx0" brushRef="#br0" timeOffset="6749.36">2235 9914 2149 0,'-2'-4'46'16,"2"1"40"-16,0 0 177 0,0 2-136 16,0 1-7-16,0 0-14 0,0 0-3 15,0 0-13-15,0 14 61 0,6-4-77 16,0 1-7-16,-1 1-18 0,1 3 1 0,0 2-14 16,0 1-18-16,8 19-14 15,-6-18-7-15,-1 0 1 0,1-2 5 0,-1 0-9 16,0-1-28-16,10 13-258 0,-10-17 18 15,0-1-97-15,0-1-60 0,-1-3-213 16,0 0 40-16</inkml:trace>
  <inkml:trace contextRef="#ctx0" brushRef="#br0" timeOffset="7263.83">2568 9922 1994 0,'-6'-1'58'0,"1"1"54"16,1 0 32-16,-1 0 48 0,0 0-22 15,-5 7 114-15,5-2-162 0,-1 0-8 16,0 1-15-16,-1 2-25 0,1 0-33 15,-6 10-23-15,7-7-21 0,-1 0 10 16,0 2-15-16,2 0 8 0,1 0 0 0,-1 10 0 16,4 0-2-1,0-15-3-15,0 5-11 0,0-9 14 0,0 0-5 16,5-2-1-16,-5 0 1 0,5-2 0 16,3 0-10-16,-5 0 4 0,1-8 9 15,1 1 7-15,-2-2-7 0,1 0 13 16,4-10-5-16,-4 8 6 0,-1-1-14 15,1 2-5-15,-1 1 3 0,1 1-8 16,-1 2-6-16,4-1-18 0,-3 6 26 0,1 1 9 16,-1 0 10-16,1 0-9 15,0 0-2-15,6 0 7 0,-5 0-1 16,0 6 5-16,0-1-6 0,-1 0 4 0,2 0 1 16,4 6-3-16,-5-6-4 0,-1-1-4 15,1-1-25-15,-2 0-24 0,2-1-53 16,4-1-183-16,1-1-72 15,-7 0 136-15,8-15-465 0,-6 7 174 16,0 2 72-16,0-4 118 0</inkml:trace>
  <inkml:trace contextRef="#ctx0" brushRef="#br0" timeOffset="7583.36">2783 9783 2321 0,'0'-3'129'0,"-6"1"63"0,2 0-27 0,0 2 23 15,-1 0-4-15,-2 0 61 0,2 9-151 16,0-1-18-16,0 1-7 0,-1 3 1 16,2 1-24-16,-2 4-23 0,-1 18-1 15,4-17-15-15,1 0-5 0,1-2-6 16,1 0 2-16,0-3-18 0,0 7-2 16,8-13 7-16,-1-2 14 0,0-2 4 15,1-1-18-15,-1 0 21 0,12-2-29 0,-11 0 1 16,2 0-11-16,-3 0-8 15,2 0 1-15,-1 0 3 0,-2 0 0 0,3 0 10 16,-6 0 14-16,0 0 5 0,-1 0 4 16,-1 0 1-16,-1 0 9 0,0 11-2 15,0-4-5-15,0 3-40 0,0 0-31 16,-7 3-72-16,1-1-78 0,-3 11-415 16,4-11 163-16,-1-2-171 0,0-1 113 15</inkml:trace>
  <inkml:trace contextRef="#ctx0" brushRef="#br0" timeOffset="8083.69">2962 9706 2887 0,'-6'4'66'0,"-1"0"55"0,-7 3 265 15,7-2-210-15,0-1-23 0,-2 1-44 16,2-1 12-16,0 3-29 0,-5 5 39 16,6-4-109-16,1-2-7 0,2 1-17 15,1-1-5-15,0 2 0 0,2 6-8 16,0-7 10-16,6 0-3 0,1-1-4 16,1 0 3-16,3 0-12 0,11 2-23 0,-8-5 17 15,0 0 5-15,-1-1-4 16,1 0 3-16,-1-1-10 0,9 1-21 15,-13 1 37-15,0-1 8 0,-1 2 4 0,-3 0 3 16,1 1-8-16,1 9-2 0,-4-4 6 16,-2 2 4-16,0 1-17 0,-1 0-16 15,0 1-33-15,0 13-215 0,0-16 45 16,-5 0-81-16,5-3-39 0,-6-1-104 16,1 0-232-16,-5 4-395 0</inkml:trace>
  <inkml:trace contextRef="#ctx0" brushRef="#br0" timeOffset="8999.49">3462 9555 2307 0,'-7'-4'51'0,"1"1"47"16,-1 0 34-16,1 2 73 0,-6 0 176 15,6 1-194-15,0 0-62 0,0 0-44 16,1 0 1-16,1 5-42 0,-3 7 9 15,4-5-53-15,1 1-3 0,2 3 14 16,0 1-1-16,0 17 20 0,9-12-12 0,-1 1-7 16,2 0 3-16,0 0 8 0,1 1-17 15,13 15 0-15,-12-19-13 16,0-1 12-16,0-3 1 0,0-1-1 0,-1-3 8 16,10 1-3-16,-11-8-5 0,-1 0-6 15,1-7-1-15,-2-1 7 0,-1-3 4 16,5-16 4-16,-8 11-8 0,-1-1 9 15,-2-1 7-15,-1-1-3 0,0-18 17 16,0 19-15-16,-7 0 8 0,0 1 11 16,0 1-8-16,-2 0-3 0,-12-10-6 15,10 14-11-15,0 3 5 0,0 1-6 16,-1 2-5-16,1 1-5 0,-11 0-5 0,12 5-23 16,-2 0-34-16,1 0-101 15,-2 0-101-15,-10 14-449 0,12-6 350 0,0 0-29 16,1-1-165-16,2 1-10 0,0-1 97 15</inkml:trace>
  <inkml:trace contextRef="#ctx0" brushRef="#br0" timeOffset="10403.39">4926 7951 1964 0,'-5'4'29'0,"5"-4"32"0,-3 3 25 15,3-1 12-15,0-1 0 0,-4 3 108 16,4-3-74-16,0 1 6 0,0-2-9 0,0 0 5 15,0 0-13-15,0 0 84 0,0 0-143 16,0 0-12-16,0 0-13 0,0 0 11 16,0-6 28-16,0-5 82 0,4 2-88 15,1-2-7-15,1-5-24 0,0-3-6 16,2-6-3-16,12-37-12 0,-10 27-7 16,1-3-15-16,0-2 0 0,0-1 6 15,0 0 0-15,10-34 14 0,-12 41-19 16,0 0 10-16,1 3-10 0,-3 6-2 15,2 3-14-15,4-16-93 0,-7 25 13 16,-1 2-48-16,0 3-67 0,-2 3-88 16,1 0-453-16,-4 5-373 0,0 0 106 15</inkml:trace>
  <inkml:trace contextRef="#ctx0" brushRef="#br0" timeOffset="10778.21">4960 7318 2335 0,'-10'9'64'0,"2"1"40"0,0-2 38 15,2 0 47-15,-3 2 104 0,7-7-191 16,0-3-44-16,2 0-38 0,0 0 7 16,0 0 12-16,7-12 64 0,2 3-58 0,1-1-17 15,2-4 0-15,4-3-13 16,2-2-15-16,20-22 2 0,-18 21-2 16,35-27 2-16,-40 37-4 15,-1 3 4-15,-1 3 4 0,-2 4 15 0,-1 0 13 16,8 10 37-16,-10 0-33 0,-1 3-23 15,0 3-4-15,-2 5-4 0,-2 2-21 16,1 27-193-16,-4-23-82 0,0-1-153 16,0-2-173-16,0-3-190 0,0-1 147 15</inkml:trace>
  <inkml:trace contextRef="#ctx0" brushRef="#br0" timeOffset="11299.13">5434 6797 2447 0,'-5'-3'52'0,"-1"2"24"15,0 1 66-15,1 0 46 0,-4 0 154 0,4 8-217 16,0-2-38-16,1 3 4 0,-1 0-23 16,-4 12 56-16,6-9-110 0,-1 1-10 15,3 2-14-15,1-1 17 0,0 1 1 16,0 13 11-16,7-15-27 0,0-1 11 15,0 0-1-15,0-3-5 0,9 8-5 16,-7-11-11-16,1-1-10 0,1-2-34 16,0-3-35-16,0 0-52 0,13-9-287 15,-11-2 184-15,-2-3-22 0,2-1-41 16,-2-4-258-16,12-22-513 0</inkml:trace>
  <inkml:trace contextRef="#ctx0" brushRef="#br0" timeOffset="11696.63">5405 6382 2210 0,'-1'-5'85'0,"1"1"28"15,0 1 47-15,0 3 19 0,0-2-6 16,0 2 116-16,0 0-214 0,0 0-23 16,0 0-2-16,6 6 30 0,1 4 19 15,8 15 99-15,-5-8-130 0,1 4-23 16,3 2-21-16,0 4 3 0,16 30-7 15,-16-27-9-15,2 0-19 0,-3-1 2 0,1-2 10 16,-1 0-4-16,11 19 13 16,-12-26-8-16,-1-2-11 0,-2-4-63 15,0-2-86-15,0-1-120 0,3 2-523 0,-6-9 329 16,-2-1-215-16,-1-2 92 0,0-1 71 16</inkml:trace>
  <inkml:trace contextRef="#ctx0" brushRef="#br0" timeOffset="12217.26">5822 6510 2648 0,'-6'0'63'0,"0"-1"74"0,0 1 41 16,0 0 4-16,-6 0 79 0,4 7-182 16,0 0-19-16,-1-1 14 0,1 2-37 15,-1-1-5-15,-7 11-17 0,9-8-18 16,1 1-3-16,1 1-8 0,0 3 11 16,3 1 5-16,0 19-1 0,2-18 3 15,0 1-2-15,7 0-5 0,-2-2 3 16,7 9-18-16,-5-15-1 0,0-3 5 0,0-3 1 15,0-2-2-15,0-2 8 0,8-9-18 16,-7-2 9-16,0-2-4 16,-1-2 0-16,0-3 2 0,0 0 1 0,5-21 16 15,-8 19 1-15,-1 1-7 0,-1 1 14 16,-2 2-14-16,0 1 14 0,0-11 12 16,0 14-9-16,-5 3-5 0,5 2-7 15,-5 0 2-15,5-2 6 0,0 7 3 16,0 1-1-16,0 1-12 0,0 0-4 15,0 0 10-15,0 7 8 0,0-1 16 16,5 1-11-16,0 0-6 0,1 1-5 16,0 0-2-16,8 8 3 0,-7-8 2 0,0-2-14 15,0-1-4-15,0-1-30 0,7 2-246 16,-7-6 6-16,0 0-78 0,-1 0-87 16,0 0-253-16,-1-8 75 0</inkml:trace>
  <inkml:trace contextRef="#ctx0" brushRef="#br0" timeOffset="12559.31">5916 6354 2509 0,'-6'0'173'0,"4"7"-3"15,-1 1 59-15,2 0-41 0,-1 1-25 16,1 0-58-16,1 12-35 0,0-12-63 15,0 1-3-15,0-2 2 16,6 0-8-16,5 7 11 0,-4-10-12 0,0 0 10 16,0-1-2-16,3-1-10 0,-1-2 5 15,12 1-2-15,-11-2 4 0,-1 0 2 16,0 0 3-16,-1 0-5 0,0 0 0 16,5 0 2-16,-7 0 1 0,-1 6-5 15,0 1-2-15,-1-1 8 0,5 9 4 16,-8-6 2-16,1 1-8 0,-2 0-4 0,0 1-7 15,0 0-6-15,0 9-1 0,0-10 3 16,-6-1-54-16,0-1-106 0,2 0-114 16,0-1-108-16,-3 5-737 0,3-7 499 15,-1-2 118-15</inkml:trace>
  <inkml:trace contextRef="#ctx0" brushRef="#br0" timeOffset="13328.39">6087 6308 2019 0,'-7'10'35'0,"2"1"37"15,-1 1 23-15,1 2-7 0,0-1-3 16,-2 13-4-16,4-14-61 16,3-1-12-16,0 1-11 0,0-1 1 0,6-2 0 15,9 8 3-15,-5-9 3 0,1-2-2 16,2-3 9-16,1 0-3 0,17-3 13 16,-15-7-8-16,2-1-1 0,0-2 2 15,-1-1-6-15,0 0-6 0,12-11 49 16,-17 14 5-16,-3 0 26 0,-2 3 37 15,-2 2-1-15,-3 3 29 0,0 0 88 16,-2 0-169-16,0 6-42 0,0 4-21 0,-7 2 1 16,2 2-1-16,-8 20-11 0,6-16-1 15,-1 0-65-15,1-2-89 0,1-2-95 16,0-2-110-16,-1 3-729 0,4-10 489 16,1-2 110-16</inkml:trace>
  <inkml:trace contextRef="#ctx0" brushRef="#br0" timeOffset="13996.25">6372 5807 2077 0,'0'-8'41'15,"0"2"45"-15,0 1 45 0,0 1 18 0,0 0 64 16,0 3-120-16,0 1 23 0,0 0 10 15,0 8 21-15,0 2-29 0,0 18 41 16,6-11-117-16,-1 3-13 0,-5 1-7 16,4 0-3-16,0 0-2 0,3 15 3 15,-4-21-11-15,0-4-9 0,0-2 0 16,-1-2-2-16,0-2 6 0,1-1 1 16,-3-4-10-16,1 0 5 0,-1 0 7 0,2 0 4 15,-1 0-3-15,2-16-12 16,-2 8-1-16,1-2 19 0,-2-2 1 15,1-2-2-15,-1 1-11 0,0-20-9 0,0 15 12 16,0 1-1-16,-7 0-3 0,7 0-6 16,-5 1 1-16,0-13 0 0,1 16 4 15,4 2-9-15,-3 2 6 0,3 2 8 16,0 2 1-16,0-1 13 0,0 5-20 16,0 1-1-16,0 0 0 0,0 0-6 15,0 0 30-15,10 12 79 0,-3-5-39 16,1 4-18-16,1 2-23 0,3 1 1 15,0 5-7-15,16 23 8 0,-14-20-19 16,2 2 1-16,0-1-8 0,0 1 1 16,0-3 4-16,16 23 15 0,-17-24-6 0,-1-1-10 15,-1-3-11-15,-2-1 7 0,-1-2-5 16,7 9 16-16,-11-14-37 0,0-1-13 16,-1-2-46-16,-2-1-49 0,0-1-46 15,1-3-309-15,-4 0 220 0,0 0-23 16,0 0-43-16,0-7-250 0,0 7-3 15</inkml:trace>
  <inkml:trace contextRef="#ctx0" brushRef="#br0" timeOffset="14194.21">6654 6193 2555 0,'0'0'35'0,"0"0"184"0,0 0-12 16,5 0 5-16,-5 0-28 0,0 0-18 16,4 0-70-16,3-13-5 0,-2 5-68 15,0-4-11-15,0 0-8 0,1-4 1 16,0 1-49-16,5-19-433 0,-6 15-17 16,-1 2-418-16,-1 1 147 0</inkml:trace>
  <inkml:trace contextRef="#ctx0" brushRef="#br0" timeOffset="75815.75">4539 5677 1222 0,'0'0'58'0,"3"4"32"16,-3-4 19-16,1 5-7 0,1-5-30 15,0 3 31-15,-1-3-74 0,0 0-1 16,-1 0-25-16,0 0-1 0,0 0 3 16,0 0-6-16,0 0-3 0,0 0-24 15,0 0-16-15,0 0-42 0,0 0-65 0,0 0-254 16,0 0-194 0,0 0 339-16</inkml:trace>
  <inkml:trace contextRef="#ctx0" brushRef="#br0" timeOffset="76049.56">4549 5752 2102 0,'0'2'47'0,"0"-1"44"16,0 0 39-16,0 0 53 0,0 0 0 16,0 1 159-16,0-1-215 0,0 0-21 0,0 1-29 15,0-1-6-15,0 2-17 0,0-1 32 16,0 3-37-1,0-4-47-15,0 0 5 0,0-1-16 16,0 1 5-16,0 0-7 0,0-1-4 0,0 0 0 16,0 2-166-16,0 0-21 15,-4-2-68-15,4 2-46 0,0-1-48 0,0 2-94 16,0 6-666-16,0-2 699 0</inkml:trace>
  <inkml:trace contextRef="#ctx0" brushRef="#br0" timeOffset="76515.33">4538 5989 2168 0,'4'6'46'0,"-4"-1"51"15,2-1 56-15,-2 0 64 0,0 0 0 16,0 2 149-16,0-3-252 16,0 0-44-16,0 0-36 0,0-1-12 0,0 1-9 15,0 1 1-15,0-2-20 0,0 0-3 16,0 0 3-16,0 0-3 0,0 0 11 15,-3 2-20-15,3-2-27 0,-3 1-51 16,1-1-33-16,0 3-42 0,0-1-20 16,-2 8-214-16,1-6 210 0,0 3 2 15,-1 2 12-15,1 1 12 0,0 2 22 16,-3 15-6-16,0 1 125 16,4-14 20-16,-2 13 6 0,3-16-8 0,-1 0 11 15,2 0 31-15,-1-1 7 0,1 0 42 16,0 9 122-16,0-11-99 0,0-1-12 15,0-1-8-15,0 0-1 0,0-1-9 16,0 8 56-16,4-7-76 0,-4-2-12 16,0 3-7-16,0-1-13 0,0 0-1 15,3 10 13-15,-2-7-24 0,-1-1-6 16,2 1 4-16,-1-1-11 0,1 1 3 16,-1 9-3-16,0-9-5 0,-1-2-4 0,1 0-39 15,0 0-36-15,-1-3-38 16,0 8-172-16,0-1-40 0,0-7 101 15,0 7-457-15,0-5 360 0,0-1 107 16</inkml:trace>
  <inkml:trace contextRef="#ctx0" brushRef="#br0" timeOffset="78329.71">4478 6814 1576 0,'0'10'45'0,"0"-1"24"0,5 2 19 15,-5 13 80-15,3-11-129 0,-3 0-15 16,0-1-15-16,0 1 0 0,2 0 8 0,-2-1-1 16,0 10 27-16,0-10-25 0,0-1 1 15,0 1-5-15,0-1 1 0,0 1-9 16,0 14 3-16,0-13-8 0,0 2 5 16,0-1-12-16,0 1 4 0,0 1-2 15,0 14-5-15,0-16 6 0,-3-1-6 16,3-1-4-16,-2-1-2 0,2 0-1 15,0 13-24-15,0-12 3 0,0 0-4 16,0 2-14-16,0-1 12 0,0 1 13 16,0 13-5-16,0-13 26 0,0 0-1 0,0-2 9 15,0 0-16-15,0 0-8 16,3 10-42-16,1-2 36 0,-2-10 24 16,2 10 8-16,-2-9 1 0,-1 0 0 15,1 0 2-15,0 2-4 0,-1 0 11 16,2 15 0-16,-2-14-3 0,1-1-11 15,-1 1 6-15,-1-1 5 0,0-2-10 16,1 11 17-16,-1-13-13 0,0 1 6 16,1-2-4-16,-1 0-3 0,0 0 5 15,1 7 29-15,-1-8-15 0,0 1 4 16,0 0-17-16,0 0 0 0,0 0 2 0,0 11-10 16,0-9 6-16,0 0-4 15,0 0 1-15,0 1 2 0,0-1-3 16,0 12-4-16,0 0-12 0,0-12 19 15,-4 12 0-15,4-12-1 0,0 1-10 16,0 0 10-16,0 1-7 0,0 0 6 16,0 14-3-16,0-12 1 0,0-1-6 15,0 1 1-15,0 1 7 0,0-3-2 16,0 14 8-16,0-14-15 0,0 1 14 16,0 0-7-16,0 0 3 0,2-2-2 15,1 16-3-15,-1-13 0 0,-1 0 3 16,0 0-7-16,1 2 8 0,-1 0-3 0,2 14 3 15,-3-14-1-15,3-2-1 0,-2 0-3 16,1-1 6-16,0 0-6 0,3 9 0 16,-3-12 0-16,0 0 0 0,1 0 1 15,-1-1-8-15,0 0-3 0,1 0-16 16,1 10-77-16,-4-9 42 0,2-1-1 16,-1 1 6-16,0 0-12 0,-1 1 4 15,1 11-44-15,-1-10 72 0,0 1 17 16,0 1 6-16,0 1-1 0,0 0 19 15,0 16-14-15,-5-17 20 0,5 1-9 16,-4-1-1-16,4 1 4 0,-4-1-12 0,-3 13 25 16,4-13-17-16,0 1 15 15,0-1-13-15,1 0-3 0,0 1 4 0,-4 12-7 16,4-14 17-16,0-2 0 0,0 0-20 16,0 0 6-16,1-3 3 15,-1 7 7-15,0-2 5 0,1-7-9 16,0 3 9-16,1-5 14 0,0 0 11 15,0 1-12-15,0-1-5 0,0 2-11 16,0 7 12-16,0-5 1 0,0 0 8 16,0 1 3-16,0-1-3 0,0 2-8 15,0 6-8-15,0-8-13 0,0-1 2 16,0 1-3-16,0-1 2 0,0 1 2 0,0 6-8 16,0-6 1-16,0 0-3 0,0 1 3 15,0-1 3-15,0 2 0 0,0 8 14 16,0-8-20-16,0 1 1 0,0 0-3 15,4 2 0-15,-4-1 4 0,2 16 15 16,0 3-5-16,-2-16-12 16,3 16 10-16,-3-15-11 0,2-1 12 15,-1-1 0-15,0 1-5 0,1-1 10 16,2 10-14-16,-3-12-3 0,1-2 1 16,0 0 4-16,0-1-10 0,0 1 19 15,0 7-6-15,0-7 2 0,-1-1-10 0,0 1-2 16,1 1 10-16,-1 1-8 0,0 13 9 15,0-11-7-15,0 0 10 0,-1 1-5 16,0 2-2-16,1 0 2 0,-1 18-10 16,0-16 9-16,0 0 5 0,0 1-4 15,0 0 5-15,0-1 3 0,0 18-25 16,0-19 12-16,0-1-2 0,-5 1 13 16,5-1 5-16,-4-1-10 0,1 0 0 15,-3 13-10-15,3-16 8 0,1-1 3 16,0 1-10-16,-1-3 18 0,1 0-14 15,-2 9-4-15,3-10 3 0,0-1 15 0,0 0-5 16,0-2 12-16,0 1-9 0,1 4-5 16,0-8-2-16,0 1 1 15,0 1 4-15,0-1-14 0,0 0 6 0,0 6-8 16,0-5 13-16,0 1 0 0,0 1-1 16,0 1-6-16,0 1 0 0,0 11 9 15,0-9-7-15,0 1-4 0,0 1-7 16,0 3 2-16,0-2 14 0,5 15-5 15,-2-2 0-15,-3-15 8 16,0 10-6-16,0-13-4 0,0 0 3 16,0 0 4-16,0-1-3 0,0 0 8 0,0 9-12 15,0-9 4-15,0 0 3 0,0 0-1 16,0-1-2-16,-4 2-9 0,4 8-1 16,0-8 6-16,-2 1 9 0,2 1-14 15,0-1 10-15,0 2-3 0,0 11 12 16,0-12-16-16,0 2 4 0,0 0-1 15,5 0-3-15,0 0 2 0,3 18-3 16,-5-14 1-16,1-1 2 0,0 1 13 16,-1-1 1-16,1 0-3 0,-1-1 0 15,3 16-28-15,-3-17 17 0,1 0 3 16,-2 0 1-16,1 0-1 0,0-1-4 16,1 12 6-16,-1-13 0 0,-2-1 1 15,2-2-4-15,-2 1-7 0,1-3 4 0,-1 8-2 16,-1-9 10-16,0 2-4 0,0-2 0 15,0 0 4-15,0 1 2 0,0 5 8 16,0-5-10-16,0-1 0 0,0 1-3 16,0-1 0-16,0 0 3 0,-4 5-8 15,0-2 5-15,1-2 6 16,-4-2-4-16,7-3-1 16,-1 1-11-16,-1-1 10 0,2-1-1 15,0 2-1-15,0-1-2 0,0 1-2 16,0 3-7-16,0-1 15 0,0-1 4 15,0 1-3-15,0 0-6 0,0 1-3 0,0 9 0 16,6-4-3-16,5 25-8 16,-7-23 19-16,-1 2 8 0,2-2-1 15,-1 1-13-15,0 1-43 0,3 12-216 16,-4-13 39-16,0-2-29 0,0-1 20 16,-1-1 44-16</inkml:trace>
  <inkml:trace contextRef="#ctx0" brushRef="#br0" timeOffset="81163.81">9087 7896 502 0,'-29'-9'-5'16,"16"5"-46"-16,-2 1-51 0,1-2-29 0,1 1 16 16</inkml:trace>
  <inkml:trace contextRef="#ctx0" brushRef="#br0" timeOffset="81673.34">8859 7704 1844 0,'-4'-5'13'0,"-2"0"36"0,-1 2 46 15,-8-3 168-15,5 5-134 0,-1 1 0 16,-1 0-1-16,-3 0 8 0,-1 0 5 15,-19 12 101-15,15-5-131 0,0 1-16 16,-1 1-25-16,1 2-13 0,-2 2-20 16,-16 20-9-16,19-12-15 0,2 4-11 15,1 3 10-15,2 5 6 0,-11 43 18 16,11 10-28-16,11 7-4 16,3-3-15-16,23-6 20 0,6-6 25 15,8-7-15-15,-13-38-14 16,2-1 7-16,5-3-1 0,1-1-10 15,4-4 3-15,41 12-10 0,-37-24 16 16,0-5-11-16,0-7 6 0,-2 0-7 16,-1-16-6-16,32-25 15 0,-37 13 2 15,-4-4-1-15,-1-4-4 0,-6-2-2 16,-2-5-3-16,7-50 21 0,-19 43-6 16,-4 0 5-16,-3-1 4 0,0 0 5 15,-7 1 15-15,-14-45 55 0,5 52-65 0,-2 2-6 16,-4 3-16-16,-3 3-15 0,-6 2-1 15,-37-23-5-15,31 33 7 0,-4 2 2 16,-2 5-7-16,0 6-23 0,-85 17-195 16,90 6 54-16,2 8-85 15,-24 37-465-15,36-21 228 0,6 1-221 16,5 4 111-16</inkml:trace>
  <inkml:trace contextRef="#ctx0" brushRef="#br0" timeOffset="82671.94">10034 4938 2774 0,'-3'-8'67'15,"-1"1"53"-15,2 2 45 0,2-1 202 16,0 5-234-16,0-1-19 0,0 2-24 16,0 0-20-16,0 0-9 0,0 0-27 0,0 0-39 15,0 0 4-15,0 0 29 16,6 7-4-16,1 1 23 0,15 11 12 16,-8-5-19-16,2 3 3 0,3 3-5 0,1 2-15 15,1 2-15-15,21 26 2 0,-22-25 2 16,0 0-4-16,-1-1-15 0,-2 0 24 15,13 21 0-15,-17-25-5 0,-1 1-20 16,-1-1-23-16,-1-1-22 0,-2-3-36 16,2 11-148-16,-6-17 79 0,-1-4-68 15,-2-1-110-15,1-5-137 0,-2 0-146 16,0-8-793-16</inkml:trace>
  <inkml:trace contextRef="#ctx0" brushRef="#br0" timeOffset="82964.33">10254 4910 2675 0,'0'-3'61'0,"0"1"36"0,0-1 54 15,0 3 52-15,-9 0 173 0,5 9-215 16,1-1-42-16,-3 2-32 0,2 2-28 0,-2 1-18 15,-5 24 12-15,4-14-40 16,-2 3-9-16,1 3-5 0,-1 2 2 0,-1 1 2 16,-9 33 11-16,10-35-23 0,0-1 1 15,2-3-2-15,2-4 11 0,-1-3-4 16,-1 5-125-16,5-15-91 0,1-4-153 16,1-3-90-16,0-2-134 0,0 0-209 15</inkml:trace>
  <inkml:trace contextRef="#ctx0" brushRef="#br0" timeOffset="86189.61">10468 5192 2180 0,'0'-3'54'0,"-2"2"51"15,2 1 51-15,0 0 65 0,0 0 148 16,0 0-231-16,0 0-46 0,0 0-30 16,0 0-6-16,0 0-26 0,0 0-17 15,0 0-20-15,0-4 23 0,0 4 15 0,0-3 20 16,10-3 78-16,-5 1-75 0,1 2-12 16,0-1-12-16,3-1-12 0,0-1-4 15,14-3-5-15,-12 5-5 0,2 2 4 16,-2-1 2-16,0 3 4 0,7 0 42 15,-9 7-25-15,-1 0-5 0,-2 2-21 16,1 2 12-16,0 4-2 0,0 18 5 16,-6-16-19-16,-1 3-11 0,0 2 17 15,0 0-9-15,-5 22 8 0,-2-24-2 0,3 1 2 16,-2-1-5-16,2-1-2 16,-2-4-4-16,3 11-5 0,-1-17 8 0,4-2 4 15,0-2-5-15,0-2-2 0,0-2-6 16,0-1 6-16,0 0 0 0,6 0 1 15,1 0 7-15,0 0 6 0,11 0 6 16,-7-7-15-16,2 0-3 0,0-1-2 16,0 0-11-16,16-12-81 0,-15 10-50 15,-1-3-130-15,1 0-134 0,-3 1-153 16,-1-2-298-16</inkml:trace>
  <inkml:trace contextRef="#ctx0" brushRef="#br0" timeOffset="86571.2">10926 4753 2513 0,'-2'-1'78'0,"2"1"49"16,0 0 40-16,0 0 13 0,0 0-36 15,0 0 33-15,0 0-115 0,0 0-2 16,6 0-5-16,-1 0 5 0,0 4-29 15,11 1 7-15,-6 0-22 0,0-2 2 16,2-1 3-16,0 0-10 0,16 2 0 16,-14-4-14-16,0 0 11 0,-1 0 4 15,1 0-9-15,0 0-10 0,10-5-122 16,-13-1-38-16,-3 6-110 0,0-5-85 0,-1 5-152 16,-1 0-262-16,0 0-420 0</inkml:trace>
  <inkml:trace contextRef="#ctx0" brushRef="#br0" timeOffset="86784.75">11059 5004 2793 0,'-1'0'48'0,"1"0"67"0,0 0 273 16,8-7-192-16,2 1-38 0,-3 1-56 0,0 0-26 15,10-9-6-15,-9 8-57 0,2-1-25 16,0 1 10-16,-1 0 4 0,1-1-10 16,10-3-39-16,-10 4-101 0,-1 2-200 15,-1-2-245-15,-2 2-358 0</inkml:trace>
  <inkml:trace contextRef="#ctx0" brushRef="#br0" timeOffset="89775.87">11872 4835 2295 0,'-3'-2'76'0,"3"2"43"0,-3 0 44 16,3 0 2-16,0 0-8 0,0 0 117 15,0 0-160-15,0 0-10 0,0 0-25 16,0 0 13-16,0 0-22 0,0 0 33 16,0 0-72-16,0-6-6 0,3 1-16 15,2 0-6-15,8-8-5 0,-3 5 8 16,0 0-8-16,3-2 4 0,0 1-1 15,2 1-2-15,13-3-11 0,-14 8 4 16,0 3 1-16,-1 0 8 0,-2 0 2 16,-1 11 0-16,7 17-10 0,-11-10 27 15,-1 4-5-15,-2 2 5 0,-3 4 8 16,0 37-27-16,0-31-2 0,-7 2-17 16,0-2 4-16,0 0 2 0,0-1 1 0,-8 20 5 15,8-32 11-15,2-3-8 0,1-5 8 16,-1-5-7-16,3-2 2 0,2-3 6 15,0-3-12-15,0 0 0 0,0-9-2 16,0-2 1-16,0-4 9 0,5-26-30 16,1 16 17-16,-1-6-3 0,2 0 8 15,-1-3 7-15,7-38-19 0,-6 37 19 16,0-1-6-16,-1 0-1 0,0 3 15 16,-1 1-9-16,5-24 17 0,-6 33-14 15,0 2 2-15,-1 4 5 0,0 3 1 0,-2 3 5 16,2-4 16-16,-3 11-21 15,0 1 0-15,0 3 5 0,0 0-4 0,0 0 11 16,0 0-23-16,0 0 3 0,0 7-12 16,0 0 7-16,-6 2 2 0,1 17 12 15,2-9-2-15,3 3-8 0,-4 4 17 16,4 2 12-16,0 2 1 0,0 29 16 16,0-29-53-16,5 0-1 0,2-1 13 15,2-4-7-15,1-2 6 0,13 14-12 16,-10-20 13-16,3-5-15 0,-1-3 15 15,2-2-9-15,18-5-24 0,-17 0-39 0,0-7-51 16,0-2-132-16,0-1-121 0,-2-2-115 16,12-13-1053-16,-17 13 903 0</inkml:trace>
  <inkml:trace contextRef="#ctx0" brushRef="#br0" timeOffset="90072.5">12496 4957 3119 0,'0'0'69'0,"-5"0"184"0,5 0-82 15,0 0-44-15,0 0-32 0,0 0-25 16,0 0 53-16,0 0-60 0,0 0 9 15,0 8-11-15,5 0 6 0,-1 0 8 16,6 10 33-16,-5-7-74 0,0-2-21 16,-1 1-4-16,1 1 1 0,-2-1-8 15,4 10 6-15,-5-10-20 0,1-1-55 0,-1-2-57 16,0 0-56-16,0 4-559 0,-1-6 203 16,0-1-339-16,-1-1 80 0,0-1 137 15</inkml:trace>
  <inkml:trace contextRef="#ctx0" brushRef="#br0" timeOffset="95819.8">4536 11032 1282 0,'-3'-2'19'0,"0"1"23"0,0-1 30 16,0-1 12-16,-1 1 3 0,-1-1 18 0,-7-2 101 16,5 3-116-16,-1 0-30 0,0 0-17 15,-1 1-2-15,-1-1-3 0,-1 2-5 16,-15 0 19-16,12 0-30 0,-2 0 6 16,-1 7-10-16,-2-1 16 0,-1 0-6 15,-20 13 1-15,-3 4-29 16,22-6 0-16,-19 21-1 0,23-16 4 15,-1 5-2-15,1 1 6 0,1 5-13 0,2 3-1 16,-11 39-9 0,7 2 16-16,11-38 0 0,4 30-5 15,3-38 10-15,0 0 10 0,11-2 13 0,2-1 14 16,4 0-7-16,3 1 2 0,33 24 0 16,-21-28-22-16,3-1 2 0,4-3 11 15,2-1 4-15,2-5 0 0,2-5-11 16,45-3-8-16,-45-7-17 0,1-10 5 15,-1-3 1-15,0-6-1 0,-2-4 7 16,-2-5-2-16,37-36 5 0,-43 30-5 16,-4-2-1-16,-2 0 4 0,-4 1-1 15,-3 1-6-15,-4 1 10 0,8-29 2 16,-17 35-2-16,-2-1-4 0,-2 2 3 16,-1 1 16-16,-4 0 6 0,0 0 10 0,-9-27 27 15,-9 1-42-15,4 24-22 16,-20-21 17-16,11 26-14 0,-3 1-6 15,-5 2-4-15,-5 3-3 0,-4 3-4 16,-4 1-1-16,-50 2-17 0,45 10 12 16,-1 0-18-16,1 14-34 0,-1 3-43 15,1 8-64-15,0 3-36 0,-44 46-309 16,50-30 191-16,3 6-124 0,4 2-1 16,4 1 78-16</inkml:trace>
  <inkml:trace contextRef="#ctx0" brushRef="#br0" timeOffset="104333.77">15068 4664 2911 0,'0'-6'54'0,"-6"2"48"16,6-2 221-16,-4 6-169 16,4 0-29-16,-5 0-13 0,1 0-18 0,0 0-12 15,-4 19 48-15,1-8-65 0,-1 5 5 16,-1 4 9-16,-1 6 19 0,-14 46 44 15,11-24-110-15,-2 5-27 0,-1 9-15 16,-3 8 5-16,-1 6 16 0,-23 85 6 16,20-79-14-16,0 0-1 0,2-6 0 15,0-5 7-15,-11 46-17 0,20-73-5 0,2-9-13 16,2-9-72-16,3-8-58 16,2-6-68-16,1-5-510 0,2-7 272 0,0 0-108 15,0-9-198-15,0-4 97 0</inkml:trace>
  <inkml:trace contextRef="#ctx0" brushRef="#br0" timeOffset="104882.16">14634 5331 2566 0,'-5'-8'65'16,"-2"-8"247"-16,3 9-62 0,1 2-33 0,1 2-36 16,0 1-40-16,0-1-57 0,0 3-3 15,2 0-62-15,0 0-4 0,0 0-7 16,0 7-4-16,0 13 12 0,0-3 9 15,0 4-2-15,0 7 3 0,0 4 0 16,4 6 2-16,7 45 42 0,-5-39-25 16,1 0 2-16,0 0 11 0,2-3-19 0,2-3-21 15,13 28 1-15,-12-40-19 0,3-4 7 16,1-3-4-16,1-5-6 0,22-6 33 16,-17-8-18-16,1 0 13 0,3-18 2 15,2-5-13-15,2-7-13 0,32-50-138 16,-31 33 16-16,-1-3-24 0,-2-1-49 15,-3 2-126-15,-1 4-167 0,12-25-1260 16,-22 46 1024-16</inkml:trace>
  <inkml:trace contextRef="#ctx0" brushRef="#br0" timeOffset="126774.03">10884 12282 2177 0,'-1'0'14'15,"1"0"8"-15,0 0 92 16,0 0 56-16,0 0-94 16,0 0 9-16,0 0-63 0,0 0-13 0,0 0-3 15,0 0-4-15,0 0 4 0,5 0 95 16,1 0-31-16,1 0 8 0,3 0-28 15,2 0 34-15,5 0 12 0,5 0 15 16,33-2 125-16,-19 2-129 0,4 0-18 16,2 0-24-16,6 0-3 0,2 0-19 15,53 6 19-15,3 5-35 16,-55-5-17-16,46 4 6 0,-51-7-14 16,-1-3 1-16,-1 2-2 0,-2-2-2 0,1 0 4 15,31 0 3-15,-40-6-7 16,-4 1-7-16,-2-1-29 0,-5 0-44 0,-3 0-54 15,-4 2-71-15,7-6-380 16,-15 6 214-16,-5 1-111 0,-3 0-212 0,0 0 79 16</inkml:trace>
  <inkml:trace contextRef="#ctx0" brushRef="#br0" timeOffset="-173289.58">20254 10460 1009 0,'-3'2'39'15,"0"0"21"-15,-3 1 151 0,2-1-104 16,1-1 5-16,-1 2-13 0,1-2 12 15,-2 1 88-15,3-1-100 0,1 0-2 16,-1-1 2-16,0 1 14 0,2-1 91 16,0 0-121-16,0 0-5 0,0 0-7 0,0 0-2 15,0 0-1-15,0 0 59 16,0 0-74-16,7 0-6 0,-2 0 0 0,2 0 33 16,12-5 113-16,-6 5-105 0,4-3-39 15,5 3-11-15,2 0-3 0,2 0 0 16,34 0 14-16,-27 0-33 0,-1 0-10 15,2 0 4-15,1 0-6 0,34 9 19 16,-37-9-13-16,3 6 2 0,-1-3-5 16,-2 1-3-16,1-2-3 0,23 0-1 15,-32-1-9-15,0-1-18 0,-6 0-33 0,1 0-66 16,8 0-331-16,-17 0 104 16,-2 0-94-16,-1 0-274 0,-2 0 40 15,-5 0 129-15</inkml:trace>
  <inkml:trace contextRef="#ctx0" brushRef="#br0" timeOffset="-154436.56">12370 3959 1964 0,'2'0'46'0,"0"0"32"15,0 0 40-15,1 0 171 0,-3 0-153 16,1 0-11-16,-1 0-11 0,0 0-13 16,0 0-17-16,0 0 26 0,0 0-76 15,0 0-14-15,0 0-6 0,0 0 1 16,0 0 9-16,0 0-12 0,0 5-10 16,0 2 1-16,0 0-6 0,0 3-3 15,0 15 12-15,0-9-2 0,0 2 3 0,0 1-6 16,0 0-1-16,0 1 6 15,0 19-3-15,0-21 9 0,0-1-13 0,0-2 5 16,0-2-9-16,4 10-1 0,-1-16 5 16,-3 0 2-16,3-1-3 0,0-3-5 15,-1 1-8-15,1-1-7 0,0 0 11 16,-1-3 10-16,1 1 2 0,1-1-10 16,0 0 14-16,6 0-12 0,-5 0 8 15,1-6-14-15,0 1 8 0,1 0-4 16,1-1 6-16,5-9-12 0,-6 7 9 15,1 0-5-15,-1-2 0 0,0 1-24 0,6-10-60 16,-7 11 48-16,1 0 14 0,-1 0 6 16,0 1 7-16,0 1-3 0,6-7-10 15,-6 7 19-15,-1 1 12 0,-1 0-3 16,0 1 5-16,-1-1 5 0,0 0 14 16,-3 2-6-16,1 2-2 0,-1-1-3 15,0 0-6-15,0 1 15 0,-6-5 23 16,1 3-6-16,-1-1 1 0,1 0-3 15,-1 1 18-15,0-1-19 0,-9-5 32 16,8 4-23-16,-2 1 21 0,1 0 4 16,-1-1 7-16,1 1-9 0,-3 0 15 15,6 1-66-15,2 3-16 0,1-1-14 0,1 1 6 16,1 0 2-16,0 6 8 0,0 1 0 16,8 2 1-16,2 2 9 0,1 5-7 15,2 2 16-15,18 28 18 0,-14-20-10 16,0 2-6-16,1 1-2 0,-1 0-3 15,0 1-3-15,15 27 2 0,-19-29-6 16,1-4-9-16,-3-1-1 0,0-2 17 16,-1-4-19-16,4 6-11 0,-8-15-39 15,-3-2-70-15,1-4-126 0,-3-2-177 16,-1 0-370-16,0 0-672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26:16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 10985 1163 0,'-5'-3'48'0,"0"0"64"0,1 1 19 16,-1 0 22-16,-3-4 87 0,4 3-145 16,0 0 5-16,-2 1-13 0,3-2 9 15,-1 1-12-15,-2-2 41 0,1 1-56 16,3 3-46-16,-1 0 20 16,3 1-10-16,0-1-4 0,0 1 1 0,0 0 1 15,0 0-15-15,0 0-4 0,0-1-6 16,0 1-10-16,0 0 2 0,0 0 6 15,5 0 37-15,2 0 14 0,10 0 75 16,6 0-48-16,-6 0-37 16,21-5 54-16,-17 1-65 0,-1 4 2 15,2-4 1-15,0 4-8 0,0-3 3 16,1 3-16-16,18-5 2 0,-23 4-12 16,-1 0 5-16,0-1-13 0,-4 1-13 15,-1 0-32-15,1-1-38 0,7 1-223 16,-11 0 55-16,-1 1-108 0,-2-1-291 0,1 1-15 15,-2 0 117-15</inkml:trace>
  <inkml:trace contextRef="#ctx0" brushRef="#br0" timeOffset="26143.7">4683 10518 2066 0,'4'6'49'0,"-4"-1"53"0,3 1 54 0,0 3 58 16,-2 0-9-16,-1 12 134 0,0-8-213 15,0 1-11-15,0 0-19 0,0 1 5 16,0 1-26-16,0 15 37 0,0-17-81 15,0 1-2-15,0-2-19 0,0 0 3 16,0-3-5-16,-4 4 13 0,0-8-2 16,4-2 0-16,-2 0 10 0,2-4-11 15,0 0-2-15,-3 0 3 0,3 0-8 0,-1 0-11 16,0-5-5-16,-1-3-9 0,0 1-8 16,-4-20-22-16,2 12 20 0,1-2 2 15,-1-2 3-15,1-1-5 0,1 2 13 16,-1-15-6-16,3 18 7 0,0 3-5 15,0 1 1-15,0 2-14 0,0 3 7 16,6-2-34-16,-1 5 36 0,-1 3 6 16,1 0 11-16,2 0-3 0,0 0 7 0,12 12 17 15,-8-6 0-15,0 3 15 16,0 1 6-16,1 0 2 0,0 2 6 16,13 15 34-16,-13-12-44 0,-1 0-15 0,1 1-7 15,-1 0-8-15,-1-1-9 0,8 13 7 16,-11-15 2-16,-1-2 2 0,-1-2-8 15,-1 0-4-15,0-3-4 0,2 5-7 16,-4-7 16-16,-1-1-10 0,-1-1-31 16,1-1-46-16,-1 0-78 0,0 1-393 15,0-1 191-15,0-1-48 0,0 0-119 16,0 0-128-16,0 0 109 0</inkml:trace>
  <inkml:trace contextRef="#ctx0" brushRef="#br0" timeOffset="26421.78">4855 10980 2647 0,'-3'5'82'0,"0"-3"80"0,3 1 66 15,0-2 45-15,-3-1 135 0,3 0-265 16,0 0-20-16,0 0-11 0,0 0 3 15,0 0-17-15,0 0 88 0,0-4-66 0,0 0 48 16,7-1 15-16,-1-1-27 0,0-3-47 16,9-13-34-16,-6 8-60 0,0-2 7 15,1-1-45-15,0-1-133 0,0 1-123 16,10-20-471-16,-10 21 309 0,-2-2-131 16,0 2-425-16,-1 0 56 0</inkml:trace>
  <inkml:trace contextRef="#ctx0" brushRef="#br0" timeOffset="28221.66">7046 8880 2125 0,'-1'-4'52'0,"-2"1"49"0,1 0 47 16,0 2 50-16,1 0 8 0,-2 0 180 16,1-1-200-16,1 2-23 0,1 0-19 15,-2 0-20-15,1 0-40 0,-1 0 27 16,1 0-42-16,-1 0-58 16,0 5 2-16,0 0-20 0,1-2 10 0,0 1-7 15,-1 2 1-15,1 2 1 16,1 13 11-16,0-7-4 0,0 3-4 15,0 2-12-15,6 4 5 0,0 0 1 0,10 28 1 16,-9-25 8-16,3-2-8 0,1 0 12 16,-1-3-4-16,1-2 0 0,13 12-7 15,-12-19-7-15,0-2 3 0,0-4 6 16,0-1 12-16,0-5-12 0,10 0 2 16,-11-7-10-16,0-1 16 0,-1-3 0 15,0-3 33-15,-3-3 37 0,5-20 215 16,-8 15-44-16,-1-1 85 0,-3 0 49 15,0-2-2-15,0 0-47 0,-14-24 99 16,5 24-266-16,-1 2-15 0,-1 0 8 16,-4 1-5-16,-1 1-31 0,-22-17 12 0,18 22-115 15,-4 3-11-15,1 0-14 0,-1 3-17 16,1 5-12-16,-22 2-204 0,24 3 9 16,1 8-145-16,3 3-196 0,2 4-111 15,1 3-1-15,-5 28-775 0,15-20 463 16,4 0 42-16,0 1 248 0</inkml:trace>
  <inkml:trace contextRef="#ctx0" brushRef="#br0" timeOffset="59187.19">15442 4726 934 0,'-1'0'10'0,"-2"-1"-15"0,0 1-27 15,0-1-91-15,1-1-88 0,-4-2-219 0</inkml:trace>
  <inkml:trace contextRef="#ctx0" brushRef="#br0" timeOffset="59510.52">15465 4795 1980 0,'0'0'30'16,"2"0"22"-16,1 0 139 0,-1 0-65 0,-1 0 4 15,1 0-9-15,-1 0 10 0,0 0-36 16,3 0 94-16,-2 0-105 0,2 0-8 16,2 0-21-16,2 0 12 0,2 0-12 15,14 9 70-15,-8-5-81 0,1 0-18 16,1 0-4-16,2 1-12 0,-1 0 12 15,22 6 13-15,-21-5-26 0,0-1-13 0,-2 0-5 16,-1-1 4-16,13 2-56 16,-17-4-46-16,-2-1-86 0,0 0-111 15,-2 1-86-15,-1-2-158 0,1 4-771 0</inkml:trace>
  <inkml:trace contextRef="#ctx0" brushRef="#br0" timeOffset="60291.71">15542 6910 1867 0,'5'-16'140'15,"-2"8"-21"-15,-1-1 38 0,1 1-24 16,0-2 4-16,7-5 93 0,-3 7-136 16,1 1 6-16,3-1 21 0,3 1 0 15,3 0 9-15,20-5 80 0,-17 6-125 0,1 1-19 16,0 2-18-16,0 1 4 0,20 1 0 15,-23 1-44-15,0 0 1 0,-1 0 3 16,-1 0 1-16,-2 0-1 0,13 6-54 16,-15 1-22-16,0-1-72 0,-1-1-109 15,-2 0-150-15,9 4-957 0,-10-3 631 16,-1 1 168-16</inkml:trace>
  <inkml:trace contextRef="#ctx0" brushRef="#br0" timeOffset="65357.03">17014 3040 1608 0,'3'-6'36'15,"1"2"49"-15,-1 1 51 0,-2 1 58 16,1 2 27-16,-2 0 214 0,0 0-238 16,0 5-34-16,0 1-14 0,-6 2-4 0,-1 4-2 15,-10 23 78-15,6-11-149 0,-3 7-46 16,-3 6-13-16,-1 6 0 0,-2 5-6 16,-28 68 21-16,21-51-16 0,-1 4-7 15,-1 3-13-15,-1-1 3 0,1 0 4 16,-23 49-2-16,30-71-17 0,4-8-73 15,4-10-104-15,2-9-139 0,5-10-101 16,2-12-681-16,5 0 483 0,0-6 122 16</inkml:trace>
  <inkml:trace contextRef="#ctx0" brushRef="#br0" timeOffset="65822.8">16531 3514 2072 0,'-3'-7'15'0,"1"0"5"0,0 4-2 16,1 3 29-16,1 0 5 0,0 16 124 16,0-1-77-16,0 4 1 0,0 6-9 15,0 5 2-15,0 6-15 0,0 45 50 16,0-38-85-16,0 0-6 0,0 0-14 15,5-1-9-15,5 30-9 0,0-16-5 16,-2-18 6-16,1-18 21 16,2-15 43-16,-5-5-35 15,3 0 7-15,1-12-12 0,3-4-11 0,4-3-7 16,24-36 0-16,-17 21-11 0,1-5-7 16,2-2-4-16,0-3-59 0,-1 0-66 15,24-38-384-15,-29 44 157 0,-3 4-160 16,0 5-85-16,-3 4 68 0</inkml:trace>
  <inkml:trace contextRef="#ctx0" brushRef="#br0" timeOffset="81279.11">15039 9793 1242 0,'-1'-2'14'0,"-2"-2"76"16,1 2 5-16,1 0 19 0,-1 0 11 15,1 1 28-15,-1-1-9 0,0-1 122 16,2 1-149-16,-1 1-1 0,-1 0-4 15,2 0 9-15,-2 0 121 0,2 0-109 16,0 1-1-16,-2-1 0 0,2 1 2 0,0 0-23 16,0 0 77-16,0 0-116 15,-1 0-21-15,1 0-14 0,0 0-1 0,0 0-17 16,0 0 12-16,0 0-24 0,0 0-2 16,0 0 1-16,0 0-6 0,0 0-4 15,0 0 3-15,0 0-2 0,0 0 6 16,0 0-3-16,0 0 0 0,0 0 0 15,8 0-7 1,5 0 15-16,-4 0-3 0,2 0-1 16,1 5-5-16,2 0 0 0,17 3-6 15,-15-4 7-15,2 1-2 0,1 0 7 0,-1 2-6 16,20 6 6-16,-18-5-13 16,1 0 8-16,-2 1-1 0,3 0-2 0,-1 2 14 15,23 14-16-15,-21-12 12 0,0 2-26 16,1-1 10-16,0 3-4 0,1-2-7 15,23 16 26-15,-24-15-5 0,-1 0 4 16,0-1-4-16,0 0 2 0,1 1-3 16,21 11-5-16,-22-13 5 0,-1-1-3 15,1 1 9-15,-2-3-12 0,21 13 11 16,-22-12-13-16,0-2 11 0,-1 1-1 16,1 0-5-16,-2-1 8 0,18 10 0 15,-18-11 1-15,0 1 10 0,-1-2 7 16,0 1 2-16,0-1-7 0,14 6-5 0,-15-7-14 15,0 1 8-15,0-2-3 0,-2 1-6 16,17 6 7-16,-16-6-10 0,1 0 15 16,-1 0-6-16,1 1 6 0,1 0-1 15,18 6 5-15,-17-5-10 0,1-1 4 16,-1 1 4-16,1 0-2 0,0 0 1 16,16 8 6-16,-18-7-17 0,0-2 6 15,-2 1-5-15,1 0 9 0,-2-1 4 16,11 7 0-16,-14-8-15 0,-1-1 2 15,-1 0 0-15,1 1 7 0,5 2-7 16,-7-4 5-16,0 0-6 0,0 2 0 16,0-1 4-16,2 0-5 0,13 8 16 0,-11-6-4 15,1 0 5-15,2 0-4 0,0 0 2 16,1 1-7-16,18 9 10 0,-18-10-17 16,1 3 16-16,0-1-6 0,2 0 3 15,17 9 3-15,-19-10-11 0,2 0 5 16,0 1 8-16,0-1-4 0,1 0 12 15,18 10-2-15,-18-9-17 0,-1-1-9 16,0-1 4-16,0 2 1 0,0-1 12 16,19 6 18-16,-18-6-15 0,-2-2 0 0,2 1-2 15,-1 0-1-15,0-1-1 16,17 8-1-16,-18-7-9 0,0-2-3 0,0 1 3 16,-1 0 3-16,17 4 11 0,-18-5-8 15,0-1-3-15,-1 0-6 0,-1 0-1 16,-1 1 0-16,13 3-2 0,-15-4-1 15,0-1-1-15,-1-1-6 0,-1 1 4 16,-1-1-1-16,6 3 6 0,-9-5 1 16,-2 0-1-16,2 1-6 0,-3-1-3 15,5 1 7-15,-4-1 2 0,1 0 1 16,1 1-4-16,-1 1-3 0,2-1 7 0,5 2 1 16,-6 0-1-16,1-1-6 15,0 0-5-15,1 1 17 0,-2-2-10 0,8 4 11 16,-7-3-10-16,1 0 2 0,0 1-2 15,0-1 2-15,8 3 4 0,-7-1 0 16,0-3-13-16,1 2 3 0,-1 0 4 16,2 0-3-16,9 4 11 0,-9-4-6 15,1-1-1-15,0 3-5 0,1-2-1 16,1 1-3-16,11 5-9 0,-11-5 13 16,-1 0 0-16,1-1 3 0,-1 2 8 15,10 2-11-15,-11-4 5 0,-1 0-12 16,1 0 3-16,-1-3 3 0,0 3-9 15,11 0 1-15,-10-2 11 0,-1-1 1 16,2 1 0-16,0 0 3 0,1 0-2 0,12 4-6 16,-11-5 9-16,-1 2-4 0,-2 0 0 15,2 1 9-15,8 2-13 0,-11-4 5 16,-2 1-3-16,1-1 1 0,-1 1-3 16,0-1-3-16,7 1-16 0,-7 1 21 15,-2-2 7-15,2 2 3 0,-1-2-3 16,0 2-9-16,7 3-37 0,-8-5 19 15,0 1 5-15,0-1 6 0,-1 1-3 16,-1-2 2-16,3 2-36 0,-5-2 19 0,0 0-4 16,0-1-5-16,-2 2-33 0,0 0-177 15,0-1-11-15,0 2-105 16,0-1-103-16,-10 1-182 0,0 1-86 0</inkml:trace>
  <inkml:trace contextRef="#ctx0" brushRef="#br0" timeOffset="92802.81">14771 5831 2032 0,'-5'0'70'15,"1"-1"35"-15,1 1 34 0,0 0 11 16,-2 0 129-16,3 0-156 0,1 0-7 16,-1 5-30-16,1-1-3 0,1 2 53 15,0-2-80-15,0-1-13 0,0 0-8 16,0 0-9-16,0-3-12 0,10 2-37 0,-6-1 20 15,2 0 3-15,1 1 17 0,4-2 6 16,24 4 33-16,-11-3-19 16,7 1-5-16,6-2 7 0,4 0-3 0,53 0 36 15,-43 0-41-15,3-7-2 0,3 1-3 16,1 0-3-16,1-1-2 0,61-9 19 16,-57 8-24-16,0-1-3 0,-1 2-5 15,1-1 4-15,58-6 10 0,-64 7-15 16,1 1-8-16,-3-1 0 0,0 0 3 15,46-5-1-15,-54 5 5 0,0 3-8 16,-3 1 8-16,-1-1-3 0,33 2-22 16,-41 2 10-16,-4 0-1 0,-1 0 3 15,-2 0-8-15,-4 7-4 0,16 4-30 16,-24-5 16-16,-2 0-35 0,-4 0-50 0,-3 0-93 16,-2 7-427-16,-5-7 264 0,-8 0-36 15,-3-1-174-15,-4 0 3 0</inkml:trace>
  <inkml:trace contextRef="#ctx0" brushRef="#br0" timeOffset="99132.69">13908 13811 1111 0,'0'0'100'15,"0"0"-15"-15,0 0 25 0,0 0-13 16,0 0-3-16,0 6 74 0,0-2-108 0,0-4-7 15,0 5-15-15,0-5 7 0,0 7 24 16,4-7-37-16,-4 1-4 0,0-1 17 16,0 0 5-16,0 0 66 0,0 0-62 15,0 0 2-15,0 0 0 0,0 0 50 16,0 0-54-16,0 0-3 0,0 0 1 16,0 0 3-16,0 0 52 0,0 0-51 15,0 0 2-15,0 0-6 0,0 0 4 16,0 0 34-16,0 0-47 0,-4 0-4 15,4 0-5-15,0 0-5 0,0 0 15 16,0 0-22-16,0 0-5 0,0 0-2 16,0 0-5-16,0 0-8 0,0 0-2 0,0 0 0 15,7 0 11-15,12 0 17 16,-5 0-5-16,3 0-10 0,4 0 1 0,3 0 0 16,30 0 2-16,-25 0-9 0,0-5 3 15,0 5-3-15,29-4-4 0,-29 0 2 16,-1 4 3-16,2-3 3 0,-1 3-8 15,0-2 3-15,27 2-9 0,-29-2 10 16,-2 2-5-16,-1 0-3 0,-2 0-24 16,17 0-174-16,-23 0-16 0,-1 0-82 15,-3 0-77-15,-1 0-202 0,3 0-651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28:20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10855 1774 1748 0,'3'-2'150'0,"-2"-2"347"16,0 3-318-16,-1-1 173 16,0 2-5-16,0 0-213 15,0-1 85-15,0 1-143 0,0 0-12 16,0 0-17-16,0 0-9 0,0 0-14 16,0 0 9-16,0 0-25 0,0 0-5 0,4 0-11 15,2 0 19-15,2 0 26 16,2 0 39-16,26-4 154 0,-8-1-71 15,8 1 17-15,8 0 12 0,10 0-12 0,5 0-37 16,75-6 10-16,-62 3-109 16,4 2-37-16,1 0 0 0,-2 2 1 0,1 2-6 15,68 1 17-15,-76 0-10 0,-3 7 3 16,-4 0-27-16,-6 0-28 0,-2 1-56 16,73 19-397-16,-91-18 321 15,-5 0 5-15,20 9-176 0,-30-11 173 16,-2 0-46-16,-2-1-53 0,-3-2-108 15,-3 1-113-15,5 1-901 0,-11-6 844 16</inkml:trace>
  <inkml:trace contextRef="#ctx0" brushRef="#br0" timeOffset="20127.16">21470 3848 1496 0,'0'4'53'0,"-3"-4"42"0,1 0 35 16,2 4 34-16,0-4 88 0,0 0-145 15,0 0-11-15,0 0-6 0,0 0 7 0,0 0 2 16,0 0 136-16,0 0-94 0,5 0 18 16,2 0 4-16,-1 0-4 0,1 0-4 15,18 0 79-15,-10 0-142 0,2 0-21 16,5-4-6-16,3 4 3 0,32-2 22 16,-24 0-64-16,2 1-11 0,1 0-8 15,1 0-1-15,1-1-8 0,35 1-41 16,-38 1-41-16,-2 0-46 0,-5 0-89 15,-2 6-154-15,-5-6-151 0,8 11-1192 0,-21-7 1036 16</inkml:trace>
  <inkml:trace contextRef="#ctx0" brushRef="#br0" timeOffset="23404.83">2673 470 1929 0,'0'-3'57'0,"0"1"47"0,4-1 45 0,-4-2 227 16,0 3-183-16,0 1 9 0,0-1-12 15,0 0-15-15,0-1 39 0,0 3-163 16,0-1-21-16,0 1-12 0,0 0-6 15,0 0-11-15,0 0-7 0,0 0-2 16,0 0-12-16,0 5 1 0,0 2 11 0,0 3 11 16,0 5-7-16,0 4 13 15,0 7 5-15,4 6 3 0,1 50 7 16,-1 15-9-16,-1-47 5 0,-1 53 31 16,-2-4-4-16,0-49-35 15,0 44 2-15,0-6 31 47,0-47-26-47,0 31-8 0,0-10-7 0,0-35 5 0,0 20 5 16,0-9-7-16,0-21-10 0,0 11 4 31,0-8-7-31,0-14 14 0,0 1-11 31,0 0-68-31,0-4-23 16,0-2-55-1,0 0-42-15,0-1-27 0,0 0-107 0,0 0-102 16,0-15-936-16</inkml:trace>
  <inkml:trace contextRef="#ctx0" brushRef="#br0" timeOffset="24254.2">2357 1545 1973 0,'-1'1'67'0,"0"0"63"0,-1 0 54 0,2-1 56 15,0 1-20-15,0-1-14 0,0 0 120 0,0 0-215 0,0 0-45 0,0 0-29 16,0 0-13-16,0 0-20 15,0 0-4-15,0 0-22 32,8 2-2-32,-3 0 20 0,7 2 10 15,-2-1 9-15,2 1 11 0,3 0 25 16,4 0 17 0,4 0 17-16,4-1-2 0,37-1 39 0,-28-2-88 0,5 0-5 0,3 0-14 0,2-10-2 15,3 1-7-15,4 0-4 0,56-9 1 0,0 0 7 16,-56 10-8-16,46-5-5 31,-55 7 1-31,-3 1 5 0,-1 2-4 31,-4-1-3-15,-2 2 8-16,-3 0-12 0,23 0 11 0,-13 1-2 16,-25 1-6-16,6 0 16 0,-12 0-11 0,-4 0 0 0,-1 0-3 0,-1 0 1 0,0 0 2 0,-2 0 2 0,1 0 1 15,-3 0-2-15,0 0-2 16,0 0 1-16,0 0-7 0,0 0-6 0,0 0-15 15,0 0-11-15,0 0-7 16,0 0-14-16,0 0-63 0,0 0-16 0,0 0 64 16,0 0-125-16,0 0 73 0,0 0-23 0,0 0-23 15,0 0-71 17,0 0-63-17,3-4-163-15,-3-5-742 0</inkml:trace>
  <inkml:trace contextRef="#ctx0" brushRef="#br0" timeOffset="24672.35">3420 1382 1878 0,'-1'-5'86'0,"0"5"194"0,0 0-141 0,0 0-15 0,0 0-15 0,1 0 4 0,0 0-7 15,0 0 3-15,0 0 107 0,0 0-102 47,0 0-16-47,0 0-17 0,0 0-16 0,0 0-31 0,0 0-14 0,0 0-53 0,0 0-51 16,0 0-354-16,0 0 104 0,0 0-98 15,0 0-202-15,0 0 6 0,0 0 96 0</inkml:trace>
  <inkml:trace contextRef="#ctx0" brushRef="#br0" timeOffset="25078.78">3415 1459 1640 0,'-1'0'46'0,"0"0"27"0,0 0 162 0,1 0-129 0,0 0-2 0,0 0-8 16,0 0 1-16,0 0-19 16,0 0-14-16,0 0 7 0,0 0-48 0,0 0-9 15,0 0 1-15,0 0-2 47,0 0 1-47,0 0 7 16,0 0-16-16,0 0-1 0,0 0-3 0,0 0-1 0,0 0-6 0,0 0 8 0,6 0 1 0,-6 0-5 0,6 0 12 0,5 0-14 0,-4 0 1 15,0 0-21-15,0 0-18 0,0 0-14 16,-1 0-12 0,5 0-67-16,-3 0-54 0,-4 0 15 0,2-5-631 47,-1 1 302-47,-3 1 86 0</inkml:trace>
  <inkml:trace contextRef="#ctx0" brushRef="#br0" timeOffset="26020.45">3498 1480 1628 0,'0'0'41'0,"-1"0"147"0,0 0-54 16,1 0-12-16,-1 0-17 0,1 0-9 15,0 0-19-15,0 0 5 0,0 0-50 16,0 0-24-16,0 0-2 16,0 0-10-1,0 0 2-15,5 0 2 16,-1 0 3-16,0 0 7 0,0 0 6 0,9 0 49 0,-5 0-16 0,2 0 13 0,1 0 1 15,2 0 3 17,1 0-6-32,17 0 95 0,5 0-5 47,-17 0-108-47,21 0 2 31,-19 0-32-31,0 0-4 0,0 0 4 0,2 0 2 0,0 0 1 0,0 0-6 15,25 0 1-15,-25 0-8 0,1 0 4 0,-2 0 2 0,1 5-4 0,-1 0 0 16,17 0 7-16,-5 2 6 0,-18-4-12 0,11 2 5 16,-15-2-6-16,-2-1-1 0,0 0-2 0,-2-1 0 0,1 1 4 0,-1-2-2 0,6 4 7 0,-1-2-17 31,-3 0 11-15,-6-1 2-16,0-1-1 0,1 0-2 0,-2 1-5 0,1 0 2 0,-1-1 3 0,2 0 1 0,-3 0-1 0,0 0 2 15,0 0-12 1,-1 0-21-16,-1 0-42 0,0 0-48 0,0 0-299 0,0 0 98 15,0 0-106-15,0 0-202 0,-7 0 20 16,0 0 120-16</inkml:trace>
  <inkml:trace contextRef="#ctx0" brushRef="#br0" timeOffset="26478.35">4131 1460 2476 0,'0'3'39'0,"0"-3"34"0,-2 0 29 0,2 0 145 0,0 0-164 0,0 0-29 16,0 0-34-16,0 0-23 0,0 0-4 47,0 0-1-47,12 0-3 0,-5 0 8 0,1 7-1 0,2-3 4 0,1 1 4 0,1-1 0 0,12 7 19 15,-1-1 15-15,-12-5-14 0,7 6 36 16,-11-7-17 15,-2 1 5-15,1 1 7-16,-3 0 14 0,-1 0 2 0,0 1-7 0,-2 9 16 0,-6-5-68 15,-2 0-9-15,-2 2-2 0,-3 2-29 0,-4 0-54 0,-23 18-351 0,-10-2-358 32,22-16 153-17,-33 11-539-15</inkml:trace>
  <inkml:trace contextRef="#ctx0" brushRef="#br0" timeOffset="27667.91">2653 408 1425 0,'4'-9'98'0,"0"4"-7"0,-4 2 32 15,3 0 1-15,-3 0-4 0,3 0 100 16,-3 0-141-16,2 2-8 0,-1 0-14 15,-1 1-1-15,0-1 52 0,0 1-45 16,0 0 11-16,0 0 6 0,0 0 5 16,0 0 27-16,0 4-83 0,-5 1-19 15,0 0 0-15,1 1-2 0,-10 14 9 16,-3 9-1-16,5-10-14 16,-13 23 4-16,0 1-3 15,14-23-9-15,-9 17 6 0,6-10 1 16,8-17-1-16,0 4 0 0,4-7 8 15,1-6-1-15,1-1 9 16,0 0 9-16,0 0-15 16,0 0 2-16,0-5 0 15,5-3-13-15,1-9-11 16,2-7-4-16,-2 10 11 0,6-16 3 16,1-2 8-16,-7 18-10 15,6-12 3-15,-6 14-1 0,0 2-3 0,-1-1-4 16,1 1 7-16,4-9-4 0,-6 12 6 15,1-1-5-15,-1 2 6 0,-1 1-8 16,3-2-3-16,-4 5 4 0,-1 0 6 16,0 0-1-16,1 1-3 0,-2-1-10 15,2 2 4-15,-1 0 1 0,-1 0-1 16,1 0-1-16,1 0 2 0,2 0-9 16,0 0 11-16,0 0-1 0,1 0 1 15,0 7 1-15,11 1 8 0,-8-3-1 16,2 1 6-16,0 3-6 0,0-1 8 15,10 10 7-15,1 3 4 16,-12-11-25-16,10 8-144 16,-4 1-271-16,-8-11 54 0,6 7-868 15</inkml:trace>
  <inkml:trace contextRef="#ctx0" brushRef="#br0" timeOffset="29110.08">1978 487 1051 0,'0'-4'72'0,"0"0"29"0,0 1 33 0,0 0-11 15,0-4 108-15,0 5-125 0,0-2 2 16,0 1-2-16,-4-2 3 0,0-1 111 16,4 4-104-16,-4-1 4 0,4 2 4 15,-2-2 23-15,2 1 116 0,0 0-147 16,0 2-13-16,0 0-18 0,0-1-15 16,0 0 30-16,0-1-69 0,0 0-13 0,0 2-16 15,0-1-16-15,0 0-42 16,0 0 24-16,3-1-2 0,0 1 9 0,1-1-1 15,3-2-35-15,-2 1 24 0,0 1-10 16,2 0-3-16,0-1 0 0,7 1-43 16,-6 2 57-16,0 0 3 0,-1 0 3 15,0 0 10-15,0 7 8 0,4 7 0 16,-5-6 15-16,-2 0-1 0,0 2 11 16,-1 2-8-16,-3 16 6 15,0 3-7-15,-7-15-4 0,-5 15 9 16,1-5-2-16,6-15-6 15,-4 4 1-15,2-4 4 0,5-7 2 16,2-1-1-16,-2-2 13 16,2-1-5-16,0 0 0 0,0 0-5 0,0 0-7 15,0-6-11-15,0 1-10 0,4-10-19 16,5-6 11-16,-5 8 17 16,7-17 3-16,0 1 2 15,-5 15-1-15,5-13 6 0,-5 14-3 16,-3 1 1-16,1 2-5 0,-1-2 6 15,1-8 8-15,-1 11-2 0,-3 2-1 16,1 2-2-16,-1 1-3 0,0 0 6 16,0 4-3-16,0 0 3 0,0 0-4 0,0 0-5 15,0 0-9-15,0 0-1 16,0 0 6-16,0 0-4 0,0 0-1 0,0 0-3 16,0 0 11-16,0 4-3 0,-4-4 0 15,4 4 2-15,-6 4-3 0,6-3 8 16,-3 1 3-16,1 1-4 0,-1 2 3 15,0 11-1-15,1 4 3 16,0-11-5-16,2 13 1 0,0 0-10 16,0-13 7-16,0 10-12 15,7-5 9-15,-2-11 2 16,4 6 5-16,1-5-4 0,-3-6-2 16,4 2-36-16,2-4-123 15,-5 0-12-15,9-13-451 16,0-1-480-16,-8 5 677 0</inkml:trace>
  <inkml:trace contextRef="#ctx0" brushRef="#br0" timeOffset="29671.71">2190 553 1884 0,'0'0'40'15,"0"-4"105"-15,0 4 27 0,0-5-111 16,0 0 28-16,4 4-62 0,-4-2-10 16,4 1-7-16,-1-1-1 0,1-1 3 15,-1 0-11-15,4-4 10 16,0 0-5-16,-4 6-6 0,4-2-3 15,0 4 1-15,-4 0 8 16,3 6 2-16,-4 0-1 0,0 1 5 16,-1 1 11-16,0 1 13 0,0 1 5 15,-1 2 2-15,0 12 24 0,-6 1-31 16,6-14-26-16,-6 9 7 16,1-6-13-16,1-8-11 15,4 2-7-15,0-5 2 0,0-2 9 16,0 1 5-16,11-2 1 15,-6 0 2-15,9 0 3 0,4 0 3 16,-8 0-10-16,13 0-87 16,-2-5-296-16,-9-1-38 15,7-5-762-15</inkml:trace>
  <inkml:trace contextRef="#ctx0" brushRef="#br0" timeOffset="31302.81">4348 1857 1186 0,'0'0'112'0,"0"0"248"16,0 0-157-16,0 0-23 0,4 0-12 0,-4 0 1 15,0 0-23-15,4 0-29 0,-4 0 34 16,2 0-114-16,-2-4-17 0,2 4-13 16,1-6-4-16,1 2-4 0,5-6 1 15,2 1 1-15,-2 3-1 16,7-3-3-16,-8 5-1 0,1 1 2 16,-2 1 4-16,2-1 0 0,-1 3-4 15,-1 0 6-15,7 0-12 0,-8 8 10 16,0-1-4-16,-2 1 8 0,0 0-1 0,-1 2 2 15,-2 11 8 1,-1 6 3-16,0-13-11 0,-17 15 2 16,10-15-5-16,2-1 1 0,-2-1-4 0,2-2-2 15,0-2 1-15,1-1 0 0,1 1-1 16,3-5 3-16,0-3 0 0,0 0 6 16,0 0-6-16,0 0 5 0,0 0-3 15,0 0-2-15,0-6-8 0,4 1 3 16,1-2 2-16,0-1-4 0,1-3-2 15,1-1-1-15,9-18-8 0,1-1 1 16,-10 15 8-16,6-11 7 16,-7 15-4-16,-2 2 4 0,-1 1 3 15,-2 3-3-15,1-1 8 0,-2 2-5 0,0 0-16 16,0 4 3-16,0 1-7 0,-5 0 9 16,5 0-1-16,-7 0 4 15,3 6 7-15,-6 6-7 0,7-6 1 0,0 2-3 16,3 0 7-16,0 0-2 0,0 1 4 15,0 0 4-15,0 11 8 0,6-8-9 16,0-1 4-16,1-2-2 0,1 1 1 16,2-1-3-16,3-1-11 0,17 0-253 15,-11-8-148-15,2 0-304 0,0-6 73 16</inkml:trace>
  <inkml:trace contextRef="#ctx0" brushRef="#br0" timeOffset="44894.82">4726 1861 1669 0,'0'-2'72'0,"0"1"35"0,0-1 40 16,0 0 10-16,0 1 8 0,0 0 165 15,0 0-55-15,0 1-164 16,0 0 87-16,0 0-108 0,0 0 1 16,0 0-4-16,0 0 7 0,0 5-12 15,6 5 28-15,-2-5-75 0,-1 4-9 16,0 1-3-16,1 3 4 0,-1 2-22 16,3 18 3-16,-3-14-13 0,-1 0 11 15,0 0-2-15,1 0-2 0,-1-1-2 16,3 14-55-16,-3-19-53 0,1-1-106 15,-1-1-120-15,0-2-117 0,-1-2-157 16,1 1-790-16</inkml:trace>
  <inkml:trace contextRef="#ctx0" brushRef="#br0" timeOffset="58004.69">6783 374 1966 0,'0'-2'49'16,"0"2"155"-16,0 0-53 0,0 0-2 15,0 0-7-15,-4 0 146 0,1 0-164 0,0 0-20 16,1 0 18-16,0 0-26 0,-5 0 88 16,4 0-120-16,-1 0-3 0,-1 0-6 15,0 0-21-15,-6 0 15 0,4 0-37 16,1 0 6-16,-2 0 1 0,1 0-1 16,-8 0-7-16,8 0-12 0,0 3-7 15,0-3 1-15,0 2 7 0,-7 0 1 16,7 0 0-16,0-1-6 0,1 1 5 15,-3-1-5-15,6-1 2 0,0 2 4 16,0-2 0-16,2 1-2 0,-1-1-4 0,2 0-2 16,0 0 4-16,0 0 1 15,0 0 3-15,0 0 3 0,0 0-4 0,0 0-1 16,0 0-3-16,0 0 3 0,0 0-12 16,0 0 6-16,0 0-1 0,0 0 8 15,0 0-1-15,0 15 13 0,0-6-7 16,0 2 5-16,0 2-10 0,0 5 0 15,0 24 1-15,0 8 13 16,0-22-13-16,0 31 7 0,0-28-12 16,0-1 2-16,0 1 5 0,0 1-6 15,0 0 3-15,0 1-3 0,0 33-3 16,0-33 8-16,0 0 7 0,0 0-5 16,0-1-2-16,0 1 4 0,0 2-9 0,6 36 21 15,-6 4-13-15,0-38-8 16,0 36 7-16,0-39 0 0,0-1-8 15,0-1-2-15,0-3-1 0,0 1 1 16,0-5 16-16,0 19-2 0,0-24 0 16,0-2-12-16,-4-3 3 0,4-1 7 15,0-1-9-15,0-2 9 0,0 12-9 16,0-14 4-16,0 1-11 0,0-2 10 16,-3 1 2-16,1-2-5 0,1 1 12 15,-2 3-4-15,2-6-1 0,-1-1-8 0,1 1 0 16,1-2 3-16,0-2-1 15,0 1 2-15,0 0 0 0,0-2-5 16,0 0 5-16,0 0 0 0,0 0 3 16,0 0-6-16,0 0 0 0,0 0 4 15,0 0-1-15,0 0 4 0,0 0-4 16,0 0 0-16,0 0 0 0,0 0-5 16,0 0 8-16,0 0-10 0,0 0 2 15,0 0-11-15,0 0 10 0,0 0-2 16,4 0 5-16,0 0-3 0,2 0 0 15,1 0-2-15,10-4 3 0,4-2 8 16,-10 2 0-16,15 0 0 0,-13-1 1 16,1 1-2-16,0 0 2 15,0-1 1-15,-2 0 6 0,2 0-5 0,9-5-10 16,-13 7-19-16,-1 0-19 0,-1-2-20 16,-1 3-26-16,-2 0-52 0,1 1-75 15,1-2-433-15,-4-1 207 0,1 2-260 16,-1-2 89-16,-1-3 81 0</inkml:trace>
  <inkml:trace contextRef="#ctx0" brushRef="#br0" timeOffset="58849.97">6947 417 1830 0,'0'-3'41'0,"0"1"36"15,0 2 26-15,3-2 119 0,-1 2-145 16,-2 0-26-16,0 0-24 0,2 0-14 15,-1 0-14-15,0 0-6 0,0 0 4 0,0 0 2 16,1 0 0-16,4 0 17 0,-2 0-13 16,0 4 3-16,1 0-1 0,1 0 6 15,6 5 33-15,-5-5 5 0,0 2 11 16,-1 0 10-16,-1 2 15 0,5 13 44 16,-3 7-53-16,-5-11-60 15,-2 21-1-15,0 3-5 16,-6-19 1-16,-1 17-9 0,1-23-2 15,2-1-4-15,-1-4 4 0,1 0 4 16,4-4-2-16,-4-1 9 0,2 0 8 16,0-5-13-16,2-1-8 0,0 0-26 15,0 0 15-15,0-7-4 16,0 1 4-16,0-2-13 0,4-3-8 0,-4-1 1 16,11-17-34-16,0-8 36 15,-6 18 19-15,7-19-6 0,-5 19 14 16,-2 3 1-16,2 0 3 0,-2 0-3 15,1 1-1-15,4-8 7 0,-5 13-3 16,-3 3-2-16,1 2 2 0,-1 0 8 16,0 1 21-16,-2 4-13 0,0 0 5 15,0 0 5-15,0 0 73 16,0 0-80-16,0 4 6 0,0 1-28 16,0-1 20-16,0 2 10 0,-4-2 15 0,-1 9 70 15,0 7-20-15,3-8-53 16,-2 14 24-16,3-12-43 0,1-1-13 15,0 1-9-15,0-1 0 0,0 0 2 16,0 0-1-16,7 10 10 0,3-2-2 16,-4-11-5-16,5 6-10 15,-4-10-13-15,0-2-19 0,0 1-43 16,0-3-49-16,1 0-47 0,0-2-63 16,7 0-393-16,-1-13-497 15,-8 7 660-15</inkml:trace>
  <inkml:trace contextRef="#ctx0" brushRef="#br0" timeOffset="59286.73">7300 635 1725 0,'1'-4'50'0,"-1"2"154"0,0 2-46 15,0 0-27-15,0 0-12 0,0 0 11 16,0 0-4-16,0 0 7 0,1 7 126 0,-1-1-161 16,0 2-21-16,0 0-26 0,0 2-12 15,0 0-11-15,0 1-10 0,0 11 5 16,0-10-25-16,0 0 5 0,0-1-3 15,0-1 0-15,0 1-9 0,0-2-77 16,0 7-375-16,0-9 77 0,0 0-130 16,0-3-138-16,0 1 78 0</inkml:trace>
  <inkml:trace contextRef="#ctx0" brushRef="#br0" timeOffset="60250.3">7027 1366 1728 0,'0'-10'149'0,"0"5"-17"0,0-2 162 16,0 2-102-16,0 3-133 15,0-1 24-15,0 1-47 0,4 1-3 0,-4-1 1 16,3 0-6-16,0 1-11 0,-1-2 0 16,6-2 3-16,-3 1-11 0,1 0-1 15,1 0-2-15,1 1 5 0,0-1-1 16,1 2-1-16,9-1 12 0,-8 3 25 15,-1 0 10-15,-1 0 17 0,0 5 6 16,-1 3-28-16,0 1-5 0,2 16 3 16,-6-10-33-16,-1 3-3 0,-2 1-3 15,0 0 1-15,0 0-10 0,0 0 0 0,-14 16-9 16,3-8 8 0,11-16 0-16,-8 1 19 0,8-8-10 0,-4-2 3 15,1 0-8-15,3-2 2 0,-3 0-8 16,2 0 10-16,-1 0 1 15,1-9-11-15,1 0-15 0,0-1-3 0,0-3 3 16,0-2 0-16,0-2 1 0,15-22-23 16,-8 17 27-16,1 1-1 0,0-1 13 15,-1 0-1-15,1 2-2 0,-1 1-5 16,6-14-13-16,-7 19 14 0,-2 3 12 16,0 1-5-16,-1 3 1 0,-1 3-1 15,0 1-5-15,-2 3 16 0,0 0-6 16,0 5-6-16,0 10-5 15,-7-7 15-15,3 3 9 0,-1 3 13 0,1 0 1 16,1 2 13-16,0 1-13 0,0 18 36 16,3-17-50-16,0 0 7 0,0-1-19 15,0 0-2-15,0-2 3 0,0-1-7 16,5 10 2-16,-5-14-7 0,6-3-4 16,0-1 9-16,-1 0-5 0,1-2-8 15,-1-2-3-15,8-2-120 0,-6 0-30 16,0 0-110-16,2-8-98 0,-2 0-273 15,1-3-53-15,0 0 121 0</inkml:trace>
  <inkml:trace contextRef="#ctx0" brushRef="#br0" timeOffset="60672.69">7425 1464 1922 0,'0'0'38'0,"0"0"41"16,0 0 56-16,0 0 215 0,0 7-1 16,0 0-194-16,7 9 113 0,-7-6-172 15,3 2-29-15,-1 0-18 16,-2 1-15-16,2 0-9 0,1 14 3 15,-1-4-30-15,-1-11 2 0,1 6-5 16,-1-10-41-16,0-1-85 0,1-2-109 16,-1 1-109-16,0-2-73 0,1-1-737 15,-1-3 612-15,-1 0 117 0</inkml:trace>
  <inkml:trace contextRef="#ctx0" brushRef="#br0" timeOffset="61137.12">7531 324 364 0,'-2'0'5'0,"1"0"-1"0,0 0-49 0,1 0-51 16,0 0 1-16</inkml:trace>
  <inkml:trace contextRef="#ctx0" brushRef="#br0" timeOffset="62019.9">7411 1510 1910 0,'0'3'117'0,"0"-3"-10"0,0 0 46 0,0 0-9 16,0 0-7-16,0 0-6 0,0 0 80 16,0 0-110-16,0 0-10 0,0 0 1 15,0 0-7-15,0 0-26 0,0 0-17 16,0 0-19-16,0 0-17 0,3 0 5 16,-3 0 8-16,4 0 6 0,0-5-1 15,5 1 1-15,-5 0-27 0,3 0 4 0,0 0 1 16,0 2 5-16,0 2-8 15,0-3 0-15,6 3 4 0,-7 0 4 16,1 0 4-16,-2 7 1 0,0 0-4 0,4 21 16 16,-7-16-15-16,-2 1-8 15,0 17 14-15,-7 3-15 16,0-15-4-16,-7 19 9 0,5-20-4 16,1 1 7-16,-1-1-7 0,-1-2 3 15,1-1 3-15,-9 7-11 0,10-12 10 16,1-2-1-16,2-2 4 0,1 0 2 15,2-3-4-15,-1 0 2 0,3 1-6 16,0-3-13-16,0 0 7 0,0 0 7 0,0 0-16 16,0 0 13-16,11 0-9 0,-5 0 16 15,1 0 4-15,2-6-4 0,1 1-3 16,2 0 3-16,1-1-7 0,13-5 10 16,-12 5-9-16,0 0-3 0,-1 1 2 15,1-1 7-15,-1 1-13 0,11-6-76 16,-14 6-42-16,1-3-88 0,-1 1-99 15,-2-2-89-15,1-3-116 0,-1 1-193 16,4-14-383-16</inkml:trace>
  <inkml:trace contextRef="#ctx0" brushRef="#br0" timeOffset="62994.74">7506 381 1632 0,'-2'-2'54'0,"-1"2"38"0,1 0 35 16,1-1 37-16,-1 1 97 0,2 0-150 15,0 0-27-15,0 0-27 0,0 0-12 0,0 0-14 16,0 0-24-16,0 0-3 0,0 0-5 16,4-6 5-16,1 1 8 0,0 1 2 15,0 0-2-15,1 1 1 0,1-2-6 16,10-5-1-16,-8 6-4 0,1-1-4 16,0 0 1-16,1 1 3 0,10-5-5 15,-11 6 9-15,-1 0-5 0,1 2 8 16,-1 0 7-16,6 1 77 0,-8 0-17 15,0 8 9-15,0 2-8 0,0 3-15 16,6 24 48-16,-8-13-63 0,0 3 7 16,-1 6-15-16,1 5-3 0,-1 4-8 15,1 50 1-15,1 10-10 0,-5-50-13 16,5 52 37-16,-3-51-7 0,0-2 11 16,0 2-10-16,0 0-9 0,1 0-4 15,-1-2-3-15,3 43 24 16,-3-14-23-16,-2-47-17 0,1 22-5 15,-1-12 2-15,0-24 2 16,1 14-6-16,-1-18 2 0,0-1-5 16,0-2-1-16,0 0 9 0,0-1 1 0,0-1 1 15,1 8 1-15,0-3-5 16,-1-8-3-16,-1 5 11 16,1-1-10-16,-1-6 0 0,1 4 6 15,-1-4-4-15,0-1 0 0,0 2 5 16,0-2-13-16,0-1 7 0,0 0-3 15,0 3 12-15,0-3-12 16,0-2 1-16,0-1 38 0,0 0 2 16,0 0 6-16,0 0 116 15,0 0-91-15,0 0 17 0,0 0 30 16,0 0 28-16,0 0 33 0,0 0-31 16,-6 0 6-16,3 0-152 15,-2 0 15-15,-4 0-10 0,5 0 0 16,0 0 1-16,0 0-6 0,0 0 0 0,1-3 0 15,0 3-16-15,-3 0 21 0,1-3 16 16,3-1-26-16,-3 3-6 16,3-1 11-16,2 2 0 0,-1-1-5 15,0 1-10-15,0 0-19 0,1 0-32 16,0 0-120-16,0 0-26 16,0 0 110-16,0 0-115 0,0 0 101 15,0 0-9-15,0 0-27 0,0 0-70 16,0-7-67-16,0 1-79 0,-3-10-511 15,3 7 201-15,0-1 101 0,0-3 111 16</inkml:trace>
  <inkml:trace contextRef="#ctx0" brushRef="#br0" timeOffset="63570.85">7914 934 2458 0,'-2'-2'59'0,"0"0"34"0,1 1 14 16,0 1 19-16,1 0 5 0,0 0-80 15,0 0 2-15,0 0 8 0,6 0 25 0,-6 0 13 16,16 0 68-16,-6 0-109 0,2 0-17 15,2 0-14-15,3-6 0 0,1 1-4 16,3-3-12-16,26-7 13 0,-23 7-18 16,0-2-4-16,-2 1-7 0,0 0-46 15,-3 1-69-15,0 0-97 0,10-5-461 16,-18 8 240-16,-1 2-172 0,-3 2 4 16,-2-1 90-16</inkml:trace>
  <inkml:trace contextRef="#ctx0" brushRef="#br0" timeOffset="63879.47">8149 767 2407 0,'0'-5'22'16,"0"0"26"-16,0 1 9 0,0 1 33 15,0-1 4-15,0 2 4 0,6-4 73 16,7 0-81-16,-7 1-48 0,14-1 33 16,1 0 9-1,-8 5-28-15,10 1 52 0,-12 0-57 0,-1 7-9 16,-1 2-3-16,-1 1 2 16,0 0-3-16,-4 4-17 0,2 18 2 15,-6 5-19-15,0-17-3 0,-13 19-68 16,-1-6-206-16,8-17 9 15,-5 8-435-15,6-15 208 0,0-2-152 16,1-2 104-16</inkml:trace>
  <inkml:trace contextRef="#ctx0" brushRef="#br0" timeOffset="64237.66">8473 501 2477 0,'-5'-4'65'16,"5"0"54"-16,0-1 46 0,0 0 216 15,0 3-244-15,0 0-25 0,0 2-38 16,0 0-16-16,0 0-2 0,0 5 39 15,0 4-50-15,0 2-4 0,0 4-3 0,4 3-15 16,-4 4-4-16,4 3-11 16,2 29 1-16,-3-26-2 0,-1-1-5 0,1-2-7 15,0-2-2-15,0-1 5 0,2-2 6 16,5 9-13-16,-7-16-19 0,4-3-18 16,-2-3-44-16,1-1-55 0,1-4-91 15,-1 0-115-15,8-2-719 0,-7-7 352 16,0 1 130-16</inkml:trace>
  <inkml:trace contextRef="#ctx0" brushRef="#br0" timeOffset="64748.85">8664 636 2231 0,'2'-3'133'0,"2"-2"326"15,-3 3-219-15,-1 2-36 0,0 0-52 16,0 0-33-16,0 0-22 0,0 0-27 16,-5 14 23-16,-2-5-71 0,4 1-10 0,3 1-4 15,-5 2-1-15,5-1-6 16,0 12-5-16,0-4-4 0,0-13 10 15,12 1-15-15,-5-6 3 0,0-2 5 16,-1 0-1-16,1 0 1 0,2-7 10 16,-1-1-17-16,10-10 16 0,-12 7-8 15,1 0 15-15,0-1 4 0,-3 2 0 16,-1 0 12-16,-2-10 22 0,-1 5-23 16,0 9-25-16,-17-5 1 15,9 7-23-15,-2 0-24 0,0 1-75 16,-1 0-107-16,0 2-129 0,2 0-138 0,-10 1-951 15,10 7 838-15</inkml:trace>
  <inkml:trace contextRef="#ctx0" brushRef="#br0" timeOffset="65230.78">8894 534 2919 0,'0'-2'46'0,"0"2"51"16,0 0 45-16,0 0 7 0,0 0-13 15,0 7-53-15,0 7-16 0,0-7-61 16,0 1 4-16,0 1-11 0,0 1-1 0,0-1-1 16,0 0 1-16,10 5-5 0,-4-6 5 15,-1-2-2-15,1-2-1 16,-1-1-6-16,1 0-9 0,2-2-15 0,2-1-80 15,1 0-1-15,-5-7 66 16,3-7-52-16,-8 6 48 0,2 0 11 16,0-2 4-16,0 0 5 0,-2-1 7 15,-1 1-2-15,0-11 0 0,0 13 29 16,0 1 2-16,0 2 5 0,0 0-17 16,0 2 1-16,0 3 4 0,0 0 29 15,0 6 5-15,0 1-2 0,0-1-10 16,0 1-3-16,0 0-9 0,0-1 3 0,9 5-1 15,2-4 6-15,-5-7 2 16,9 0 5-16,-7 0 6 0,1-10 11 16,-1 0 12-16,1 0 15 0,0 0 1 15,8-15 24-15,-10 13-55 0,0-2-15 16,-2 1 6-16,-2 1-7 0,2-11 6 16,-5 13-24-16,0 0-3 0,0 2-53 15,0 1-86-15,-11-2-411 0,4 5 148 16,0 2-174-16,0 2-64 0,-1 0 76 15</inkml:trace>
  <inkml:trace contextRef="#ctx0" brushRef="#br0" timeOffset="65625.82">9242 432 2423 0,'10'-5'38'0,"-3"2"50"0,-3 0 82 15,3-1 53-15,-3 1 19 0,5-8 127 16,-3 3-262-16,-2-2-32 0,0 2-24 0,6-15 32 16,-6 11-57-16,-1 1 6 15,-1-1-14-15,1 3 4 0,-3-10 1 0,0 11-20 16,0 2-11-16,0 0-2 0,-15-1-23 15,8 5 14-15,-1 1-13 0,-2 0 13 16,1 1 1-16,-11 0-21 0,12 0 9 16,-1 9 7-16,2-2 14 0,2 2 1 15,-2 10 7-15,6-7-9 0,1 1 5 16,0 1 0-16,0 15 15 0,5-14-7 0,2-2-5 16,0-1 1-16,-1-1-3 15,10 8-68-15,-7-11-24 0,0-2-45 0,2-2-42 16,-1 1-71-16,11-3-392 0,-9-2 215 15,-2 0-169-15,0-7 69 0,-1-1 77 16</inkml:trace>
  <inkml:trace contextRef="#ctx0" brushRef="#br0" timeOffset="65949.62">9399 328 2050 0,'5'-2'31'16,"-4"1"28"-16,2 1 26 0,-1 0 13 0,2 0-5 16,4 6 27-16,-3-6-66 0,0 6 1 15,0-2 8-15,-1 0 28 0,6 3 65 16,-5-3-86-16,-3 0-13 0,1-1-5 16,0 1 4-16,0 0 36 0,-2-3-48 15,0 1 12-15,-1-2 15 0,0 0 105 16,0 0-88-16,0 0 10 0,2 0-1 15,-2 0 2-15,0 0 45 0,0-4-108 16,2-1-18-16,-2-2-14 0,0 0-9 0,1-14-33 16,-1 8 5-16,2-2-16 15,-1-1-21-15,1 1-40 0,2-15-343 0,-3 18 91 16,2 2-76-16,-1 2-69 0,2-1-797 16,-3 9 823-16</inkml:trace>
  <inkml:trace contextRef="#ctx0" brushRef="#br0" timeOffset="66732.78">8694 1064 2034 0,'-4'-4'63'15,"0"-1"148"-15,4 4-95 0,-2-1-22 16,1 2-20-16,1 0-17 0,0 0-24 16,0 0 33-16,0 8-13 0,0 2 6 15,7 4-10-15,0 1-5 0,-1 5-16 16,9 25 5-16,3 7-15 15,-9-28-11-15,8 22 12 0,-9-27-17 16,0 0 3-16,0-3-4 0,0-2-6 16,-1-3 8-16,4 7-3 0,-2-10-5 15,-6-6 3-15,1 0 10 0,-1-2-5 16,-3 0 2-16,0 0 4 16,0 0 0-16,0-6 1 0,0-5-16 0,0 6-20 15,-6-2-20-15,2-1-14 0,-3 1-6 16,-1 0 11-16,-1 0 22 0,-12-4 10 15,8 7 22-15,0 2-4 0,1 2 1 16,0 0 0-16,0 0 7 0,-8 11-1 16,12-5 2-16,2 2-6 0,2 1 2 15,0-1 8-15,4 2 9 0,0-1 8 16,0 10 21-16,8-10-33 0,-1-2-2 16,2-1-5-16,-1 0 1 0,2-3 0 0,12 0-1 15,-10-3-37-15,1 0-90 0,1 0-124 16,-2-10-187-16,3-2-266 0,-3-1 86 15</inkml:trace>
  <inkml:trace contextRef="#ctx0" brushRef="#br0" timeOffset="66943.02">8952 1207 2498 0,'2'-2'33'0,"1"2"48"0,2 0 199 15,-2 0-134-15,1 0-37 0,-3 7-43 16,2-1-10-16,1-1-30 0,1 3 4 16,0-1-22-16,-1-7-12 15,1 5-17-15,-4-3-100 0,1-2-118 16,0 1-134-16,0-1-249 0,-2 0-90 16,0 0 122-16</inkml:trace>
  <inkml:trace contextRef="#ctx0" brushRef="#br0" timeOffset="67186.09">8892 1010 3604 0,'-5'-9'158'16,"4"4"-61"-16,-1 5-1 0,1 0-77 16,1 0-12-16,0 0-13 0,0 0-29 15,0 0-97-15,0 0-164 0,0 0-745 16,0 0 235-16,0 0 106 0,0-5 185 0</inkml:trace>
  <inkml:trace contextRef="#ctx0" brushRef="#br0" timeOffset="67765.41">9035 1082 2158 0,'3'3'33'0,"0"0"41"16,1 0 33-16,-1 0 26 0,5 2 92 0,-5-2-130 15,1-1-9-15,1 1 0 0,-1-1 5 16,-1 1-20-16,2 1 51 0,0 0-26 15,-3-2-56-15,0-1-3 16,-2-1-23-16,1 0-4 0,-1 0 2 16,0 0-5-16,0 0 7 0,0 0 0 15,2-6 17-15,0 0-17 0,-1 1-21 16,1-3-23-16,1-1-1 16,2-4-14-16,2-16-17 0,3-4 35 15,-7 19 25-15,6-10-19 0,-5 16 8 0,0 2-2 16,-1 1 7-16,1 2 1 0,-1 1 5 15,1 2 7-15,4 0-8 16,-4 0 2-16,2 0-5 0,-2 5 14 0,2 0 2 16,0 0-2-16,1 3 2 0,1-1-6 15,-5-4-1-15,4 3 9 16,-4-6-6-16,0 1 1 0,1-1-7 16,1 0-14-16,-2 0-41 0,1 0-54 15,4-11-212-15,-3 4 147 0,0-2 12 16,0 0 16-16,-2-4 23 0,1 1 43 15,2-14 33-15,1 3 42 16,-4 14 3-16,4-5 71 0,-4 10 4 0,1 3 29 16,-1 1-6-16,3 0 4 15,-1 0-6-15,-2 0-15 0,9 5 54 0,-7-5-92 16,2 5-14-16,-3 0-15 0,3-5-1 16,-1 4-5-16,1-1 1 0,7 3 2 15,0-4-150-15,-6-1-51 16,2-1-464-16,-4 0 94 0,-2 0 7 15,0 0 105-15</inkml:trace>
  <inkml:trace contextRef="#ctx0" brushRef="#br0" timeOffset="68068.53">9441 845 1674 0,'4'0'33'16,"3"0"145"-16,-2 0-40 0,-1 0-10 15,1 0-32-15,-2-6-16 0,2-2-33 16,0-1-17-16,7-10-11 0,-7 9-16 16,0-1-6-16,-2-1 6 0,1 2-2 15,-1 0 3-15,0 1-2 0,-3-5 4 16,0 8-5-16,0 1 0 0,0 2-2 16,-7 0 1-16,3 1 0 0,-2 1-4 15,-4 1 6-15,10 0-2 0,-4 6 5 0,0 0 15 16,4 2 34-16,0 2 25 0,0 1 30 15,0 15 111-15,0 2-81 16,0-15-120-16,12 9-6 0,-6-12-14 16,0-3 5-16,-1 1 4 0,3-2 1 15,-1-2-11-15,1-1-61 0,10-1-299 16,-11-2 58-16,2 0-86 0,-2 0-191 16,0-8 12-16,-1 0 99 0</inkml:trace>
  <inkml:trace contextRef="#ctx0" brushRef="#br0" timeOffset="68469.28">9619 641 2324 0,'0'-3'25'0,"0"1"26"16,0 2 29-16,4 0 41 0,-4 0 33 16,9 0 191-16,-7 6-192 0,3 1-46 15,-2 1-19-15,3 2-16 0,-2 1-23 16,2 0-7-16,4 11-21 0,-2-1-15 15,-3-13-7-15,2 4 4 16,-5-8-5-16,0-1 8 0,0-2-10 16,-1 1 4-16,2-2-2 0,-1 0-13 0,2-6-38 15,-3 0 4-15,1-3-6 0,1 1 2 16,-2-3-11-16,2-1 13 0,-2-2 16 16,2-17 1-16,-3 15 32 0,3 2-4 15,-3-1 1-15,3 3 4 0,-2 2-4 16,-1 3 7-16,3 0 6 0,4 7 22 15,-4 0 9-15,8 13 68 16,-6-5-59-16,1 0-24 0,1 1-7 16,0 0 0-16,2 1-11 0,-2-1-3 15,9 10-9-15,-9-10-29 0,0-2-62 16,1 0-86-16,-3-2-106 0,0-1-68 16,0-3-61-16,4-1-713 0,-5 0 645 0,2-7 125 15</inkml:trace>
  <inkml:trace contextRef="#ctx0" brushRef="#br0" timeOffset="68766.14">9931 422 2166 0,'0'-3'97'0,"-9"3"20"0,3 0 41 16,-1 6 28-16,0 2 26 0,-8 10 170 15,7-5-247-15,-1 1-41 0,2 2-43 16,0 0-13-16,3 1-26 0,0 0-9 0,4 14-2 15,0-19-2-15,0-2-1 0,7-2 2 16,0-2 2-16,0-3 6 16,3 0-4-16,8-3-7 0,-6 0 0 0,-2 0 2 15,2 0-2-15,-2 0-3 0,0 0 1 16,-2 0-5-16,6 0 9 0,-11 0 4 16,1 7-2-16,-1 0-1 0,-3 0-35 15,0 2-46-15,0 0-60 0,0 6-351 16,-15-1-259-16,9-7 81 0,-5 2-421 15</inkml:trace>
  <inkml:trace contextRef="#ctx0" brushRef="#br0" timeOffset="69016.07">10097 446 2324 0,'6'6'57'0,"-2"2"33"0,0 1 47 16,1 1 46-16,-2 1-23 0,1 11 64 15,1 1-164-15,-2-14-51 16,1 10-2-16,-3-12-11 0,1-2 9 0,0 0-13 16,0-2-6-16,-1 0-62 0,1-2-72 15,1-1-319-15,-3 0 198 0,0 0-52 16,0-7-141-16,0-1-85 0,0-2 83 15</inkml:trace>
  <inkml:trace contextRef="#ctx0" brushRef="#br0" timeOffset="69093.03">10044 240 1883 0,'-7'-18'-1'0,"0"3"-2"0,2 2-7 16,-3-4-178-16,6 13-64 15,1 4-190-15,1 0 44 0</inkml:trace>
  <inkml:trace contextRef="#ctx0" brushRef="#br0" timeOffset="70316.84">10291 417 2369 0,'0'0'34'0,"-5"7"126"0,5 1-29 16,-6 0 4-16,0-1 3 0,0 3-23 15,-3 11 5-15,7-11-107 0,2 2-13 16,-3-2 7-16,3 0-8 0,0-1 0 16,0-1 3-16,0 3 15 0,5-8-4 15,2-1 4-15,-2-2-6 0,0 0 7 16,3 0-1-16,-1-9-6 0,7-10 2 15,-6 6-11-15,-1 2 0 0,-2-2 0 16,0 1-5-16,2-12 4 0,-6 16-25 0,-1-3 5 16,0 4-4-16,0-2-4 15,0-2 8-15,-5 5 11 0,0 2 7 16,0 0 0-16,0-3 7 0,2 5-7 0,3 0-1 16,-4 0-5-16,4 1-11 0,0 0-46 15,0 1 38-15,0-1 12 0,0 0 9 16,0 0-1-16,6-3-7 0,0 1 9 15,-1-1 3-15,2 1-1 0,10-5 6 16,-7 4-11-16,0 0 5 0,2 1 5 16,0 1 5-16,11 0 26 0,-11 2-21 15,-1 0 2-15,0 0 8 0,-1 5-1 16,7 7 32-16,-10-5-34 0,-1 1-5 0,-1 2-5 16,-1 0-6-16,3 11 5 0,-5-10-10 15,-1-1 6-15,1 0-2 0,-2-1-7 16,1 4-5-16,1-9-15 0,-2-1-26 15,1 0-42-15,0-2-20 0,1-1-6 16,-2 0 3-16,3 0-79 0,-2-9 93 16,-1-1 13-16,3-1 25 0,1-18-8 15,-2 13 62-15,2-1 5 0,-1 0 4 16,1-1 1-16,9-11 20 0,-7 17-8 16,-1 2 18-16,3 1-3 0,-1 3 8 15,7 0 33-15,-9 6-34 0,2 0-9 0,0 0 2 16,-1 0-7-16,7 12 4 0,-6-4-28 15,-1 1 6-15,0-2-4 16,8 11 10-16,-7-10-8 0,0 1-2 0,0-3 0 16,0 1-2-16,10 2-8 0,-10-6 7 15,0-3 7-15,0 0 1 0,0 0-1 16,7-8-16-16,-7 1 8 0,-1-1-15 16,0-1-15-16,7-10-59 0,-8 9 37 15,0-3 25-15,0 2 5 0,-1-1-4 16,4-10-4-16,-5 11 25 0,0 1 10 15,-2 0 4-15,1 1 1 0,-2-4 4 0,0 8-5 16,0 0 11-16,0 2 26 16,-6 0 16-16,-4-1 48 0,6 2-82 0,-2 2-5 15,1 0 2-15,-6 0 51 0,4 7-32 16,3 0 10-16,-2 1-3 0,0 3 3 16,-4 14 49-16,7-11-62 0,0 1-11 15,1 2-14-15,0-1 3 0,2 15 1 16,0-18-12-16,0-2 4 0,6-1 0 15,-2-1 0-15,6 3 3 0,-4-10-14 16,0-2 3-16,-1 0-2 0,10-6-59 16,-8-2 13-16,0-2-5 0,-1 0 15 15,0-2 14-15,4-12-50 0,-6 13 16 0,-1-2-10 16,-2 2 10-16,2 0-4 0,-3-8-25 16,0 11 55-16,0-1 16 0,0 1 10 15,0 2 8-15,-6-6 3 0,6 7 3 16,-7 1 8-16,7 2 8 0,-3-2 66 15,3 4-17-15,0 0 9 0,0 0 5 16,0 6-15-16,5 8 51 0,0-5-57 16,0 0-1-16,2 1 9 0,1-1-18 15,9 8 59-15,-7-9-81 0,-1-1 12 0,1-2-15 16,11-1 46-16,-10-4-51 16,1 0-11-16,-2 0-9 0,1-9-1 0,8-8 4 15,-12 9-7-15,1-1-5 0,-3-2-12 16,0 2-26-16,0-11-99 15,-5 11 54-15,0-2 10 0,0 1 20 0,0-1 2 16,0-11-57-16,-5 9 59 0,0-1 12 16,0 1 17-16,-8-22 3 0,6 17 18 15,-2 0 11-15,-1-2 35 0</inkml:trace>
  <inkml:trace contextRef="#ctx0" brushRef="#br0" timeOffset="70403.42">10953 57 3743 0,'12'18'4'0,"-1"1"-3"0,13 17-1 16,-12-19-44-16,1-1-116 0,-1-1-173 16,-1-1-180-16,9 11-1157 0,-12-13 1067 0</inkml:trace>
  <inkml:trace contextRef="#ctx0" brushRef="#br0" timeOffset="72644.77">8660 1871 2362 0,'2'-5'73'0,"-1"1"63"0,2 4 60 15,-2 0 53-15,1 0-33 0,-1 0 85 16,0 0-217-16,0 0-28 0,-1 0-9 16,1 0 1-16,2 0-15 0,2 14 13 15,3 2-30-15,-4-7-12 0,6 11-2 16,-6-9 5-16,0-1-10 0,1 0 4 15,-3 0-30-15,1-1-77 0,2 7-429 16,-4-10 99-16,0 0-141 0,-1-1-169 16,0 0 96-16</inkml:trace>
  <inkml:trace contextRef="#ctx0" brushRef="#br0" timeOffset="72823.78">8538 1698 3212 0,'-6'-7'21'16,"3"1"11"-16,-2 1 2 0,-1 2 4 0,5 3-44 15,-1 0-2-15,1 0-3 0,1 0-97 16,0 0-65-16,0 0-435 0,7 0 190 16,-2 0-239-16,1 0 99 0</inkml:trace>
  <inkml:trace contextRef="#ctx0" brushRef="#br0" timeOffset="73314.03">8766 1880 2204 0,'3'2'25'0,"1"7"102"16,-1-4-26-16,0 2-17 0,0 0-10 0,1 1 0 15,0 2-27-15,0 0 5 0,8 15 35 16,-7-12-51-16,0 1-3 0,1 0-6 16,-1 0-5-16,-1-1 11 0,4 11 24 15,-5-14-27-15,0-1 1 0,-2-2 2 16,1-2 17-16,1-1 24 0,-2-2 119 16,-1-2-90-16,0 0 2 0,0 0-16 0,0 0-20 15,0 0-15-15,0-9-33 16,0 4-15-16,0-1-4 0,-4-2-2 0,4-1-3 15,-7-2-1-15,-5-19-15 0,7 13 20 16,2-1 2-16,-3-1-9 0,5 0 7 16,1-2-7-16,0 2-6 0,0-12 3 15,0 18 9-15,0 2 3 0,4 2 1 16,-4 2-1-16,6 2-4 0,5-2 1 16,-5 5-2-16,1 0-7 0,-1 2 0 15,1 0-1-15,1 0 8 0,7 6 11 16,-7 0-3-16,0 1-8 0,0 3-3 15,15 19 8-15,-17-19-2 0,-1 2 3 16,2-1-11-16,1 8 11 16,-5-9-10-16,0-3 8 0,-1 0-24 0,0 0-41 15,0-2-47-15,-2-1-94 0,0 0-450 16,0-3 232-16,0-1-136 0,0 0-83 16,0 0 80-16</inkml:trace>
  <inkml:trace contextRef="#ctx0" brushRef="#br0" timeOffset="73942">9042 1806 2004 0,'3'1'56'0,"-2"2"29"15,-1-2 39-15,2 2 29 0,-1-1-10 16,3 3 78-16,-1 4-115 0,-1-2-55 16,6 11 44-16,-4-7-64 0,2 2 3 15,-2 2-1-15,3 1 4 0,-2 1 5 16,8 19-8-16,-8-18-25 0,1 1-5 15,2 0-1-15,-4-1 8 0,2 0-6 16,2 14 9-16,-4-18-14 0,-1-1 3 16,0-2-1-16,-1-1 2 0,-2-2 10 15,0 2 78-15,0-8-26 0,0 0 11 16,0-2-7-16,0 0-4 0,0 0-9 16,-5 0 15-16,0-6-56 0,-1 0-3 15,0-2-7-15,-1-1 1 0,-1-3-2 0,-9-20-6 16,0-10-4-16,9 18 6 15,-5-30-4-15,7 26-6 0,3 0 2 16,1-2 0-16,2 1 1 0,0 2 0 16,7-27-7-16,0 29 3 0,1 2 5 15,0 4-11-15,1 2-2 0,1 2-2 16,11-4-12-16,0 11 23 16,1 8 8-16,-3 10-1 15,-4 13 14-15,1 34 1 16,-13 57-8 15,-9-85-6-31,6-17 2 0,-11 9-121 16,5-12-43-16,2-2-77 0,-1-2-55 15,0 0-59-15,0-3-21 0,-4-1-784 16,6-1 657-16</inkml:trace>
  <inkml:trace contextRef="#ctx0" brushRef="#br0" timeOffset="74384.98">9265 1650 2511 0,'0'4'27'15,"0"6"115"-15,0-5-28 0,0 1 17 16,0 1-8-16,0 0 7 0,0 2-28 0,7 11 0 15,0-8-77-15,-2 0-12 16,3 0-6-16,-1 1 2 0,1-2-4 0,9 8 4 16,-9-11-7-16,2-3-2 0,-1-1-5 15,-1-4 22-15,1 0-6 0,6 0-4 16,-1-17-19-16,-7 10 22 16,1-12-5-16,-5 9-12 0,-1 0-20 15,-1-2-13-15,0 1 6 0,-1 0 3 0,0-13-16 16,0 10 36-16,-5 1-1 15,-1-2 8-15,-1 1 4 0,3 0-7 0,-8-12 52 16,7 14 0-16,0 3 7 0,2 1-17 16,0 2-14-16,3 4-19 15,0 2-1-15,0 0 10 0,11 17 17 16,6 4 22-16,-10-10-22 16,10 15-4-16,-8-14-9 0,-1-1-10 15,2 0-16-15,-1-2 17 0,0 0-8 16,6 3-2-16,-7-7-47 0,-1-2-60 15,-2-1-88-15,1-2-106 0,-2 0-54 16,3 0-658-16,-4-8 419 0,-3 1 103 0</inkml:trace>
  <inkml:trace contextRef="#ctx0" brushRef="#br0" timeOffset="74804.57">9441 1294 2364 0,'0'9'5'0,"0"0"45"0,0 2 36 0,0 2 25 16,6 16 106-16,-1-12-147 16,4 1-18-16,-1 2-19 0,4 0-1 15,-2 1-16-15,12 20 14 0,-2-2-13 16,-8-20-11-16,5 16 0 0,-9-19 1 15,-1-1-11-15,0-1 4 0,-1-2 4 16,0-1-4-16,2 5-37 0,-6-10-42 16,-1-2-48-16,1 0-30 0,0-3-49 15,-2 1 1-15,0-2 10 0,0 0-173 16,0-7 173-16,-7 1-20 0,0-2-22 16,2-2-4-16,-2-1 81 0,-6-13 141 15,6 10 192-15,1 0 72 0,-1 1 27 0,0 0-10 16,0 2-45-16,0-8 91 15,6 5-120-15,1 8-133 0,0-4-15 16,7 4-35-16,1 1-2 0,-1-1 0 16,1-1-6-16,2 0-17 0,10-8-165 15,-8 7 0-15,-2 0-156 0,0 3-188 16,0 1 32-16,-3-1 77 0</inkml:trace>
  <inkml:trace contextRef="#ctx0" brushRef="#br0" timeOffset="75462.25">9747 1417 1915 0,'0'-3'142'0,"0"0"200"16,0 1 89-16,0 2-215 0,0-1-22 15,0 0-36-15,0 1 3 0,0 0-62 16,-7 0 23-16,1 0-119 0,0 0 7 16,2 0-11-16,0 7 1 0,-2 0 2 15,0 1 3-15,-5 8 13 0,2 3-15 16,1-3-2-16,4-11 0 16,4 1 1-16,0-3-6 0,0 0 3 15,0 1-1-15,12-1-8 0,1 0 6 16,-6-1 3-16,12-1-9 15,-9 0-3-15,0 1-3 0,0 0 4 0,0 0-3 16,0 1 15-16,7 6-17 0,-10-2 11 16,-1 1-4-16,0 1 7 0,-3 0 11 15,1 3-2-15,-3 12 5 0,-1 2-24 16,0-12-26-16,-14 15-168 16,8-16-39-16,-1 1-106 0,-1-2-130 15,-2 0-313-15,1 1 119 0</inkml:trace>
  <inkml:trace contextRef="#ctx0" brushRef="#br0" timeOffset="85030.58">3250 470 1611 0,'0'0'42'0,"-2"0"122"15,2 0-55-15,0 0-20 0,0 0-18 16,0 0 0-16,0 0-12 0,0 0-17 0,0 0 0 15,0 0-28-15,0 0-18 16,0 0-5-16,0 4 8 0,0-4 4 16,0 5 4-16,0 0-4 0,0 1 4 15,0 1-4-15,0 10-7 0,5-9 3 16,1 0-4-16,-1 0 8 0,0-2-4 16,0 1-3-16,1-2 7 0,7 2-4 15,-1-3 7-15,-7-3 0 16,7-1 7-16,-6 0 1 0,-1 0 3 15,0-8 13-15,0 2 10 0,0 0 18 0,-1 0 28 16,6-17 265-16,-9 14-195 16,1 2-5-16,-2-6 155 0,0 7-220 15,0 1-14-15,0 1-38 0,-8 0-4 16,-4-3 25-16,6 3-26 0,0 0-13 16,1 0-14-16,-2 2-5 0,-7-2-23 15,7 3-4-15,0 1-47 0,0 0-77 16,-7 5-419-16,8-5 190 0,-1 8-60 15,0-2-157-15,0-1-17 0,-1 0 110 0</inkml:trace>
  <inkml:trace contextRef="#ctx0" brushRef="#br0" timeOffset="85876.34">3592 314 1673 0,'-4'4'47'0,"4"-2"37"0,-6 6 160 16,6-6-153-16,-2-2-20 0,-2 0-28 16,2 2 4-16,-2 1 34 0,2-1-30 15,0-2 10-15,1 2-7 0,-1 2-2 16,1 5 1-16,1-3-35 0,0 1-14 0,0 0-1 16,0 0-3-16,0 8 2 0,5-8-4 15,-5 0 4-15,7-1 0 0,5 4 2 16,-7-7-7-16,1 1-3 0,1-3-3 15,0 0 5-15,7-1-2 0,-5 0 9 16,0-7 0-16,0 0 2 0,-1 0 7 16,10-10 18-16,-11 7-12 0,-1 0-5 15,0 1 16-15,-2-1 60 0,3-5 205 16,-6 10-114-16,-1 1-46 0,0 1-40 0,0 2-42 16,-6 1-28-16,-2-2-30 0,1 1-3 15,0 1-32-15,-1-1-38 16,-10 1-284-16,9 0 74 0,0 0-82 0,1 0-86 15,1 8-207-15,-6 6-375 0</inkml:trace>
  <inkml:trace contextRef="#ctx0" brushRef="#br0" timeOffset="86362.24">4091 359 2171 0,'-1'0'7'0,"-1"0"-1"0,2 0 3 0,-2 0-5 16,2 0-3-16,-1 4 1 15,1 3 7-15,0-1 2 0,0 10 2 0,0-6-13 16,0 0-6-16,0 1 6 0,6-1 7 16,4 7 4-16,-5-11-1 0,-1 0-6 15,1-2 1-15,1-1-1 0,-1-1-6 16,8 1 14-16,-7-3 0 0,1 0 3 15,1 0-12-15,2-6 5 0,7-7 5 16,-8 5-2-16,-2 1 16 0,0-2 23 16,-2 0 34-16,4-7 204 0,-7 8-103 15,-2 1-4-15,0 1-29 0,0-1-29 16,-7-4 20-16,-1 7-112 0,1 0-18 0,-3 2-21 16,-8 1-30-16,8 1-47 0,0 0-70 15,0 5-90-15,2 2-103 0,-8 10-546 16,10-8 249-16,1 0 106 0</inkml:trace>
  <inkml:trace contextRef="#ctx0" brushRef="#br0" timeOffset="86925.25">4411 808 1813 0,'-1'1'33'0,"-1"1"77"0,2-2-52 0,0 1-23 16,0 1 39-16,0 0 18 16,0-1 15-16,0 3 1 0,0 4 0 0,0-2-61 15,0 2-15-15,0 0-9 0,4 0-9 16,-4 1-14-16,5 0 5 0,4 8-3 15,1-4-1-15,-5-10 1 0,5 5-7 16,-5-7 3-16,1 0 3 16,-1-1-1-16,0 0 5 0,0 0 1 15,-1 0 9-15,5-14 63 0,-1-1 83 16,-5 7-29-16,1-9 188 16,-4 10-153-16,0 1-45 0,0 0-34 0,0 0-22 15,-8 0-35-15,-1 1-19 0,-12-4 3 16,-3 0-17-16,10 6-34 15,-11-1-207-15,0 2-304 16,13 2 199-16,-9 0-612 0,13 7 325 16,1-1 107-16</inkml:trace>
  <inkml:trace contextRef="#ctx0" brushRef="#br0" timeOffset="87756.54">4263 1197 2286 0,'-6'7'116'0,"4"-4"-29"15,-4 4 61-15,4-4-95 0,-1 0-19 0,0 1-22 16,0 0-7-16,0 1-5 0,-3 8-3 15,2 3 7-15,4-7-6 16,0 8-2-16,0-10 0 0,0 0 0 16,0-2-3-16,0-1-1 0,4-1-4 15,-4-1 2-15,8 0-6 0,-4-2 21 16,-2 0-1-16,2 0 3 0,-1 0 9 16,2 0 0-16,2-13 66 0,-2 3 88 15,-1 5-40-15,-1-6 185 16,-1 7-140-16,-1-1-36 0,-1 1-24 0,0 0-17 15,0 2-39-15,-13-1 12 0,-4 3-98 16,6 0-16-16,-14 0-137 16,11 0-4-16,0 0-107 0,0 7-114 15,1-1-134-15,2 0-267 16,-10 8-423 0</inkml:trace>
  <inkml:trace contextRef="#ctx0" brushRef="#br0" timeOffset="88792.24">3236 798 2188 0,'-1'0'75'16,"-2"0"-9"-16,-2 0 85 16,-2 6-13-16,3-1-61 15,-5 4 73-15,-1 0-5 0,6-5-104 16,-5 4 6-16,2-3-46 16,5-1-1-16,-3 0-10 0,4-1 1 15,0 0 3-15,1 2-8 16,0 3-2-16,0-5-2 15,6 6-45-15,0-5 13 0,-2-1 2 16,2-1 1-16,0 0 3 0,0-2 9 16,0 0 6-16,1 0 13 0,3 0-13 15,-4-7 28-15,-2 3-7 0,-1 4 6 16,0-7 7-16,-2 2 1 0,0 2 3 16,-1-5 8-16,0 0 2 15,0 4-8-15,-6-4 9 0,-4-1-25 16,4 6-10-16,-7-5-110 15,-1 0-155-15,8 6 88 0,-8-1-484 16,2 3-284-16</inkml:trace>
  <inkml:trace contextRef="#ctx0" brushRef="#br0" timeOffset="89459.57">3157 1183 1057 0,'0'-2'44'16,"-1"0"40"-16,0 0 50 31,0 1 42-31,0-1-6 0,-3-2 92 15,0 1-89-15,2 1-95 0,-2 1 56 0,3 1-84 0,0 0-32 0,-1 0-6 0,0 0-20 16,1 6-6 0,0-2 10-16,-4 6-6 15,3 1 8-15,0-4 7 0,1 9-3 0,-1 2 0 16,2-9-5 0,0 8 5-16,0-8-3 0,0 0-2 0,6 0 2 0,0-3-1 0,-1 2 1 15,0-3-3-15,9 5-11 47,1-5 3-47,-6-4 8 0,7-1 3 0,-8 0 3 0,0-6 2 16,-1 0 6-16,0-1-5 0,0-1 9 0,0-1-1 0,4-8 34 0,-4 3 100 15,-4 9-21 32,-1-1 173-47,-2 3-98 16,0 1-148-16,0-1 42 0,-6 2-52 0,6 0-12 0,-7 0-16 31,1 0-13-15,2 0-22-16,-2 1-59 0,-4 0-289 0,-1 0-224 0,7 0 236 0,-6 10-701 0,6-5 581 15,-1-1 130-15</inkml:trace>
  <inkml:trace contextRef="#ctx0" brushRef="#br0" timeOffset="90045.48">3507 1380 1993 0,'-4'4'16'16,"4"-2"0"-16,0 0 0 0,0-1-2 0,0 0-10 0,0 0-3 0,0 1 2 0,0-1-7 0,0 1 5 0,0 0 2 0,0 2-2 0,11 3 8 0,-6-3 7 16,1 0 0-16,0-1 3 31,-1-1 1-16,0 2-12 1,0-4 2-16,5 1 15 0,-6-1-4 0,0 0 5 0,1 0 0 0,0-8 1 0,1-1-6 0,-2 1-3 0,6-9-3 16,-4 8-5-16,-2 1 23 15,0 0 28-15,-2 2 36 0,-1 2 57 0,0 0 5 0,-1 2 121 0,0 2-222 16,0 0-30 31,-7 0-18-47,2 0-16 0,-1 0 4 15,-1 6-1-15,-7 2-7 0,5-2 3 0,1 0-10 0,1 1-8 0,-1 0-43 0,2 0-65 0,0 0-71 0,-4 5-375 16,8-2-159 0,2-6 251-16,0 2-266 0</inkml:trace>
  <inkml:trace contextRef="#ctx0" brushRef="#br0" timeOffset="90558.78">3908 1356 1518 0,'0'0'35'0,"0"0"28"0,-5 6 10 0,5-1 15 0,0 0-33 0,-3 0-25 0,1 6 0 16,2-1-14-16,0-4-11 0,0 6 2 15,0-6-1-15,0 1-4 63,0-1-1-48,0 1 1-15,0 0-6 0,0-2 3 0,10 7 4 16,-5-7 0-16,-1 0 4 0,1-1-7 0,-1-2 1 0,1 0 8 16,0-2 0-16,5 0 26 0,-5 0-19 0,0-7 3 15,0-1 5-15,0-1 4 0,-1-1 5 0,0-1 7 0,3-15 69 0,-4 14-38 0,-1 0 26 16,-1 1 10-16,-1 3 22 15,0-2 3-15,0 4-32 0,-6-5 15 0,1 6-96 0,-2 1-10 0,-1 1-4 0,-1-1-12 32,0 4-30-32,0 0-51 0,-10 0-258 0,1 15-198 0,11-6 99 0,-6 13-587 31</inkml:trace>
  <inkml:trace contextRef="#ctx0" brushRef="#br0" timeOffset="91771.57">3590 808 1708 0,'-1'3'41'16,"0"-3"47"-16,0 0 210 0,1 0-9 15,0 0-173-15,0 0 85 16,0 0-65-16,0 0-89 0,0 0-10 15,0 0-31-15,0 0-12 0,0 0 4 16,0 0-9-16,0 0-2 0,0 0-2 16,0 0-16-16,4 0 28 15,-4 0 9-15,10 11-17 0,-3-2-1 16,-2-5 10-16,4 5 6 16,-3-5-5-16,-2 0 2 0,0-1-1 15,1 1 4-15,0-1-2 0,-1 0-8 16,6 3-15-16,-1-3-53 0,-5-1-27 15,4 3-207-15,-4-4 93 16,-1 0-42-16,0 0-97 0,-1 0-135 0,0-1 36 16,-1 0 101-16</inkml:trace>
  <inkml:trace contextRef="#ctx0" brushRef="#br0" timeOffset="92070.58">3676 769 1670 0,'0'0'85'0,"-2"0"30"15,2 0 22-15,0 0-15 0,-2 0-42 0,0 0-29 16,-1 10-20-16,-2-1-33 15,3-5 3-15,-5 6 6 0,5-3-5 16,0 0-1-16,-1-1 1 0,0 3-3 16,1-1-1-16,0 1-4 0,-3 9-15 15,1 1-138-15,3-9-16 16,-1 5-489-16,1-2-196 0</inkml:trace>
  <inkml:trace contextRef="#ctx0" brushRef="#br0" timeOffset="92803.54">3860 690 1754 0,'0'1'30'0,"0"0"35"0,-4-1 33 16,1 1 137-16,3-1-129 0,-3 0-3 16,3 0 17-16,-2 0 4 0,2 0-1 15,-2 0-3-15,0 0 37 0,2 0-50 16,0 0-69-16,-1 0 15 15,1 0-47-15,0 0 1 0,0 0-11 16,0 0 7-16,0 0-4 0,0 0 2 16,0 0-4-16,0 0 7 15,0 0 15-15,0 0 32 0,0 0-3 16,0 0-31-16,0 0 0 16,0 0-17-16,0 0 8 0,0 0 0 15,0 0 3-15,0 0-11 16,0 0-14-16,0 0 3 15,0 0 0-15,0 0-12 0,0 0-4 16,0 0 12-16,0 0-37 16,0 0 17-16,0 0 3 0,0 0 12 15,5 0 2-15,0 0 15 0,-1 0 0 16,6 0-2-16,3 10 15 16,-6-5-7-16,7 5-2 0,-1-2 4 15,-8-3-6-15,5 5-11 16,-3-1-14-16,-4-4 2 15,2 4-111-15,-3-1-126 0,-1-5 95 16,0 3-299-16,-1-1-262 16,0-3 276-16,0-1-261 0</inkml:trace>
  <inkml:trace contextRef="#ctx0" brushRef="#br0" timeOffset="93139.85">3951 661 1301 0,'0'5'147'0,"-3"0"93"0,0-1-139 16,1 2 71-16,-3 3-42 16,3-4-97-16,-5 6 5 0,0 2-32 15,3-6-6-15,-5 8-6 16,1 0 11-16,5-8-9 15,-4 7-39-15,4-7-67 0,1-2-115 16,-1 0-200-16,1-1-84 0,1 0 77 16</inkml:trace>
  <inkml:trace contextRef="#ctx0" brushRef="#br0" timeOffset="93819.28">3771 956 1390 0,'0'0'60'16,"0"0"99"-16,0 0-46 16,0 0-82-16,0 0-2 0,0 0-21 15,0 0-6-15,4 0 33 16,2 0 44-16,-3 0-21 0,3 5 16 16,2-1-33-16,-3-4-30 15,4 5 14-15,-3-3-12 0,-2 1-9 16,2-2-2-16,0 2 3 0,-1-1-3 15,0 0 0-15,6 3 4 16,-1-1 17-16,-6-1-7 0,1 0-7 16,1 1-9-16,-3-2-3 15,1 2-60-15,0 0-214 16,-2-2 12-16,0 3-549 0,0-2 153 16</inkml:trace>
  <inkml:trace contextRef="#ctx0" brushRef="#br0" timeOffset="94151.39">3863 923 1607 0,'-3'4'91'0,"3"-2"-24"0,-2 3 54 16,-1 2-43-16,1-2-71 0,-2 6-4 16,-2 2-4-16,2-4 5 15,-1 7 8-15,0 1-8 16,2-8-9-16,-1 5-3 0,2-2-161 15,1-6-29-15,0 1-574 16,0-3 88-16</inkml:trace>
  <inkml:trace contextRef="#ctx0" brushRef="#br0" timeOffset="94806.55">3680 1113 1221 0,'0'0'49'16,"0"0"156"-16,0 0-68 0,0 0-31 0,0 0-29 15,0 0-6 1,0 0-18-16,0 0-14 0,0 0 18 0,4 0-28 15,-4 0-26 17,3 0 27-32,1 0 32 0,-1 0-27 0,3 0 10 0,2 0 1 15,-2 0-27-15,4 0 13 0,1 3-15 32,-6 0-10-32,5 4 0 0,-1-3 5 0,-5-1-4 15,2 1 1-15,-4-2-5 0,0-1-5 0,0 0-2 0,-1-1-12 16,0 1-52-1,1-1-70-15,0 0-350 0,-1 0-351 47,-1 0 459-47</inkml:trace>
  <inkml:trace contextRef="#ctx0" brushRef="#br0" timeOffset="95168.31">3754 1051 1386 0,'0'0'108'0,"0"0"117"15,0 0-117-15,0 0 87 0,0 0-118 16,0 0-5-16,0 0-19 0,0 0-19 16,-5 0-18-16,5 5-7 0,-6 3-1 15,2 4-3-15,0-5-7 16,-2 7 12-16,-1 4 6 16,4-10-19-16,-4 10 4 15,0 0-17 16,5-9-13-31,-6 9-150 16,1-2-216-16,5-9 78 0,-3 4-487 0</inkml:trace>
  <inkml:trace contextRef="#ctx0" brushRef="#br0" timeOffset="95969.81">3544 1020 1360 0,'0'0'50'16,"0"0"126"-16,0 0-62 0,0 0-39 16,0 0-22-16,0 0-1 0,0 0-21 15,0 0-5-15,0 0-15 16,0 0 20-16,5 0 2 0,2 0 54 15,3 0-26-15,-6 5-45 16,9-1 14-16,-7-4-26 0,-1 4 0 0,2-1-4 16,0 0-1-16,-2 0 5 15,1-1 1-15,4 3 4 0,0-2-4 16,-6-1-2-16,3 1-4 0,-2-2-43 16,-2 0-69-16,1 0-71 0,-2-1-88 15,1 0-114-15,-1 0-37 0,-1 0-237 16</inkml:trace>
  <inkml:trace contextRef="#ctx0" brushRef="#br0" timeOffset="96282.71">3631 956 1439 0,'0'0'35'0,"-5"0"123"0,1 0 41 16,4 0-130-16,-3 0 53 0,-3 4-20 16,4-1-56-16,-4 1 25 15,3-1-42-15,1-1-9 0,-1 2-2 0,0-1 1 16,0-1-14-16,0 1-7 0,-3 4-8 15,0 2 10-15,3-4-3 16,-4 6-37-16,4-6-57 0,0 0-106 16,1 1-205-16,0-1-145 0,-1 1 71 15</inkml:trace>
  <inkml:trace contextRef="#ctx0" brushRef="#br0" timeOffset="109028.81">6659 1986 1874 0,'0'0'70'0,"0"7"48"0,0-7 52 16,0 0 27-16,0 0 10 0,0 3 203 15,0-3-225-15,0 0-18 0,0 0-33 16,0 0-6-16,0 0-30 0,0 0 35 0,0 0-74 15,0 0-41 1,0 0 9-16,0 0-23 0,0 0-5 0,0 0-8 16,0 0 4-16,0 0-3 0,4 0-4 15,0 0 5-15,2 0 1 0,1 0 6 16,4 0-3-16,5 0 6 0,26 0-5 16,-16 0 7-16,3 0-3 0,2 0 5 15,4 0-6-15,0 4-1 0,40 1 10 16,8 1 67-16,-40-3-24 15,45 2 84-15,-43-2-40 0,-1-1 2 16,0 0-22-16,-1-1-20 0,-2 0-14 0,38 0 46 16,-44-1-19-16,-1 0-5 0,-4 0 8 15,-2 0-11-15,-3 0-11 16,19 0 3-16,-12 0-34 0,-7 0 5 16,-9-4 1-16,-10 0-16 15,1 4-66-15,-5-2-54 0,0 2-58 16,-2 0-31-16,0 0-4 0,0 0 2 15,0 0-503-15,0 0 85 0,-9 0-366 16,1 0 158-16</inkml:trace>
  <inkml:trace contextRef="#ctx0" brushRef="#br0" timeOffset="116963.89">5236 4711 2426 0,'-25'0'107'0,"12"0"-11"16,2 0 40-16,1 0-9 0,1 0 25 15,-6 0 136-15,9 0-161 0,1 0-30 16,1 0-11-16,1 0-5 0,0-4-17 0,1 4 21 15,1-3-62-15,1 3-9 0,0 0-8 16,0 0-3-16,0 0-12 0,0 0-2 16,0 0-2-16,0 0-4 0,7 0 13 15,0 0 15-15,13 0 102 16,19 5 252-16,25 0 349 0,-22-5-337 16,9 0-32-16,7 0-120 0,8 0-74 15,85-15-45-15,-70 6-101 0,1 0-5 16,3 2 0-16,-1 2-3 0,-1 5 9 15,72 0 3-15,-79 0 0 0,-3 0-7 16,-2 5 2-16,-1 1-1 0,63 4 1 0,-71-3-3 16,-2-2 0-16,-1 2-4 0,-4 0 5 15,-5 0 1-15,38 6-3 0,-50-7 1 16,-2 0-1-16,-5 1 4 0,-4-3-2 16,17 4-6-16,-26-4-4 0,-2-2-8 15,-4 0-2-15,-1 1-2 0,-3-2 9 16,5 1 8-16,-9-1 6 0,-1-1-3 15,0 0 6-15,-2 0-4 0,0 0 4 16,0 0-8-16,-1 0-1 0,0 0-6 0,0 0-16 16,0 0-19-16,0 0-126 0,0 0 27 15,0 0-58-15,0 0-66 16,0 0-43-16,0 0-240 0,0 0 354 0,0-4 3 16,0-5-710-16,0 6 457 15,0-3-83-15,0-1-230 0</inkml:trace>
  <inkml:trace contextRef="#ctx0" brushRef="#br0" timeOffset="118511.38">12076 4549 2198 0,'-3'0'50'0,"3"0"24"0,0 0 23 15,0 0 25-15,13 0 82 16,-6 0-89-16,4-5 9 0,1 5-1 0,5-4-8 15,29-3 66-15,-17 4-118 0,5-1-13 16,4 1-10-16,4 1-11 0,5 0-5 16,54 2 38-16,-46 0-24 0,3 0 2 15,4 0 1-15,3 7-6 0,2-2 9 16,78 8 14-16,-69-7-38 0,3 1-22 16,0 0 3-16,1-1 9 0,77 7-3 0,-84-9-3 15,-2 2-6-15,-2-1 5 16,-5 0 0-16,50 4-5 0,-64-3 2 0,-5-2 0 15,-6-1-1-15,-5 1 1 0,-4-1 0 16,13 1 2-16,-26-2 2 0,-4-1 0 16,-4-1-3-16,-2 1-3 0,1-1-9 15,-7 0 5-15,1 0 12 0,-2 0 1 16,0 0-2-16,0 0 1 0,0 0-8 16,0 0 0-16,0 0-7 0,0 0-21 15,0 0-58-15,-6 0-398 0,1 0 107 16,0 0-83-16,-1 0-227 0,-2-4-20 15,-3 1 120-15</inkml:trace>
  <inkml:trace contextRef="#ctx0" brushRef="#br0" timeOffset="136405.32">10124 4608 2110 0,'-5'-6'141'0,"-1"5"-14"0,-1 1 43 16,1-1-31-16,0 1-3 0,-11 0 91 15,7 0-117-15,-1 0-19 0,0 6-12 16,-3-1-4-16,1 1-20 0,-12 6 7 16,12-7-51-16,1 2-8 0,2 0 4 15,0 0-6-15,-2 7-6 0,7-7 1 16,3-1-5-16,-1 1 6 0,2-1-3 15,1 0-1-15,0 5 0 0,0-6 4 0,7 0 0 16,0-1 0-16,0 0 0 0,8 2-1 16,-5-5 4-16,0-1 3 0,2 0-1 15,2 0-1-15,-1 0 1 0,12-15 3 16,-11 7 0-16,-3 1 5 0,-1 0-6 16,-1 1-3-16,2-8 1 0,-7 7 4 15,-2-2 8-15,-1 3-10 0,-1-3 3 16,0 1 1-16,0-8 29 0,0 9-1 15,0 1-10-15,0 0-11 0,-6 2-7 16,6 1-14-16,0 2 1 0,0 1-5 16,0 0-3-16,0 0 0 0,0 0 0 15,0 0-2-15,0 7 16 0,0-1-2 0,0 1-3 16,0 0-2-16,10 10-6 0,-7-7 15 16,2 0 1-16,-1 1 2 0,2 0-4 15,-2-1-2-15,8 9 7 0,-7-9-6 16,1-2-9-16,0 0-18 0,0-1-39 15,5 3-124-15,-5-5 58 0,-1-3-23 16,0 1-49-16,0-1-60 0,0-1-63 16,4-1-690-16,-5 0 490 0,-1 0 108 15</inkml:trace>
  <inkml:trace contextRef="#ctx0" brushRef="#br0" timeOffset="136733.6">10300 4720 2157 0,'1'0'38'15,"-1"0"22"-15,2 0 6 0,-1 0 71 16,0 0-105-16,1 0-5 0,-2 0-22 15,0 0-2-15,1 0 143 0,-1 0-58 0,2 0 6 16,-2 5-52-16,1-1-15 0,1 1-6 16,3 5 14-16,-3-5-32 0,1 1 2 15,-1-2-2-15,1 1 0 0,2 6-1 16,-3-7-6-16,0 1-28 0,1-1-89 16,0 1-120-16,-1-1-159 0,3 4-920 15,-3-5 812-15</inkml:trace>
  <inkml:trace contextRef="#ctx0" brushRef="#br0" timeOffset="137651.79">10142 5192 1544 0,'-2'-4'138'0,"2"4"-8"15,-1-5 33-15,0 1-37 0,1 0 6 0,-5-4 69 16,5 5-105-16,-2-1-7 16,0 1 16-16,-1 0 46 0,1-1 17 0,-3 0 105 15,4 2-176-15,-3-1-9 0,1 1-5 16,-1 0-9-16,-4-2-9 0,3 3-56 16,-2 1-4-16,2 0-15 0,-3 0-2 15,-6 8-1-15,6-1 12 0,-2 2 4 16,1 0-11-16,0 1 5 0,0 0 0 15,-5 11 0-15,10-11 3 0,-2-1 2 16,3 0-7-16,2-2-6 0,1 5-50 16,0-7 16-16,0-3 9 0,0 2-1 15,4-2 11-15,2 1 3 0,0-3 23 16,1 0 2-16,0 0 5 0,1 0-10 0,0-6 3 16,9-6-2-16,-10 5-1 0,2 1 9 15,-2-1-7-15,-1-1-4 0,5-6 13 16,-5 7 1-16,-3 1 2 0,-1-1-5 15,1 2 3-15,-1-3 12 0,-2 5-10 16,0 0 2-16,0 1-11 0,0 1 4 16,0 0-11-16,0 1-11 0,0 0 4 15,0 0 4-15,0 0 3 0,0 0 0 16,0 12-3-16,0-7 3 0,0 1-1 0,0-1 7 16,5 2 0-16,5 4-3 15,-7-4 2-15,1-1 3 0,-1-1 7 16,2 0-13-16,-1 0 1 0,5 3-18 0,-3-5-19 15,-2 0-28-15,0 1-59 0,3-4-94 16,5 1-400-16,-5-1 186 0,-3 0-199 16,3 0 90-16,-2-7 73 0</inkml:trace>
  <inkml:trace contextRef="#ctx0" brushRef="#br0" timeOffset="138050.03">10261 5247 2348 0,'0'-6'37'0,"-4"1"122"0,4 5-49 15,0-3-24-15,0 3-23 0,0-3-11 16,0 3-26-16,0-5-10 0,7 2-18 15,-3 0 4-15,2 1-6 0,1-1 4 16,6-3-8-16,-6 4 20 0,-1 1 3 0,0 0 0 16,-1 1 9-16,2 0 10 0,-4 0-8 15,-3 8 36-15,0-1 24 0,0-1 23 16,0 2 17-16,-7 10 29 0,2-9-116 16,-1 2-19-16,-1-2-9 0,1 1-6 15,-4 6 0-15,4-9-5 0,3-1-2 16,3-1 3-16,-2-2-1 0,2 3 3 15,0-4-3-15,0-1-1 0,0 0 4 16,0 0-5-16,7 0-1 0,5-1-25 16,-4 0-50-16,0 0-101 0,4-9-121 15,2 2-119-15,13-11-853 0,-14 8 671 16,0 1 132-16</inkml:trace>
  <inkml:trace contextRef="#ctx0" brushRef="#br0" timeOffset="139008.94">10431 4650 1901 0,'-7'-2'45'0,"4"-1"35"0,0 1 31 16,-1 1 4-16,1-1 124 0,3 1-135 16,-2 1-13-16,2-1-25 0,0 1-10 15,0 0-30-15,0 0-3 0,0 0-19 16,0-1 12-16,0 0 4 0,0 1 7 0,5-1 4 16,-5 0-25-16,4 1-4 0,0-1 4 15,-2 0-2-15,3 1-1 0,7-3-6 16,-5 3-1-16,-2-3 9 0,2 2-3 15,-1-1 0-15,6-2 4 0,-5 3-4 16,-1-2-2-16,0 1 2 0,-1 1 0 16,0-1 0-16,3-2 1 0,-4 4 1 15,-2-1 5-15,1 0-1 0,-3 0 15 16,1 1 34-16,-1 0-13 0,0 0-5 16,0 0 0-16,0 0-5 0,0 0-9 15,0 0-23-15,0 0-7 0,0 0 2 0,0 0 3 16,0 0-3-16,0 7 3 15,0-2-6-15,0 3 10 0,0 1 3 0,0 3 1 16,0 17 13-16,0-13-10 0,0 2 1 16,6 2 1-16,-6 1 12 0,4 1 2 15,5 25 63-15,-6-23-42 0,-1 1-4 16,1 0-8-16,0 0-9 0,3 24 18 16,-5-24-32-16,1-3-1 0,0 0-11 0,0 0 8 15,-1-3 0-15,-1 17 16 16,2-21-17-16,-2 1-3 0,0-3 1 15,0-2 3-15,0 8-6 0,0-12 8 0,0 0-10 16,0-1 12-16,0-1 0 16,0 1-7-16,-5 3 29 0,0-7-12 0,-1 2 8 15,2 1-1-15,0-1 2 0,-6 5 33 16,4-6-36-16,0 1-3 0,0 0-7 16,1 0-2-16,-2 0-5 0,-5 1 4 15,7-2-7-15,-2-1-9 0,4 1-3 16,-4-1-3-16,-1 2-10 0,3-3-23 15,0 2-58-15,-2-3-115 0,-2 0-207 16,1 0-150-16,-10 0-1165 0,9-10 1121 16</inkml:trace>
  <inkml:trace contextRef="#ctx0" brushRef="#br0" timeOffset="139928.31">9838 4570 1598 0,'0'-4'40'15,"0"-1"18"-15,4-2 129 0,-4 3-98 16,0-1 20-16,0 2 2 0,0-1 12 16,0-2 75-16,0 4-115 0,0-1-32 15,0 1-7-15,-6 0 2 0,1 1-16 16,-5 0 13-16,5-1-24 0,-3 2-4 16,1 0 5-16,-3 0-3 0,-8 0-9 15,7 0 0-15,3 0 9 0,-2 5-5 16,1-5-6-16,2 0 1 0,-3 3-10 15,6-3 5-15,0 0-3 0,2 4-3 16,1-4 0-16,-1 0-3 0,2 0 9 16,0 0-8-16,0 2-2 0,0 0 6 0,0-1-2 15,0 3 8-15,0-2 1 0,0 1-5 16,0 2 4-16,3-1-6 0,0 5 1 16,-3-3 3-16,4 2-1 0,-2-1 1 15,-1 2-2-15,1 2-1 0,-1 16 2 16,2-12 17-16,-3 4 29 0,1 3 10 15,-1 5 12-15,0 34 30 0,0-24-69 16,0 1 1-16,0 4-7 0,0 1 11 0,-5-2-5 16,5 35 20-16,-5-39-37 0,5-5 1 15,0-3-11-15,0-2 8 16,0 19-4-16,0-26 0 0,0-2-14 0,0-1 12 16,0-1-1-16,3-1-4 0,3 11 10 15,-6-15-9-15,3-3 2 0,0 0-5 16,-1-1 0-16,3 3-2 0,-4-4 10 15,1-3-1-15,0 0 2 0,0-1-5 16,1 0-11-16,0 3-1 0,-1-4 15 16,0 1 1-16,0 1-1 0,1-1 0 15,-2 1-7-15,3 0 2 0,-1 1 1 16,-1-1 2-16,2-2 9 0,-1 1-3 0,4 3 22 16,-4-3-15-16,2-1 5 0,0 1 0 15,0-1 6-15,1 0-10 0,7 3 10 16,-5-4-22-16,2 0 5 0,-2 0-2 15,3 0-5-15,15-7-4 0,-10 0-21 16,1-1-49-16,2 0-117 0,0-2-137 16,2-1-135-16,21-17-1039 0,-21 13 899 15</inkml:trace>
  <inkml:trace contextRef="#ctx0" brushRef="#br0" timeOffset="141106.91">11191 4560 1634 0,'-11'-3'25'0,"-14"-2"131"0,15 3-44 15,-2 1 9-15,0-1-2 0,-2 0 27 0,-8-2 160 16,11 1-169-16,1 1-16 16,1-1 9-16,-1 1-2 0,3-2-2 0,-5-2 92 15,7 4-130-15,1 0-17 0,1 0-17 16,1 1-13-16,-2-2 1 0,3 2-38 16,0 0 13-16,0 1 0 0,0-1 5 15,1 1-2-15,-2-1-10 0,0 1-16 16,2 0 8-16,0 0-7 0,0 0 7 15,0 0-16-15,0 0 9 0,0 0-4 16,0 0 11-16,0 0-2 0,0 6 3 16,0 10 3-16,0-5-4 0,-4 3-9 15,4 1 9-15,-6 4-7 0,3 25 12 16,3-19-7-16,-3 1-1 0,3 2-2 16,-4 3-2-16,4 0 17 0,0 36 29 0,0-34-17 15,0 1-23-15,0-1-4 0,0-2 6 16,6 26-4-16,0-33 4 0,0 0-8 15,-4 0 8-15,3-2-2 0,-2-2-2 16,4 17 7-16,-5-22-11 0,0 1 10 16,1-4 0-16,-1 0-5 0,2 6 1 15,-3-11 0-15,-1-2-1 0,0 0 6 16,2-1-5-16,-1 0 0 0,-1-3-4 16,0 0 11-16,0 0-12 0,0-1 8 0,0 0-1 15,0 1 0-15,0-1-5 0,0 0 4 16,0 0 2-16,0 0-2 0,0 0 12 15,0 0-15-15,0 0 6 0,0 0-7 16,0 0 2-16,0 0 0 0,4 0 10 16,1 0-7-16,-1 0 8 0,2 0-7 15,1 0-1-15,11 0 8 0,-8 0-6 16,2 0-5-16,1 0 3 0,0-7-13 16,0 7-17-16,14-12-135 0,-13 6 5 15,-1 1-99-15,-1-1-74 0,-2 2-92 16,8-5-805-16,-12 4 619 0,-1-1 124 0</inkml:trace>
  <inkml:trace contextRef="#ctx0" brushRef="#br0" timeOffset="141929.2">11379 4538 1929 0,'0'-5'45'0,"0"-4"129"16,0 6-40-16,0 1-24 0,0 0-11 16,0 2-25-16,0-1-34 0,0 1-12 15,0 0-31-15,0 0 5 0,0 0 44 16,0 0 23-16,0 12 95 0,0-4-111 0,0 1-10 16,0 3 7-16,0 1-8 0,0 2-12 15,5 15 5-15,-5-14-18 0,3-1 1 16,0 1 1-16,-3-2-9 0,3 12 8 15,-3-14-16-15,0-2 3 0,0-1-5 16,0-1 2-16,0-2 0 0,0 3 19 16,0-7 2-16,0 0 46 0,0-1 25 15,0-1 26-15,0 0 95 0,0 0-156 16,0 0-34-16,0-5-22 0,0-1-6 16,0 0 3-16,0-10-3 0,0 6 4 15,0-1-8-15,5-1 3 0,2-1-3 16,10-13-3-16,-7 14 4 0,1 0 5 15,1 2 1-15,0 0 0 0,0 4-4 0,9-4-49 16,-12 8 22-16,-2 2 0 0,1 0 7 16,0 0-12-16,2 7-19 0,-6 0 38 15,-1 0 23-15,0 1-5 0,-3 0 8 16,0 1 3-16,-7 12 23 0,0-11-21 16,0 2 3-16,-3-1-4 0,0 0 1 15,-1-1-6-15,-9 8-7 0,10-11-3 16,0 0-1-16,3-2 12 0,0-1 2 15,-3 1-3-15,7-4-12 0,1-1-4 16,-1 0 4-16,3 0-11 0,0 0-30 0,0 0-237 16,0 0 26-16,0 0-57 0,0 0-17 15,5-5-46-15,5-4-679 16,-6 5 564-16,2-1 105 0</inkml:trace>
  <inkml:trace contextRef="#ctx0" brushRef="#br0" timeOffset="142325.29">11611 4737 2387 0,'0'0'4'0,"0"0"33"16,0 0 73-16,0 0 54 0,0 5 200 15,0 1-251-15,0-1-58 0,0 1-29 0,0 1-5 16,0-1-10-16,0 10 2 0,0-10-13 16,0 1 0-16,0 1 7 0,0-1-5 15,0 6-4-15,0-8-1 0,0 2-4 16,0-3-44-16,0 1-93 0,0 0-107 16,0 1-572-16,0-4 143 0,0-2 105 15</inkml:trace>
  <inkml:trace contextRef="#ctx0" brushRef="#br0" timeOffset="143080.22">11442 5080 2062 0,'0'0'45'0,"0"0"26"16,0 0 16-16,5 0-1 0,0 0 41 16,-5 0-79-16,0 0 18 0,3 0-10 15,-3 0 8-15,4 5 33 0,-1 2-61 0,-3-1-6 16,3 0 0-16,-2 1 5 16,0 2-11-16,1 8 14 0,-1-7-33 15,0 0 6-15,-1 0-9 0,0 1 5 16,0 9 5-16,0-10-5 0,0-1 2 0,0-1-2 15,0 0-2-15,0 4 3 0,-5-7-8 16,5-2 1-16,0 2 1 0,0-4 1 16,0 0 3-16,-3 2 8 0,3-3-8 15,0 0 7-15,0 0-1 0,-3 0 1 16,2 0 6-16,1 0-12 0,-2 0-5 16,1-7-4-16,0 2-2 0,1-6-12 15,0 6 11-15,0-1-1 0,0-2 2 16,0 1-5-16,7-1 3 0,7-6 4 15,-7 7 5-15,0 1-6 0,-1 2-2 16,2-1 7-16,6 0-3 0,-8 4 0 16,2 1 0-16,-2 0-3 0,0 0 7 0,-1 0-6 15,5 13 4-15,-6-7-1 0,-2-1 4 16,2 1 1-16,-3 1 1 0,0 9 7 16,-1-8 6-16,0 1 6 0,0 0 9 15,0-1 9-15,-6 7 52 0,1-8-54 16,1 0-9-16,-1-1-15 0,-1 0-3 15,0-1-7-15,-9 6 3 0,5-6-2 16,2-2-6-16,-2 1 1 0,1 0-10 16,-9 0-103-16,9-3-54 0,1 0-90 0,1-1-68 15,0 0-69-15,0 0-716 0,4-8 589 16,1-1 114-16</inkml:trace>
  <inkml:trace contextRef="#ctx0" brushRef="#br0" timeOffset="143448.85">11625 5233 2050 0,'4'0'43'0,"1"0"33"16,-1 0 40-16,-1 0 22 0,2 0 122 15,-3 0-167-15,1 0-37 16,7-8 10-16,-6 5-42 0,0 3-4 16,1 0 7-16,2 0 29 0,-3 0-25 15,-1 0 7-15,-1 0 6 0,1 0 2 16,-2 0 31-16,1 11 107 0,-2-6-88 0,0 1-24 16,0 2-26-16,-6 0-10 15,-5 13-4-15,5-11-18 0,0 1-8 16,0 0-2-16,1 0 3 0,1-1-12 0,1 7 3 15,3-10-8-15,0-1 12 0,0-1-8 16,0-2 5-16,8 3 6 0,0-6-2 16,1 0-5-16,3 0-49 0,1-7-53 15,18-9-383-15,-12 7 132 0,1-2-91 16,-1-1-251-16,-2-1 42 0,-1 0 121 16</inkml:trace>
  <inkml:trace contextRef="#ctx0" brushRef="#br0" timeOffset="144198.44">11825 4493 1765 0,'0'-7'61'16,"0"2"15"-16,0-1 28 0,6 2 3 15,-2-3 38-15,-4 5-110 0,0 0-28 16,0 1-9-16,4 1 36 0,-1 0 72 15,0 0-42-15,-2-1-23 0,3 0-4 16,0 1-7-16,0-1 10 0,7-4 26 16,3 1-23-16,0-1-32 15,-7 2-7-15,1 1 4 0,1-1 1 16,-2 2-1-16,9-3 1 0,-9 2-1 0,-2 0 2 16,1 1-8-16,-2 1 2 0,-2 0-6 15,0 0-2-15,0 0 4 0,-2 0 56 16,1 0 6-16,-1 0 18 0,3 12 61 15,0-5-91-15,0 3 6 0,0 4-7 16,1 3 3-16,4 30 22 0,-5-20-48 16,0 4-5-16,-2 4 1 0,0 3 13 15,0 2 5-15,-1 49 48 0,0-42-61 16,0 2-3-16,0 1-8 0,0-1-8 16,0 45 12-16,0-51-7 0,0-2 4 15,5-4 4-15,1-3-13 0,-2-5 4 0,7 21 8 16,-5-30-6-16,-2-3-12 0,1-2-4 15,0-4 0-15,2 6-5 16,-4-11 9-16,0-3 1 0,-1 1 4 0,0-3 7 16,-1 1 12-16,1-2 63 0,-2 0-34 15,1 0 14-15,-1 0 9 0,0 0-15 16,0 0 8-16,0 0-63 0,0-5 19 16,0 5 10-16,0-4-1 0,0 4-4 15,0-3-8-15,0 0-19 0,-4 3-5 16,4 0 7-16,0 0-4 0,-3 0 9 15,3 0-12-15,-3 0-4 0,0 0-7 16,0 0-1-16,-2 0 3 0,-9 0 3 0,4 6-5 16,-1 1-34-16,-1-1-29 0,-2 1-20 15,-17 7-141-15,16-7 42 0,-1 0-167 16,2-2-172-16,0-1-430 0,1-4 103 16</inkml:trace>
  <inkml:trace contextRef="#ctx0" brushRef="#br0" timeOffset="168670.2">16683 7588 2247 0,'1'0'55'0,"0"0"49"15,0 0 47-15,0 0 55 0,0 0 174 16,0 0-213-16,-1 0-25 0,1 0-24 0,0 0-7 16,1 0-14-16,0 0 84 0,0 0-70 15,4 0 11-15,2 0 19 0,5 0 12 16,25 0 125-16,-10 0-143 0,6 0-29 16,5 0-36-16,5 0-7 0,55 0-20 15,-47 0-24-15,2 0-19 0,2 0 5 16,0 7-10-16,52 4 14 0,-56-5-10 15,-2-1-14-15,-3 1-40 0,-3 0-50 16,34 5-287-16,-46-5 175 0,-2 0 17 16,-5 1 12-16,-2-1-48 0,-2 0-87 0,10 5-560 15,-17-5 255-15,-4-2-81 16,-2-2 130-16</inkml:trace>
  <inkml:trace contextRef="#ctx0" brushRef="#br0" timeOffset="173430.93">7142 7093 2039 0,'0'0'11'0,"0"0"29"15,0 0 5-15,0 0 10 0,0 0 16 16,0 0-1-16,0 0 19 0,6-6 142 15,-2 6-92-15,2 0-26 0,2-4-13 16,3 4 15-16,2-4-2 0,25-3 88 16,-14 4-119-16,5-1-10 0,3 1 2 15,6 0 3-15,46-1 27 0,-36 1-76 0,1 1-16 16,3 1-4-16,3 1 3 0,-1 0-8 16,52 0 7-16,-54 0-4 0,0 0 2 15,-2 0-5-15,-1 0 3 0,-3 0-3 16,38 5 18-16,-47-5-6 0,-2 0-1 15,-4 0 0-15,-3 0-12 0,-4 0-1 16,17 0-4-16,-26 0 8 0,-1 0-5 16,-2 0-2-16,-3 0 2 0,4 0-28 15,-10 0-39-15,1-5-100 0,-2 5-179 16,-2 0-248-16,0 0-341 0</inkml:trace>
  <inkml:trace contextRef="#ctx0" brushRef="#br0" timeOffset="184023.94">757 9165 1232 0,'-4'0'86'16,"4"0"68"-16,-3-4 60 0,-1 4 26 0,1 0-72 16,2 0-27-16,-2 0 101 15,0 0-109-15,2-4-14 0,-1 4-15 16,1 0 6-16,1 0-17 0,0 0 15 0,0 0-97 15,0 0-9-15,0 0-2 0,0 0-3 16,0 0-5-16,0 0-1 0,0 0 2 16,7 0 9-16,1 0 4 0,2 0-9 15,3 0 4-15,1 0 1 0,24 0-1 16,-14 0 1-16,0 0-4 0,1 0 9 16,2 0-1-16,-2 0 23 0,26 0 42 15,-6 0-13-15,-24-5-45 16,14 5 1-16,-20-4-11 0,-2 4-1 15,-1-3-19-15,-1 3-25 0,-1 0-42 16,8-3-266-16,-11 3 13 0,1 0-266 0,-3 0-91 16,0 0 82-16</inkml:trace>
  <inkml:trace contextRef="#ctx0" brushRef="#br0" timeOffset="185542.48">1864 9046 1916 0,'-4'-2'48'0,"1"2"36"0,2 0 43 15,-2 0 33-15,1 0 114 0,1 0-165 16,1 0-34-16,0 0-24 0,0 0-7 15,0 0-26-15,0 0-3 0,0 0-20 16,0 0-8-16,0 0 3 0,0 0 4 16,6 0 49-16,0 0 19 0,11 0 72 15,-5 0-102-15,1 0-6 0,2 0 3 16,4 0-8-16,0 0-2 0,1 0-5 0,22 0 24 16,-19 0-11-16,-1 0-2 0,1 0 6 15,-1 0-6-15,1 0-12 0,16 0 1 16,-19 0-12-16,-3 0-1 0,1-4 0 15,-2 4 1-15,-2-5-2 0,0 2-13 16,11-1-148-16,-13 1-40 0,-2 3-128 16,-1 0-219-16,-2 0-214 0,-2 0 101 15</inkml:trace>
  <inkml:trace contextRef="#ctx0" brushRef="#br0" timeOffset="193035.57">9906 11366 1178 0,'-2'-1'18'16,"-2"1"10"-16,1 0 4 15,3 0-3-15,-4 0-17 0,3 0-12 0,-1 0-7 16,2 0 3-16,0 0-4 0,0 0-7 16,0 0-298-16,0 0-1 0,7 0 2 15,2 0 100-15</inkml:trace>
  <inkml:trace contextRef="#ctx0" brushRef="#br0" timeOffset="206663.19">21787 9159 2513 0,'-3'0'90'0,"3"0"1"0,0 0 31 16,0 0-12-16,0 0 1 0,0 0 30 15,0 0-67-15,0 0 124 16,4 0-38-16,2 0 2 0,2 6-16 15,3-1-1-15,2 0 14 0,29 8 242 16,-15-7-140-16,4 1 10 0,8 0-20 16,4-1-23-16,5 0-61 0,60 1 4 15,-49-4-131-15,3-1-19 0,3-2-13 16,0 0-1-16,1 0-6 0,61 0-5 16,-68 0-3-16,-5 0-6 0,-4 0-30 0,-8 0-85 15,-5 0-127-15,15 0-448 16,-32 4 362-16,-6-4 78 0,-4 5 26 0,-3-5 28 15,1 8-269-15,-8-5 94 0,0 0-275 16,-9 0-160-16,0 2 89 0</inkml:trace>
  <inkml:trace contextRef="#ctx0" brushRef="#br0" timeOffset="210313.21">10145 6252 2301 0,'-26'19'50'0,"16"-11"-1"0,2-2 22 16,3-1-14-16,2-2 52 0,3 0 18 0,0 4 168 16,6-2-166-16,2 3-13 15,4 0-9-15,5 3 13 0,29 11 101 16,-14-11-135-16,2-3-17 0,8 0-24 0,3-5-11 16,56-3 1-16,-49 0-31 0,4-6 0 15,0-2-8-15,0 0-1 0,53-16 9 16,-59 11-3-16,2-2 5 0,-2-2-7 15,-2-1 1-15,-2-1 10 0,39-20 3 16,-46 20-7-16,-5-1-1 0,-3 3 3 16,-3 1-6-16,16-11 17 0,-26 15-10 15,-4 2 22-15,-2 0 6 0,-2 1 45 0,3-4 114 16,-7 8-91-16,-3-2 16 0,-2 3 0 16,1-3-3-16,-2 0 10 0,0-6 12 15,0 5-89-15,0 2-9 0,0-1 0 16,0 0 12-16,-5-4 29 0,0 7-79 15,5 2-4-15,-4-1 8 0,4 1-21 16,-3 0 22-16,3 1-22 0,0 1 1 16,0 0 7-16,0 0-7 0,0 0 8 15,0 0 4-15,0 0 4 0,0 0-4 16,0 0 4-16,0 0-4 0,0 0 1 16,0 0-5-16,0 0-14 0,0 0 5 0,0 0 9 15,0 0-10-15,0 0 10 0,0 0-6 16,0 0 10-16,0 0-13 0,0 0-38 15,0 0-49-15,0 0-39 0,0 0-34 16,0 0-27-16,0 0-98 0,0 0 184 16,0 0 31-16,0 0 11 0,0 0-26 15,0 0-32-15,0 0-302 0,0 4 158 16,0-1-133-16,0 0-316 0,0 1-66 16</inkml:trace>
  <inkml:trace contextRef="#ctx0" brushRef="#br0" timeOffset="213250.36">20382 11041 1327 0,'0'0'-2'0,"0"0"2"16,-11 0-2-16,-7 0 27 0,6 0 22 15,1 0 26-15,-2 0 36 0,0-5 9 16,1 5 1-16,-5-4 90 0,12 1-137 16,0 3 4-16,2-5 2 0,2 4 1 15,1 1 5-15,-3-3 48 0,3 3-29 16,0-1-67-16,0 0 70 0,0 1-41 16,0 0 10-16,13-5 21 15,-4 4-68-15,2-1 13 16,5 0 21-16,8-2 16 0,43-3 65 0,-23 4-74 15,8 0 8-15,9-1-5 0,10 2-5 16,8 0 4-16,98-1 45 0,23 2-24 16,-94 0-58-16,104 1 27 15,-110 0-43-15,-4 0-12 0,-5 0 5 16,-5 0-9-16,-5 0-3 0,55 5 4 16,-80-5 3-16,-9 6-1 0,-8-1-25 15,-8-5-17-15,19 6-197 0,-43-3 111 16,-3-3-37-16,-4 4-360 0,-16 0-280 15,2-1 125 1,-28 5-441-16</inkml:trace>
  <inkml:trace contextRef="#ctx0" brushRef="#br0" timeOffset="-212186.9">974 7778 979 0,'-1'0'-5'16,"-1"0"-11"-16,0 0 12 0,0 0 8 16,-2-12 2-16,1 5-11 0,0-1-5 15,2 0 10-15,-2-1 1 0,0 0-12 16,-1-10-4-16,2 10 16 0,0 0 4 16,-1 0 17-16,-1 1-6 0,1 1 33 15,-3-6 123-15,2 8-64 0,1 1-15 16,-1 0 5-16,1 1 10 0,-2-2 70 15,1 1-75-15,1 4-23 0,3-2-16 16,0 2 10-16,0 0 15 0,0 0 17 16,0 0-10-16,0 0 87 15,0 0-90-15,0 0 1 0,5 6-7 0,-2 1 1 16,2 1-16-16,4 12-2 0,-4-6-50 16,1 3-13-16,0 2 10 0,1 2-2 15,2 5-12-15,9 30 8 0,-9-27-8 16,2 4 9-16,1 0-18 0,-1 0-26 15,1-1-18-15,6 24-126 0,-7-31 48 16,-3-4-27-16,1-2-29 0,-2-3-21 16,-1-3-20-16,1 3-379 0,-3-11 186 15,-2-2 9-15,-1-1 101 0</inkml:trace>
  <inkml:trace contextRef="#ctx0" brushRef="#br0" timeOffset="-211659.51">895 8033 1287 0,'0'0'57'16,"0"0"20"-16,0 0 11 0,0 0-19 0,0 0-7 16,0 5 77-16,0 1-54 0,5-1 13 15,0 3-13-15,0 1 3 0,2 1-11 16,9 18 39-16,4 4-27 16,4 4-47-16,4 1-4 15,-17-21-10-15,16 12 95 0,-17-16-52 16,1-3-2-16,-1-2-20 0,-2-2-10 15,1-2-11-15,6-3 15 0,-7 0-9 16,0-9 6-16,0-1-3 0,1-3-2 0,1-2-16 16,10-24 6-16,-11 16-15 0,1-3-5 15,1-1-18-15,18-54-419 16,-21 58 61-16,2 1-316 16</inkml:trace>
  <inkml:trace contextRef="#ctx0" brushRef="#br0" timeOffset="-201010.55">23755 8033 1502 0,'4'-3'54'16,"0"0"41"-16,0 0 30 0,-1 0 27 15,0-1-30-15,2-1 83 0,-3 2-107 0,0 1-2 16,0-1-12-16,-1 1 5 16,1 1-3-16,0-1 75 0,-1 1-82 0,0 0-7 15,-1 1 14-15,0 0-3 0,0 0-11 16,0 0 51-16,0 6-62 0,-6 1 22 15,0 3-2-15,-1 2-3 0,-2 5-11 16,-18 29 7-16,10-18-47 0,-4 4-5 16,-3 2-12-16,-2 1 7 0,-1 1-14 15,-30 34-3-15,30-39-3 0,1 0 6 16,2-4 3-16,3-2-4 0,1-2-37 16,-9 15-121-16,18-23 26 0,4-1-11 0,0-2-17 15,3-3-51-15,-1 3-242 0,2-5 29 16,3-6-93-1,0-1-439-15</inkml:trace>
  <inkml:trace contextRef="#ctx0" brushRef="#br0" timeOffset="-200621.86">23356 8397 2110 0,'-2'-4'65'0,"-1"1"48"0,1 1 41 16,-1-2 151-16,1 4-219 15,1-2-34-15,1 2-63 0,0 0 45 16,0 0 40-16,0 8 30 0,0 1 4 15,-5 14 13-15,0-8-95 0,0 1 2 0,0 2-7 16,0 1-1-16,0-2-10 16,1 15 3-16,1-18-13 0,3 0 1 0,0 0 2 15,0-2-2-15,0 1 3 0,6 8 5 16,0-10-5-16,-1-2 4 0,2 0-4 16,2-2 0-16,1-2-2 0,18 1 1 15,-12-6-4-15,3 0-1 0,4 0-39 16,2-9-56-16,1-2-70 0,31-12-409 15,-29 9 124-15,0 1-247 0,-2-1 99 16</inkml:trace>
  <inkml:trace contextRef="#ctx0" brushRef="#br0" timeOffset="-190925.3">18158 12019 1807 0,'-5'-2'267'16,"3"2"-44"-16,-3-3 209 0,3 2-237 15,2-1-25-15,0 2-36 0,0-1-12 16,0 0-37-16,0-1 14 0,4 2-49 16,-4 0-41-16,3 0 66 0,3 0 19 15,0 0 50-15,3 0 30 16,4 0 45-16,4 0 47 0,32 0 346 16,17 0-129-16,-28 0-346 15,45 0 15-15,-41-6-120 0,0 6-13 0,0-6 1 16,-1 1 8-16,1 1-2 0,34 1 0 15,-41 0-23-15,-3 3 1 0,-3-4-3 16,-1 2-10-16,-7 0-53 0,15 2-517 16,-13 0-441-16,-16 0 521 15,3 0-422-15,-10 0 180 0,0 6-69 0,-9 1 109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5.xml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ic Series: Support Vector Machines | Machine Learning, Deep Learning,  and Computer Vision">
            <a:extLst>
              <a:ext uri="{FF2B5EF4-FFF2-40B4-BE49-F238E27FC236}">
                <a16:creationId xmlns:a16="http://schemas.microsoft.com/office/drawing/2014/main" id="{E9278199-9ABC-4552-B885-1F27D750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163359"/>
            <a:ext cx="2676525" cy="37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Support Vector Machines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12357" y="4797253"/>
            <a:ext cx="91440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Instructor: Syed Athar Bin Amir, North South University</a:t>
            </a:r>
            <a:endParaRPr lang="en-US"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5F2-4515-45B4-A4D8-9272D67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94D-D16D-43F2-A973-35507571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LinearSVC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used for linear SVMs, and scales linearly with number of training instances and features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SVC  based on </a:t>
            </a:r>
            <a:r>
              <a:rPr lang="en-US" sz="2000" dirty="0" err="1">
                <a:sym typeface="Wingdings" panose="05000000000000000000" pitchFamily="2" charset="2"/>
              </a:rPr>
              <a:t>libsvm</a:t>
            </a:r>
            <a:r>
              <a:rPr lang="en-US" sz="2000" dirty="0">
                <a:sym typeface="Wingdings" panose="05000000000000000000" pitchFamily="2" charset="2"/>
              </a:rPr>
              <a:t> library, supports the kernel trick, but doesn’t scale linearly with number of instances [very good for small datasets </a:t>
            </a:r>
            <a:r>
              <a:rPr lang="en-US" sz="2000" dirty="0" err="1">
                <a:sym typeface="Wingdings" panose="05000000000000000000" pitchFamily="2" charset="2"/>
              </a:rPr>
              <a:t>wrt</a:t>
            </a:r>
            <a:r>
              <a:rPr lang="en-US" sz="2000" dirty="0">
                <a:sym typeface="Wingdings" panose="05000000000000000000" pitchFamily="2" charset="2"/>
              </a:rPr>
              <a:t> number of instances]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D8D8A-8BDE-43F9-948F-8B21E265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80173"/>
            <a:ext cx="5600700" cy="152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8108FA-E526-4937-9DE5-4EE58A313594}"/>
                  </a:ext>
                </a:extLst>
              </p14:cNvPr>
              <p14:cNvContentPartPr/>
              <p14:nvPr/>
            </p14:nvContentPartPr>
            <p14:xfrm>
              <a:off x="846000" y="1370880"/>
              <a:ext cx="7391520" cy="326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8108FA-E526-4937-9DE5-4EE58A3135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40" y="1361520"/>
                <a:ext cx="7410240" cy="32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51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1085-D0BC-44D5-8D9D-FAED5FB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473F-79A8-4427-A353-2D44CC67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47750"/>
            <a:ext cx="4254843" cy="3546873"/>
          </a:xfrm>
        </p:spPr>
        <p:txBody>
          <a:bodyPr/>
          <a:lstStyle/>
          <a:p>
            <a:r>
              <a:rPr lang="en-US" sz="2000" dirty="0"/>
              <a:t>Reverse objective from classification </a:t>
            </a:r>
            <a:r>
              <a:rPr lang="en-US" sz="2000" dirty="0">
                <a:sym typeface="Wingdings" panose="05000000000000000000" pitchFamily="2" charset="2"/>
              </a:rPr>
              <a:t> try to fit as many instances as possible on the street, while limiting margin violations</a:t>
            </a:r>
          </a:p>
          <a:p>
            <a:r>
              <a:rPr lang="en-US" sz="2000" dirty="0">
                <a:sym typeface="Wingdings" panose="05000000000000000000" pitchFamily="2" charset="2"/>
              </a:rPr>
              <a:t>Adding more instances within the margin does not affect predictions  </a:t>
            </a:r>
            <a:r>
              <a:rPr lang="el-GR" sz="2000" dirty="0">
                <a:sym typeface="Wingdings" panose="05000000000000000000" pitchFamily="2" charset="2"/>
              </a:rPr>
              <a:t>ϵ</a:t>
            </a:r>
            <a:r>
              <a:rPr lang="en-US" sz="2000" dirty="0">
                <a:sym typeface="Wingdings" panose="05000000000000000000" pitchFamily="2" charset="2"/>
              </a:rPr>
              <a:t> insensitive</a:t>
            </a:r>
          </a:p>
          <a:p>
            <a:r>
              <a:rPr lang="en-US" sz="2000" dirty="0"/>
              <a:t>For nonlinear regression tasks, use kernelized SVM model in SVR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B3674-60C5-4217-BBBB-699FF068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38200"/>
            <a:ext cx="4410075" cy="2091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93B4B-75A7-466D-A509-1B3E0B3A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643" y="2972378"/>
            <a:ext cx="4422432" cy="211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897E-77A7-4E5E-B7BE-07DB169B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314450"/>
            <a:ext cx="2638425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D5256-8C1C-48DE-B65C-FFF3DE6C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7" y="3881430"/>
            <a:ext cx="4254844" cy="7131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E2B54-5325-4020-B72C-4627FBD95627}"/>
                  </a:ext>
                </a:extLst>
              </p14:cNvPr>
              <p14:cNvContentPartPr/>
              <p14:nvPr/>
            </p14:nvContentPartPr>
            <p14:xfrm>
              <a:off x="709560" y="1800"/>
              <a:ext cx="7787880" cy="225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E2B54-5325-4020-B72C-4627FBD956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200" y="-7560"/>
                <a:ext cx="7806600" cy="22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0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181F-3270-4543-839F-C2D65114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Transformations – 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F2AF-D4D3-4681-BD57-F22202BE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data isn’t linearly separable in the original space </a:t>
            </a:r>
            <a:r>
              <a:rPr lang="en-US" sz="2000" dirty="0">
                <a:sym typeface="Wingdings" panose="05000000000000000000" pitchFamily="2" charset="2"/>
              </a:rPr>
              <a:t> map it to a higher dimensional feature space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56CE4-94BC-48AF-9ACF-19D660EB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17222"/>
            <a:ext cx="5619750" cy="2699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8E9B4-5786-4F73-A930-43C6C5DAA37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41026" y="1917222"/>
                <a:ext cx="3048000" cy="46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Original data isn’t linearly separable</a:t>
                </a:r>
              </a:p>
              <a:p>
                <a:r>
                  <a:rPr lang="en-US" sz="2000" kern="0" dirty="0"/>
                  <a:t>Apply nonlinear transformation as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kern="0" dirty="0"/>
                  <a:t> </a:t>
                </a:r>
                <a:r>
                  <a:rPr lang="en-US" sz="2000" kern="0" dirty="0">
                    <a:sym typeface="Wingdings" panose="05000000000000000000" pitchFamily="2" charset="2"/>
                  </a:rPr>
                  <a:t> we can draw a linear decision boundary!</a:t>
                </a:r>
              </a:p>
              <a:p>
                <a:r>
                  <a:rPr lang="en-US" sz="2000" kern="0" dirty="0">
                    <a:sym typeface="Wingdings" panose="05000000000000000000" pitchFamily="2" charset="2"/>
                  </a:rPr>
                  <a:t>Several functions  possible to map the data to higher dimensions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8E9B4-5786-4F73-A930-43C6C5DA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1026" y="1917222"/>
                <a:ext cx="3048000" cy="4660387"/>
              </a:xfrm>
              <a:prstGeom prst="rect">
                <a:avLst/>
              </a:prstGeom>
              <a:blipFill>
                <a:blip r:embed="rId4"/>
                <a:stretch>
                  <a:fillRect l="-2600" t="-1047" r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376FBA-0F00-4CF3-81DB-C5D800F8DC77}"/>
                  </a:ext>
                </a:extLst>
              </p14:cNvPr>
              <p14:cNvContentPartPr/>
              <p14:nvPr/>
            </p14:nvContentPartPr>
            <p14:xfrm>
              <a:off x="718200" y="1425240"/>
              <a:ext cx="6836040" cy="300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376FBA-0F00-4CF3-81DB-C5D800F8DC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840" y="1415880"/>
                <a:ext cx="685476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8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3271-5CFF-4277-A911-1378B1BD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Transformations –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13223-049A-4BE6-B688-7169E8E64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Applying a second-degree polynomial mapping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𝜙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Note: Transformed vector is 3D!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13223-049A-4BE6-B688-7169E8E64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9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819925-9A1A-49D9-A34E-B2D25656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2952750"/>
            <a:ext cx="2915802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6562C-9F86-444D-9633-3B78832FA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720957"/>
            <a:ext cx="4946822" cy="24225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1C275B-76FB-4E23-8597-AAAD2921C2C9}"/>
                  </a:ext>
                </a:extLst>
              </p14:cNvPr>
              <p14:cNvContentPartPr/>
              <p14:nvPr/>
            </p14:nvContentPartPr>
            <p14:xfrm>
              <a:off x="122760" y="1089000"/>
              <a:ext cx="6446520" cy="389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1C275B-76FB-4E23-8597-AAAD2921C2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00" y="1079640"/>
                <a:ext cx="6465240" cy="39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953-D01B-4CBF-905C-46343B68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9F04-9857-4376-8505-4C35AE84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Kernel function </a:t>
            </a:r>
            <a:r>
              <a:rPr lang="en-US" sz="1800" dirty="0">
                <a:sym typeface="Wingdings" panose="05000000000000000000" pitchFamily="2" charset="2"/>
              </a:rPr>
              <a:t> takes vectors in the original lower dimensional space as inputs, and returns the dot product of the transformed vectors in the higher dimensional feature space</a:t>
            </a:r>
            <a:r>
              <a:rPr lang="en-US" sz="1800" dirty="0"/>
              <a:t> </a:t>
            </a:r>
          </a:p>
          <a:p>
            <a:r>
              <a:rPr lang="en-US" sz="1800" dirty="0"/>
              <a:t>Consider a couple of 2D vectors </a:t>
            </a:r>
            <a:r>
              <a:rPr lang="en-US" sz="1800" b="1" dirty="0" err="1"/>
              <a:t>a,b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9EB9C-4B65-466E-82A0-068BC05E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43150"/>
            <a:ext cx="4703059" cy="200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D99705E-A43D-46D0-9C2C-65564189E1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32805" y="1885950"/>
                <a:ext cx="3983741" cy="1652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/>
                  <a:t>Dot product of transformed vectors is equal to the square of the dot product of the original vectors</a:t>
                </a:r>
              </a:p>
              <a:p>
                <a:r>
                  <a:rPr lang="en-US" sz="1800" dirty="0"/>
                  <a:t>The kernel is any function that’s capable of computing the dot product without having to compute (or know at all) the transformation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endParaRPr lang="en-US" sz="1800" dirty="0"/>
              </a:p>
              <a:p>
                <a:endParaRPr lang="en-US" sz="2000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D99705E-A43D-46D0-9C2C-65564189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805" y="1885950"/>
                <a:ext cx="3983741" cy="1652291"/>
              </a:xfrm>
              <a:prstGeom prst="rect">
                <a:avLst/>
              </a:prstGeom>
              <a:blipFill>
                <a:blip r:embed="rId4"/>
                <a:stretch>
                  <a:fillRect l="-1531" t="-2583" r="-3063" b="-302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59067F-FB8D-48AB-AEBD-73A2EF63C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681" y="3852417"/>
            <a:ext cx="2514600" cy="12703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C4F623-71F6-4A2D-9C43-DF2CAB763D65}"/>
                  </a:ext>
                </a:extLst>
              </p14:cNvPr>
              <p14:cNvContentPartPr/>
              <p14:nvPr/>
            </p14:nvContentPartPr>
            <p14:xfrm>
              <a:off x="263520" y="4680"/>
              <a:ext cx="8301600" cy="432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C4F623-71F6-4A2D-9C43-DF2CAB763D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160" y="-4680"/>
                <a:ext cx="8320320" cy="43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1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459" y="1074008"/>
            <a:ext cx="3233351" cy="3546873"/>
          </a:xfrm>
        </p:spPr>
        <p:txBody>
          <a:bodyPr/>
          <a:lstStyle/>
          <a:p>
            <a:r>
              <a:rPr lang="en-US" sz="2000" dirty="0"/>
              <a:t>To which class would each decision boundary assign the new instance?</a:t>
            </a:r>
          </a:p>
          <a:p>
            <a:endParaRPr lang="en-US" sz="2000" dirty="0"/>
          </a:p>
          <a:p>
            <a:r>
              <a:rPr lang="en-US" sz="2000" dirty="0"/>
              <a:t>Which decision boundary would you choose to separate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857F9-1D1D-4175-BF39-0EA0686C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" y="1047750"/>
            <a:ext cx="4500259" cy="39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93EB-11EC-4EB3-8FA2-54028FA1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6D4D-72DA-4D3A-A0D4-E801E53D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35" y="1080186"/>
            <a:ext cx="3886200" cy="3546873"/>
          </a:xfrm>
        </p:spPr>
        <p:txBody>
          <a:bodyPr/>
          <a:lstStyle/>
          <a:p>
            <a:r>
              <a:rPr lang="en-US" sz="2000" dirty="0"/>
              <a:t>Choose hyperplane that maximizes the “margin” width</a:t>
            </a:r>
          </a:p>
          <a:p>
            <a:endParaRPr lang="en-US" sz="2000" dirty="0"/>
          </a:p>
          <a:p>
            <a:r>
              <a:rPr lang="en-US" sz="2000" dirty="0"/>
              <a:t>Margin </a:t>
            </a:r>
            <a:r>
              <a:rPr lang="en-US" sz="2000" dirty="0">
                <a:sym typeface="Wingdings" panose="05000000000000000000" pitchFamily="2" charset="2"/>
              </a:rPr>
              <a:t> distance between the decision boundary (i.e. separating hyperplane) and training instances (“support vectors”) closest to the hyperplane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87A51-ADCE-4A9C-948C-5B679D0DC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8"/>
          <a:stretch/>
        </p:blipFill>
        <p:spPr>
          <a:xfrm>
            <a:off x="42593" y="1047750"/>
            <a:ext cx="483420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3A2D-68BF-4E26-856A-7183B9F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3345-326D-4C1A-98C3-CADF56CE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3" y="875129"/>
            <a:ext cx="3098041" cy="4095749"/>
          </a:xfrm>
        </p:spPr>
        <p:txBody>
          <a:bodyPr/>
          <a:lstStyle/>
          <a:p>
            <a:r>
              <a:rPr lang="en-US" sz="2000" dirty="0"/>
              <a:t>Linear or nonlinear classification, regression, outlier detection</a:t>
            </a:r>
          </a:p>
          <a:p>
            <a:r>
              <a:rPr lang="en-US" sz="2000" dirty="0"/>
              <a:t>Excellent for small or medium sized datasets</a:t>
            </a:r>
          </a:p>
          <a:p>
            <a:r>
              <a:rPr lang="en-US" sz="2000" dirty="0"/>
              <a:t>Large margin classification - fit the widest possible street between the classes</a:t>
            </a:r>
          </a:p>
          <a:p>
            <a:r>
              <a:rPr lang="en-US" sz="2000" dirty="0"/>
              <a:t>More instances “off-the-street” does not affect decision boundary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5369-E5C5-457E-BEE6-132A2D4F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1" y="875129"/>
            <a:ext cx="5867400" cy="186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59F3D-71CC-43D1-A872-3AF84364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41" y="2758766"/>
            <a:ext cx="5715000" cy="19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D00A-C8C0-4B6C-8787-4651022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24CA-0A35-4ECE-AA0C-E6DDF99F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0759"/>
            <a:ext cx="3048000" cy="3546873"/>
          </a:xfrm>
        </p:spPr>
        <p:txBody>
          <a:bodyPr/>
          <a:lstStyle/>
          <a:p>
            <a:r>
              <a:rPr lang="en-US" sz="1800" dirty="0"/>
              <a:t>Can’t strictly enforce all training data to be on the correct side of the decision boundary (hard margin classification) – only works if it’s linearly separable</a:t>
            </a:r>
          </a:p>
          <a:p>
            <a:r>
              <a:rPr lang="en-US" sz="1800" dirty="0"/>
              <a:t>Adversely affected by outliers</a:t>
            </a:r>
          </a:p>
          <a:p>
            <a:r>
              <a:rPr lang="en-US" sz="1800" dirty="0"/>
              <a:t>Keep margin as wide as possible, while limiting margin violations</a:t>
            </a:r>
          </a:p>
          <a:p>
            <a:r>
              <a:rPr lang="en-US" sz="1800" dirty="0"/>
              <a:t>C </a:t>
            </a:r>
            <a:r>
              <a:rPr lang="en-US" sz="1800" dirty="0">
                <a:sym typeface="Wingdings" panose="05000000000000000000" pitchFamily="2" charset="2"/>
              </a:rPr>
              <a:t> hyperparameter controlling number of margin violations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CA493-120B-4EA6-B128-99C91EE3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047750"/>
            <a:ext cx="5934075" cy="186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56ADB-F038-42DE-8B15-7FF4C5A6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986419"/>
            <a:ext cx="6041408" cy="18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BDF5-DFBF-4C55-8E1F-1716B97F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Classifier – Decision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C9638-B668-41A2-9897-6512B5D0E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47750"/>
                <a:ext cx="3200400" cy="3546873"/>
              </a:xfrm>
            </p:spPr>
            <p:txBody>
              <a:bodyPr/>
              <a:lstStyle/>
              <a:p>
                <a:r>
                  <a:rPr lang="en-US" sz="1800" dirty="0"/>
                  <a:t>In Linear Regression, parameter vector was denoted as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For SVM, more convenient to use bias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and feature weights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Simply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– if result is positive, predicted class is in positive class, and vice versa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C9638-B668-41A2-9897-6512B5D0E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47750"/>
                <a:ext cx="3200400" cy="3546873"/>
              </a:xfrm>
              <a:blipFill>
                <a:blip r:embed="rId2"/>
                <a:stretch>
                  <a:fillRect l="-1905" t="-1203" r="-1714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B7D763-D213-41EE-B1A0-96845E44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07" y="1047750"/>
            <a:ext cx="5110163" cy="30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E51B-37CE-409D-801A-23572312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36FBA-EF6E-4364-9F2B-53170C595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Slope of the decision function is equal to the norm of the weight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2000" dirty="0"/>
                  <a:t>Smaller weight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means larger margin </a:t>
                </a:r>
              </a:p>
              <a:p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get a large margin, while avoiding margin violations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36FBA-EF6E-4364-9F2B-53170C595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C14EC2-6582-454A-A583-C49A6F50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19350"/>
            <a:ext cx="6677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717-C23B-46E6-9AFF-01AD0A0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Classifier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Constrained Optimization problem: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Subject to the following constraint: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-1 for negative instances, and +1 for positive instances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weight vector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scaler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9" t="-1203" b="-1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739ADB-ECA5-4D05-B63A-9599D0C16201}"/>
                  </a:ext>
                </a:extLst>
              </p14:cNvPr>
              <p14:cNvContentPartPr/>
              <p14:nvPr/>
            </p14:nvContentPartPr>
            <p14:xfrm>
              <a:off x="535320" y="75600"/>
              <a:ext cx="8275680" cy="408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739ADB-ECA5-4D05-B63A-9599D0C16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960" y="66240"/>
                <a:ext cx="8294400" cy="40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717-C23B-46E6-9AFF-01AD0A0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Classifier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Introduce a slack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c for each instance – measure of how much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instance is allowed to violate the margin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lim>
                      </m:limLow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Subject to the following constraint: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to allows us to balance the two conflicting objectives: minimize weights to increase margin, and make slack variables small to reduce margin violations.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859" r="-857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0479CC-2397-411F-BDE2-709A32CFC072}"/>
                  </a:ext>
                </a:extLst>
              </p14:cNvPr>
              <p14:cNvContentPartPr/>
              <p14:nvPr/>
            </p14:nvContentPartPr>
            <p14:xfrm>
              <a:off x="663480" y="41400"/>
              <a:ext cx="8060400" cy="45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0479CC-2397-411F-BDE2-709A32CFC0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32040"/>
                <a:ext cx="807912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48765</TotalTime>
  <Words>685</Words>
  <Application>Microsoft Office PowerPoint</Application>
  <PresentationFormat>On-screen Show (16:9)</PresentationFormat>
  <Paragraphs>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Support Vector Machine - Motivation</vt:lpstr>
      <vt:lpstr>Support Vector Machines - Motivation</vt:lpstr>
      <vt:lpstr>Support Vector Machine</vt:lpstr>
      <vt:lpstr>Soft Margin Classification</vt:lpstr>
      <vt:lpstr>Hard Margin Classifier – Decision function</vt:lpstr>
      <vt:lpstr>Training Objective</vt:lpstr>
      <vt:lpstr>Hard Margin Classifier Objective</vt:lpstr>
      <vt:lpstr>Soft Margin Classifier Objective</vt:lpstr>
      <vt:lpstr>Computational Complexity</vt:lpstr>
      <vt:lpstr>Support Vector Regression</vt:lpstr>
      <vt:lpstr>Nonlinear Transformations – 1D</vt:lpstr>
      <vt:lpstr>Nonlinear Transformations – 2D</vt:lpstr>
      <vt:lpstr>Kernel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SyAthar</cp:lastModifiedBy>
  <cp:revision>1707</cp:revision>
  <cp:lastPrinted>2014-01-21T07:51:01Z</cp:lastPrinted>
  <dcterms:created xsi:type="dcterms:W3CDTF">2004-08-27T04:16:05Z</dcterms:created>
  <dcterms:modified xsi:type="dcterms:W3CDTF">2021-04-26T04:55:52Z</dcterms:modified>
</cp:coreProperties>
</file>