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6.xml" ContentType="application/vnd.openxmlformats-officedocument.presentationml.notesSlide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9" r:id="rId4"/>
    <p:sldId id="260" r:id="rId5"/>
    <p:sldId id="278" r:id="rId6"/>
    <p:sldId id="261" r:id="rId7"/>
    <p:sldId id="269" r:id="rId8"/>
    <p:sldId id="262" r:id="rId9"/>
    <p:sldId id="264" r:id="rId10"/>
    <p:sldId id="265" r:id="rId11"/>
    <p:sldId id="266" r:id="rId12"/>
    <p:sldId id="270" r:id="rId13"/>
    <p:sldId id="272" r:id="rId14"/>
    <p:sldId id="271" r:id="rId15"/>
    <p:sldId id="273" r:id="rId16"/>
    <p:sldId id="275" r:id="rId17"/>
    <p:sldId id="274" r:id="rId18"/>
    <p:sldId id="276" r:id="rId19"/>
    <p:sldId id="279" r:id="rId20"/>
    <p:sldId id="280" r:id="rId21"/>
  </p:sldIdLst>
  <p:sldSz cx="9144000" cy="5143500" type="screen16x9"/>
  <p:notesSz cx="7099300" cy="10234613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057348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400240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2743132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99"/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81977" autoAdjust="0"/>
  </p:normalViewPr>
  <p:slideViewPr>
    <p:cSldViewPr>
      <p:cViewPr varScale="1">
        <p:scale>
          <a:sx n="93" d="100"/>
          <a:sy n="93" d="100"/>
        </p:scale>
        <p:origin x="1056" y="62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47036A7-CA75-4FB0-A0E6-AEEC36B2D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6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25T10:34:23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3815 9234 2649 0,'0'-2'87'0,"0"1"60"0,0 1 50 15,0 0 18-15,0 0-16 0,0 0 65 16,0 0-197-16,0 0-23 0,0 6 0 16,0 2 4-16,4 1 10 0,6 18 54 15,-4-9-47-15,2 4-15 0,2 5 1 16,3 2 4-16,17 42 21 0,-12-33-48 15,0 3-15-15,2 3-8 0,1 1-7 16,-2 0-2-16,20 42-3 0,-21-45 7 16,0-2-8-16,-4-4-12 0,0-3-19 15,-3-6-43-15,4 13-163 0,-11-27 89 0,-1-5-60 16,-2-1-100-16,0-7-120 0,-1 0-831 16,0-10 592-16,-8-1 139 0</inkml:trace>
  <inkml:trace contextRef="#ctx0" brushRef="#br0" timeOffset="488.55">3843 9849 2430 0,'-7'-6'26'16,"2"0"20"-16,1 2 26 0,2 2 10 16,0-2 70-16,2 3-97 0,0 1-13 15,0 0 7-15,0 0 37 0,8 0 13 16,14 18 93-16,-5-5-137 0,4 5-16 16,3 3-7-16,3 4 7 0,2 3-5 15,29 29 20-15,-32-28-43 0,-3-4 0 16,-2-4-3-16,-2-2-8 0,11 3 3 15,-19-17 10-15,0-5 22 0,-1 0 26 0,0 0-1 16,-2-13 18-16,8-25 24 0,-9 12-68 16,-1-8-24-16,0-5-5 0,-1-3-1 15,0-4-4-15,3-44-97 0,-4 50-56 16,0 4-144-16,0 6-150 0,0 8-295 16,1 6-111-16</inkml:trace>
  <inkml:trace contextRef="#ctx0" brushRef="#br0" timeOffset="2556.35">6639 11324 1533 0,'-11'8'-7'15,"2"1"-3"-15,4 0 5 0,2 1 1 16,3 9 4-16,0-9-1 0,9-2-3 0,-1 0-36 15,2-2-64-15,1-1-107 0,16 4-458 16,-11-6 398-16</inkml:trace>
  <inkml:trace contextRef="#ctx0" brushRef="#br0" timeOffset="3654.27">8109 11552 1595 0,'-5'2'49'0,"1"2"39"15,0-1 42-15,-3 2 206 0,5-3-166 16,-1 1 6-16,2-2-10 0,0 1 4 0,-1-1-17 16,1 0 92-16,-1-1-158 0,2 0-29 15,0 0-18-15,0 0 0 0,7 0 94 16,2 0-51-16,4 0-1 0,4-5-10 15,5 0-15-15,6 5-9 0,38-10 29 16,-29 6-42-16,4 1-8 0,-2-1-3 16,1 2-11-16,-1-1-3 0,38 0-4 15,-43 3-6-15,0 0-5 0,-2 0 2 16,-3-1-16-16,19 0-75 0,-30 0-4 0,0 0-62 16,-7 1-112-16,-2-1-167 15,-2 1-197-15,-7 0-957 0</inkml:trace>
  <inkml:trace contextRef="#ctx0" brushRef="#br0" timeOffset="4533.99">5950 12186 2124 0,'-11'-6'104'15,"6"3"-18"-15,-2-2 124 0,5 5-103 16,1-1-4-16,0-1-21 0,0 2 2 16,1-1-21-16,0 0 71 0,0 0-47 15,6-1 35-15,1 1 17 0,4-3 8 0,3 1-20 16,30-4 36-16,-14 5-110 15,3 0-9-15,5 0-12 0,3 2-7 16,1 0-5-16,43 0-7 0,-43 0-9 16,0 6-2-16,-2-6-3 0,0 5 5 0,-2-5 0 15,29 0 1-15,-36 0-6 0,-3 0-1 16,-2 0 1-16,-4 0-3 0,-2 0-13 16,12 0-95-16,-18-5-43 0,-2 5-168 15,-3 0-196-15,1 0-418 0,-3 0 74 16,0 0 184-16</inkml:trace>
  <inkml:trace contextRef="#ctx0" brushRef="#br0" timeOffset="17228.28">15793 5943 1544 0,'0'1'33'15,"0"-1"11"-15,0 0 9 0,0 0-3 16,0 0-29-16,0 0-21 0,0 0 12 0,0-5 6 15,0 5 6-15,0-4 3 16,0 1-21-16,0-1 1 0,0 1 20 16,0 1 13-16,0-1 11 0,3-1 73 0,-3 3-67 15,0 0 2-15,3-1-17 0,-3 2 9 16,0-1-5-16,0 0 43 0,0 1-51 16,0 0-1-16,0 0-5 0,0 0 0 15,0 0 15-15,0 0-26 0,0 0-2 16,0 0-10-16,0 0-1 0,0 0 1 15,0 0-10-15,0 0-3 0,0 0-33 16,0 3-39-16,0-3-67 0,0 0-105 16,-3 3-791-16,3-3 515 0</inkml:trace>
  <inkml:trace contextRef="#ctx0" brushRef="#br0" timeOffset="21255.86">19699 337 1421 0,'5'-7'56'0,"-1"1"41"0,-1 0 39 16,4-4 176-16,-4 6-179 0,0 2-10 15,0 1-10-15,-3 0 0 0,1 1 62 16,-1 0-104-16,0 0-24 0,0 0-15 16,0 10-9-16,-8-4-17 0,-1 1 2 15,1 2 0-15,-6 2 0 0,-14 20 15 16,11-14-12-16,0 2 0 0,0 0-9 15,0 2-1-15,2-3-3 0,2-1-4 16,-6 12-36-16,9-8-40 16,10-14 46-16,0 4-7 0,11-6 37 15,0-5 7-15,9 0-6 16,8 0 2-16,-12-7 1 0,13 1-1 16,-5 2 0-16,-13 0 10 15,4 4-2-15,-5 0-1 16,-8 0 8-16,-2 6 59 15,0 9 34-15,-7-6-62 0,-5 13 25 16,-6 2-41-16,8-12-26 16,-11 11 4-16,3-4-10 15,9-11-10-15,-4 2-117 16,3-2-177-16,7-7 80 0,-1 1-574 16,4-2-254-16</inkml:trace>
  <inkml:trace contextRef="#ctx0" brushRef="#br0" timeOffset="21685.67">19902 450 1584 0,'-17'12'97'0,"-3"0"117"0,9-7-111 15,-10 11 48-15,4-1-87 16,10-7-55-16,-5 6 6 16,5-2-5-16,6-5-5 0,-1 3 0 15,2 0-15-15,0-6 9 16,10 3-4-16,2-2 6 16,-5-5-3-16,9 0 1 15,1-7-2-15,-7-1 0 0,7-8-33 16,-1-1 2-16,-10 9 32 15,2-7-2-15,-6 0 6 16,-2 9 3-16,0-4 4 0,0 4-2 16,0 5-9-16,0-1-7 0,0 2-7 15,0 0 14-15,0 0 7 16,0 12 2-16,0-6-3 16,12 9 11-16,2 1-3 15,-6-9-6-15,7 6-1 0,2 0-7 16,-10-8 1-16,9 4-96 15,0-7-277-15,-6-2-26 16,8 0-491-16</inkml:trace>
  <inkml:trace contextRef="#ctx0" brushRef="#br0" timeOffset="21915.93">20140 217 2192 0,'0'-3'3'16,"0"1"2"-16,0 1 0 0,0 0 3 16,0 0 108-16,0 1-22 0,0 7 8 15,0 1-28-15,0 3-22 0,0 18 6 16,-4-12-42-16,4 4-3 0,-6 0-4 16,6 1-2-16,-3 22 8 0,3-23-9 15,0 0-2-15,0-1-16 0,0 0-39 0,0 1-65 16,0-4-72-16,6-1-88 0,5 13-604 15,-4-19 374-15,-2-2 100 0</inkml:trace>
  <inkml:trace contextRef="#ctx0" brushRef="#br0" timeOffset="22344.91">20363 389 1910 0,'-12'0'40'0,"0"9"24"0,-1-3 32 16,0 1 11-16,-13 8 42 0,16-7-108 16,-2 2-20-16,2-2-12 0,2 2 0 15,-1-1-9-15,3 1-1 0,-3 10-4 16,7-2-3-16,2-11 9 16,0 1-7-16,6 3-4 0,0-6 4 15,1-2 5-15,1-2-1 0,-1-1-4 16,2 0 3-16,-1 0 0 0,2-5 0 15,10-11 4-15,-9 6-1 0,-3 0 0 0,2-1 0 16,0 0-2-16,-1-1 1 16,5-8-1-16,-8 11 3 0,-1 1 5 15,0 1 0-15,-2 3-3 0,1-2 4 0,-3 6-5 16,0 0-1-16,-1 0-5 0,0 0 6 16,1 0 2-16,-1 0 0 0,3 6 0 15,-1 0-3-15,2 0 1 0,4 6 7 16,-3-7-4-16,0-1-2 0,1 0-4 15,1-1-15-15,0 0-35 0,0-1-80 16,0-1-107-16,8-1-708 0,-6 0 465 16,-2 0 109-16</inkml:trace>
  <inkml:trace contextRef="#ctx0" brushRef="#br0" timeOffset="22627.64">20607 343 2106 0,'0'0'15'0,"-5"0"3"16,5 0 19-16,0 0-28 0,0 0 10 15,0 4 33-15,0-4 8 0,0 11 48 0,0-3-92 16,0 0-6-16,0 2-7 16,0 0-4-16,0 15 6 0,0-13 1 15,0-1 1-15,0-1-1 0,0-2-4 0,0 1 4 16,0-2-1-16,0 0 10 15,0-3-12-15,0-3 0 0,0-1 6 16,9 0 22-16,-6 0-16 0,3-5-7 16,-2-1-2-16,4-1-3 0,-1 0-5 15,10-12-2-15,-9 8-3 0,3 0-2 16,-1-1-47-16,-2 0-49 0,11-9-272 16,-9 11 108-16,-3 2-122 0,1 1-70 15,-1 1 34-15</inkml:trace>
  <inkml:trace contextRef="#ctx0" brushRef="#br0" timeOffset="23061.06">20960 403 2210 0,'0'1'31'0,"0"0"16"0,0 1 15 15,-6-1-4-15,6 1 19 0,0-2-66 16,0 1-10-16,0-1-2 0,0 1 5 16,0-1 13-16,0 2-10 0,0 0 6 0,5 0-2 15,-1 1-2-15,6 1 4 0,-2-3-13 16,-3 0 0-16,4-1 0 0,-2 0-3 16,11 0 11-16,-8-8-6 0,-3 1 0 15,1 1-2-15,1-1 2 0,5-7-5 16,-10 6-3-16,2 1 3 0,-2-2 1 15,-1 0 1-15,3-4 2 0,-5 8-1 16,1-1 1-16,-1 2-5 0,-1 0 3 16,1 2-6-16,-1 2 0 0,0 0-3 15,0 0 1-15,0 0 6 0,0 7 7 16,0 0 2-16,0 0-2 0,0 5 4 0,0-1 6 16,0 2 4-16,0 17 38 0,0-13-20 15,0-1 3-15,-7 1-4 0,2 1-11 16,-1-1-8-16,-1 1-12 0,-12 15-105 15,11-18-51-15,-3-1-121 0,1-1-210 16,0-2-143-16,2-4 77 0</inkml:trace>
  <inkml:trace contextRef="#ctx0" brushRef="#br0" timeOffset="23308.44">21409 462 2192 0,'0'4'45'0,"-7"1"54"0,2 1 53 16,5 0 49-16,-5-1-17 0,-5 9 47 16,-1 5-167-16,4-10-52 15,-5 10 1-15,-3 0-19 16,8-10-33-16,-9 11-303 0,2-3-490 15,8-9 165-15</inkml:trace>
  <inkml:trace contextRef="#ctx0" brushRef="#br0" timeOffset="23640.69">21775 318 1554 0,'-7'-1'13'0,"-4"0"118"0,4 1-13 0,-1 0 20 16,-1 0-12-16,0 0-7 0,-11 16 34 15,11-9-103-15,-1 3-16 0,0 1-4 16,2 1-13-16,-6 14-1 0,8-14-15 16,3 0 7-16,0 0-7 0,3 1 1 15,0 0-4-15,6 6-9 16,11-1-89-16,-6-12-60 0,15-1-615 16,6-5-242-16</inkml:trace>
  <inkml:trace contextRef="#ctx0" brushRef="#br0" timeOffset="23962.01">21972 378 1998 0,'-11'7'44'0,"-10"3"161"0,10-4-45 15,-1 0-1-15,1-1-19 0,-3 2-26 16,-9 7-4-16,13-6-99 0,0-1-6 0,1 1-5 15,4-1-4-15,0 0-4 16,3-1 1-16,0 6-15 0,2-6 13 0,0-1 1 16,6-2 1-16,1-1 2 0,0 0-2 15,1-2-5-15,1 0 3 0,8 0-13 16,-9-7 19-16,-1 1 1 0,-2 0 2 16,-1 0 4-16,-2-1-2 0,-2-7 3 15,0 8-9-15,0-3-1 0,0 0 1 16,0 0-2-16,-5-8-65 0,5 9 10 15,-8 1-36-15,3 1-40 0,-1 2-41 16,-4 0-303-16,6 4 95 0,-1 0-97 16,1 0 71-16</inkml:trace>
  <inkml:trace contextRef="#ctx0" brushRef="#br0" timeOffset="24537.7">22026 464 1923 0,'2'0'17'0,"-1"0"4"0,-1 4 96 16,0-4-49-16,0 0 22 16,0 0-25-16,0 5-11 0,0-5-8 15,0 5-31-15,0 4-2 0,0 2-4 16,0-5-3-16,0 4-1 15,0-2-7-15,0-5-2 0,0-1-3 16,0 2-9-16,0-3 4 0,0 0 0 16,0-1-3-16,0 0 8 0,0 0 3 15,0 0-9-15,13-14-25 0,-5 6 12 16,0 1 7-16,2-2 4 0,-1-1-7 16,1-1 3-16,9-9-5 0,-9 10 18 0,-1-1 6 15,-1 0-3-15,-1 2 4 0,6-4 0 16,-9 8 3-16,-1 2 0 15,-2 1-1-15,1 2 1 0,0 0 19 0,-1 0-4 16,0 0 1-16,0 0 0 0,1 6-1 16,3 6 14-16,-3-8-23 0,1 2-1 15,-2 0 4-15,1-3-11 0,2 7 16 16,-3-7-21-16,-1 1 7 0,1-2-10 16,0-1 4-16,1 2 4 0,-2-3-3 15,2 0 1-15,0 0-3 0,1 0 3 16,2 0-1-16,-1 0 1 0,1-5 0 15,1 0-5-15,1-2 2 0,7-4-15 16,-6 5 16-16,0 0-5 0,-1 1 5 0,-1 0-2 16,6 3-5-16,-7-1 7 0,0 3-1 15,-1 0 6-15,0 0 0 0,3 6 2 16,-5 1 2-16,0-2-6 0,2 2 3 16,-2-1-1-16,6 7-2 0,-4-7-6 15,1-1-20-15,1 2-58 0,-1-2-98 16,2-1-172-16,-1-2-205 0,7 3-355 15</inkml:trace>
  <inkml:trace contextRef="#ctx0" brushRef="#br0" timeOffset="25407.79">22483 325 1887 0,'0'0'24'0,"0"0"34"16,0 0 107-16,0 0-97 0,0 0 1 15,0 0 8-15,0 0 14 0,0 9 76 0,0-1-116 16,0 2-13-16,0 0-10 0,0 3 0 16,-6 15 14-16,6-14-25 0,-2 0-8 15,2-2-1-15,0-1-4 0,0 0-3 16,0 7 0-16,0-11-5 0,-4 0-10 16,3-2-11-16,1-1-7 0,0-1-1 15,-2-1 12-15,2 0 8 16,0-2-22-16,0 0-20 0,0-7-65 15,0 2 84-15,0-1 25 0,6-2 5 16,-2-1-3-16,2-3 6 0,7-10-3 16,-7 10 5-16,1 0-4 0,-1 0 1 0,6-7-6 15,-7 10 15-15,1 3 2 0,-1 0 1 16,-2 1 3-16,8 0 5 0,-6 5-9 16,0 0 1-16,2 0 0 0,-1 0 1 15,7 8 12-15,-8 0-15 0,2 0 1 16,-4 1 3-16,1 1-4 0,0 12 16 15,-4-12-15-15,0 1 0 0,0-1-6 16,0-2-2-16,0 1-1 0,0-1 3 16,-5 2-11-16,5-5 0 0,0-1-7 15,0-1 6-15,0-1 0 0,0-2-10 16,0 0-10-16,6 0-46 0,0-7 54 0,0 0 7 16,1-1-2-16,0 0-6 0,1-3-4 15,8-11-4-15,-7 9 26 0,-1 1-2 16,0 1 6-16,-1 2-5 0,4-4-2 15,-7 10 24-15,-1 1 9 0,-1 2 15 16,0 0 12-16,2 7 31 0,-2-1-52 16,0 2-13-16,1-2-9 0,-1 2 2 15,3 9-3-15,-2-9-2 0,-1 0-1 16,2-1-1-16,-1 1 0 0,2 0-3 16,6 7-55-16,-6-10-66 0,0 1-100 15,2-1-174-15,-1-1-189 0,0-1 83 0</inkml:trace>
  <inkml:trace contextRef="#ctx0" brushRef="#br0" timeOffset="25753.41">22937 385 1735 0,'0'6'33'0,"0"3"52"0,-7-2 38 15,7-1 32-15,-4 6 76 0,4-8-160 16,0 0-21-16,0 1-6 0,0 0-14 15,0 3 6-15,0-4-21 0,0 0-3 16,5-1-1-16,0-1 0 0,-1 0-8 0,6 0 5 16,-4-2-6-16,-1 0-1 0,2 0-6 15,0 0 1-15,6-12-17 0,-6 6-5 16,-1-1-18-16,0-1-3 0,-1 0 3 16,5-9 8-16,-6 7 28 0,0 2 5 15,-2 1-1-15,0 1 1 0,1-1 1 16,-1 5-2-16,-2 0 3 0,0 2-4 15,1 0 8-15,-1 0 32 0,0 7-8 16,0-2-7-16,0 2-13 0,0 0-3 16,0 10 6-16,0-9 1 0,5 0 4 15,0 1-2-15,-1 0-2 0,6 3 0 16,4-3-40-16,-5-5-49 0,13 0-322 16,2-3-488-1,-12-1 414-15</inkml:trace>
  <inkml:trace contextRef="#ctx0" brushRef="#br0" timeOffset="25996.16">23266 172 2065 0,'-5'-12'56'0,"-1"2"44"16,1 4 30-16,2-2 18 0,-1-1 0 15,1 9-94-15,0 0 26 0,0 0 13 0,0 10 5 16,-3 16 3-16,2-12-82 0,0 6-7 15,1 0-7-15,1 2 8 0,1 0-10 16,1 21 6-16,0-22-9 0,0 0 0 16,7-1-24-16,-2-1-56 0,2 17-314 15,-2-22 83-15,-1 1-104 0,0-5-166 16,-1 0 26-16,-3-2 107 0</inkml:trace>
  <inkml:trace contextRef="#ctx0" brushRef="#br0" timeOffset="26140.05">23246 398 2110 0,'4'-8'32'0,"-1"2"15"16,0-6 72-16,1 8-91 0,0-1-14 15,1 1-13-15,2 1-1 0,11-7 3 16,-7 5-3-16,2 1-3 0,1-1-4 16,0 2-65-16,14-2-306 0,-14 4-123 15,1 1-15-15,1-3 72 0</inkml:trace>
  <inkml:trace contextRef="#ctx0" brushRef="#br0" timeOffset="26469.24">23548 444 1844 0,'-3'6'109'0,"3"-4"-31"0,0-2 11 16,0 0-21-16,5 0-18 0,8-12 23 15,-6 5-61-15,1-1-14 0,1-1 2 16,2 0-8-16,-1-2 11 0,10-8-3 16,-12 9 2-16,1 1-20 0,-2 0-7 15,-2-1-17-15,0-6-66 0,-5 7 58 0,0 1 20 16,0 1 13-16,-5-1 4 16,-9 0 9-16,7 6 6 0,1 2 4 0,-3 0 7 15,0 0 5-15,-8 16 77 0,9-6-33 16,-1-1 11-16,2 1-2 0,0 1-14 15,1 0-7-15,-2 13 14 0,5-12-47 16,2-1 2-16,1 2-5 0,0-1 1 16,8 10-8-16,8-4-21 15,-6-12-81-15,18 2-616 0,-11-6 73 16,1-2 86-16</inkml:trace>
  <inkml:trace contextRef="#ctx0" brushRef="#br0" timeOffset="26767">23947 452 1719 0,'0'6'56'15,"0"-1"39"-15,0 0 54 0,9 10 187 16,-9-6-188-16,5 0-25 0,-5 2-10 16,0 2-14-16,0-1-26 15,0 2-25-15,0 0-27 0,-7 15 0 0,-2-16-28 16,-1 0-92-16,0 2-170 0,-2-3-306 16,-1 0-167-16,0-2 94 0</inkml:trace>
  <inkml:trace contextRef="#ctx0" brushRef="#br0" timeOffset="27539.82">20525 910 1900 0,'-5'0'62'0,"0"0"23"16,-2 0 206-16,0 0-46 15,4 0-152-15,-6 0 31 0,5 0-103 16,-2 0-18-16,-1 0 6 0,-1 8 22 16,-4 2 3-16,2 1 5 0,-16 20 8 15,2 2-31-15,14-17-11 16,-5 14-2-16,8-6-11 0,5-14 5 16,2 9-11-16,9-3-40 15,-1-8-49-15,16 3-338 0,7-9-513 16,-12-2 399-16</inkml:trace>
  <inkml:trace contextRef="#ctx0" brushRef="#br0" timeOffset="27903.06">20742 995 2093 0,'-9'5'11'0,"-12"5"74"16,1-1 64-16,11-6-84 0,-6 4 25 16,6-2-77-16,8-3-21 15,1-1-4-15,0-1 6 16,5 0 3-16,5 1-2 0,6 0 7 16,-8-1-1-16,14 0-7 15,1-7 2-15,-9 1-5 0,12-8-44 16,-13 7 3-16,-2 0 9 15,-1 0 11-15,-1 0 19 0,-1 0 13 16,-4 0-1-16,0-5 0 0,-4 1 2 16,0 5-2-16,-16-6 7 15,-1 3 8-15,8 5-12 0,-5-3 8 16,-2 4-13-16,9 3-6 16,-6 0-10-16,3 8-156 15,7-3-23-15,-3 9-597 0,6-3-46 16</inkml:trace>
  <inkml:trace contextRef="#ctx0" brushRef="#br0" timeOffset="28987.19">21035 848 1176 0,'12'-8'77'0,"1"-1"130"15,-6 3-93-15,10-7 128 0,1-2-49 16,-7 6-121-16,10-10 23 15,-1-1 21-15,-10 10-50 16,-3 0 14-16,4-9 75 0,-6 10-97 0,-3-1 29 16,-2 0-22-16,0 1-4 0,0-1-6 15,0-1-51-15,-15-9 2 16,-3 2 2-16,8 10 32 0,-13-3 61 16,-1 8-37-16,11 3-68 15,-11 17-3-15,2 13-2 16,12-11 7-16,0 4 1 0,-7 32 10 15,12-24-1-15,0 1-7 0,2 0-3 16,1 1 5-16,0-1-8 0,1 0 6 16,1 26-18-16,0-9-13 15,0-28 13-15,0 11-23 0,0-10-12 16,0-14 36-16,0 2 5 16,0-5 19-16,0-4 2 0,0-1 9 15,0 0-23-15,0 0-1 16,0-8-1-16,0-8-2 0,0 8 6 15,0-2-1-15,7-1 5 0,0-1-6 16,0-2-2-16,3-1 0 0,11-15-1 16,3 0 7-16,-11 16-4 15,14-12 2-15,-2 4 0 0,-11 13 0 16,10-8-9 0,1 2-23-16,-14 8 10 0,2 0-7 0,10-7-32 15,-13 8 37-15,0-1-2 0,-1 1 8 16,0-1-1-16,-3 1-1 0,0 0 3 15,3-5-14-15,-3-1 21 16,-5 5 4-16,-1-6-17 16,0-2 4-16,-7 7 19 0,-4-9-2 15,6 3 8-15,-1 7-4 16,1 1 2-16,-3-2-5 0,4 6 1 16,-1 2-1-16,1 0-4 0,-1 0 8 0,-1 7-1 15,-1 2-1-15,-9 15 6 16,-1 8 30-16,8-14-6 0,-8 22 27 15,2-1-27-15,8-19-22 16,-4 17-3-16,4-4 2 16,4-19-6-16,1 11 1 15,2-8-9-15,0-9 6 0,0-2 5 16,5 1-3-16,-1-5 1 0,1-1-1 16,0-1 8-16,-1 0-2 0,2 0-5 0,0-6 4 15,8-6-7 1,1-1 8-16,-8 6-7 0,8-7-1 15,0 2 2-15,-7 4 1 0,5-6-9 16,2 0-5 0,-7 8 9-16,8-7-120 0,4 2-117 15,-6 6 88-15,-3 1-36 0,13-3-350 16,-12 6 165-16,-1 0-34 0,-1-1 92 16</inkml:trace>
  <inkml:trace contextRef="#ctx0" brushRef="#br0" timeOffset="29387.49">21413 1012 1874 0,'0'2'-1'0,"0"-2"43"15,7 0 99-15,1-5-57 16,7-9 2-16,5 0-60 15,-10 7-20-15,11-9-4 16,0 2 1-16,-11 8-4 0,-2 0 4 16,7-7 1-16,-9 8 0 0,-1-2-3 0,-1 1 1 15,-1 0-2-15,-1-2 0 16,-1 3 0-16,-1-8-6 0,0 2-11 16,-6 7 12-16,-8 1-5 15,-2 3 14-15,6 0-2 0,-11 18-2 16,1 0 3-16,12-8-4 15,0 0 3-15,-3 10-2 0,7-10 2 16,4-1 4-16,0 1-3 0,0-1 2 16,0 0-2-16,0-1-3 0,13 8 3 15,5-5 5-15,-10-7-8 16,16 1-1-16,4-5-3 16,-13 0-24-16,20-8-166 15,-2-2-240-15,-18 5 55 0,0 0-72 0</inkml:trace>
  <inkml:trace contextRef="#ctx0" brushRef="#br0" timeOffset="29804.28">21825 875 2177 0,'0'0'18'0,"0"0"27"15,0 0 15-15,5 0 8 0,2 0 15 16,3-6 29-16,6-6-50 0,-8 4-54 16,10-8 5-16,-1 2 24 15,-10 9 9-15,1-4 48 16,-4 2-56-16,-4 5-34 0,0-1 2 16,0-2-3-16,0 2-3 0,-6 0-6 15,0 0 7-15,2 1-5 0,-3 1-1 16,0 1 2-16,-6 0-13 15,-6 13 11-15,10-4 6 0,-7 9 1 16,4 4 8-16,8-11 2 0,0 11 11 16,4-1-2-1,0-12-6-15,8 0-5 0,10 7 12 16,-8-9-17-16,2-2-3 0,2-1-5 0,1 0-9 16,5-4-32-16,2 0-69 0,24 0-290 15,5-13-269-15,-26 7 141 16,20-6-350-16</inkml:trace>
  <inkml:trace contextRef="#ctx0" brushRef="#br0" timeOffset="30476.35">21232 1473 1760 0,'1'-1'31'0,"-1"0"29"0,0 0 29 16,0-1 161-16,0 1-11 15,0 0-155-15,0-2 65 0,-6 1-16 16,2 1-67-16,-5 0 59 0,5 1-2 16,0 0-85-16,0 0-1 15,4 0-32-15,-3 0-1 0,3 0-4 16,0 0-1-16,-2 0 14 0,1 5 12 15,-6 8 46-15,-2 4-17 16,4-5-36-16,-6 14 19 0,4 2-4 16,4-14-19-16,-1 16 3 15,4 0-3-15,0-14-12 0,0 13 11 16,7-14-2-16,0-2 9 16,2 0-3-16,0-2 8 0,3-1 9 0,3-2-1 15,27 1 26-15,10-9-36 16,-22 0-13-16,36-9-9 0,2-9-18 15,-37 9 12-15,26-9 4 16,-8 3-62-16,-30 8-22 16,13-5-219-16,-17 6 62 0,-5 2-49 15,-2-1-56-15,-1 1-121 0,-4 0-178 16,0 1 93-16</inkml:trace>
  <inkml:trace contextRef="#ctx0" brushRef="#br0" timeOffset="30854.4">21630 1566 1682 0,'-11'0'67'0,"5"0"15"16,2 0 37-16,1 0 15 0,-1 0 6 0,1 0-24 15,1 0-24-15,1 0 7 16,1 0-41-16,0 0-10 0,6 0 94 16,5 0-6-16,-3 0-92 15,10 4 38-15,4 2-23 16,-10-1-43-16,10 6 14 0,-13-5-9 15,0 0 1-15,-3 2 5 0,1 1 1 16,-3 1 0-16,-1 2-7 0,-3 15 22 16,0 4-32-16,-7-15-60 0,-13 16-306 15,-2 0-489-15,10-18 140 16</inkml:trace>
  <inkml:trace contextRef="#ctx0" brushRef="#br0" timeOffset="31493.87">22092 1494 2028 0,'0'0'42'0,"0"-2"124"0,0 2-65 0,0-1 7 16,0 0-27-16,0-2-20 0,7 1-29 16,-2-1-14-16,8-8 46 0,-5 4-30 15,0 1-1-15,1-3-2 0,-1 1 0 16,0-1 4-16,-1 1 10 0,3-8 27 16,-5 7-48-16,-4 1-17 0,1 0-5 15,-2-1-2-15,0-1 0 0,0-1-3 16,-12-11-1-16,6 12 3 0,0 1 0 0,1 1-1 15,0 2-1-15,0 0-1 0,1 3-4 16,-4 3-14-16,4 0 16 0,-2 8 8 16,0 2 3-16,-2 3 11 0,-1 6 6 15,-4 4 3-15,-16 35 18 0,-3 12-12 16,16-33-15-16,-13 38 30 16,17-40-26-16,2-1-4 0,3-2-13 15,3-3-4-15,1-2-1 0,3-4 3 16,0 13 0-16,0-24 3 0,6-1 1 15,-6-4-2-15,5-2-2 0,-5-2 4 16,5-2-3-16,0-1 13 0,-1 0-15 0,1-8 4 16,-1 1-2-16,1-2 0 0,0-1 0 15,1-3 0-15,4-12-3 0,-5 11 5 16,-1 1-6-16,1-1 1 0,0 1 1 16,-1 0-4-16,1 2 3 0,5-12-8 15,-4 13 9-15,1 0-7 0,1 0 3 16,0 1-5-16,2 0 0 0,1 1 6 15,15-7-10-15,2 5-9 16,-13 6-1-16,18-1-83 0,-17 5-6 0,1 0-31 16,0 0-33-16,0 0-62 15,0 0-29-15,0 7-60 0,14 4-654 16,-17-5 570-16</inkml:trace>
  <inkml:trace contextRef="#ctx0" brushRef="#br0" timeOffset="31957.64">22375 1743 2118 0,'0'2'53'0,"0"-2"-8"15,0 0 74-15,7 0-53 0,-1 0-5 16,1-8-5-16,1 0-19 0,1-1-20 16,1-2-1-16,12-11 23 0,-9 10 12 15,-2 1 1-15,-1-1-4 0,-1 2 14 16,-1 0-10-16,-1 1-4 0,0-9 14 0,-7 3-62 15,0 7 2 1,0-4 4-16,-8 7-2 0,2 0-2 0,-1 2-1 16,2 0-8-16,-3 2 6 0,1 1-2 15,-10 7 4-15,8 0-3 0,-1 3 0 16,-1 2 4-16,0 1-4 0,0 1 2 16,3 1 6-16,-5 18 3 0,9-18-3 15,1 2-3-15,3-3 2 0,0 1 0 16,0-1 0-16,0-2-1 0,12 13-9 15,4-4-19-15,-7-11-47 16,15 3-292-16,-10-9 70 0,1-4-56 16,1 0-30-16,2 0-149 0,0 0 74 15,0-10 116-15</inkml:trace>
  <inkml:trace contextRef="#ctx0" brushRef="#br0" timeOffset="32356.58">22743 1555 1854 0,'-7'-6'25'0,"-1"3"33"0,-1 1 36 16,-1 1 39-16,-8 1 135 0,0 0-81 15,9 6-128-15,-7 7 71 16,8-5-72-16,1 1-15 0,0-1-21 0,0 3-14 16,1-1 2-16,1 0-5 15,-3 9-1-15,7-4-10 0,1-8-6 16,0 3-1-16,4-6-2 0,2-2-8 15,0 0-6-15,0-1-12 0,2-1-15 16,0 0 12-16,12-5-44 16,1-8 49-16,-11 7 30 0,8-7 1 15,-5 2 1-15,-9 7 3 16,3 1 4-16,-4 3 1 0,-1 0 1 16,0 0 8-16,0 0 10 0,-1 0 7 15,1 0 9-15,3 0 32 0,4 12-24 16,-6-5-34-16,6 7 4 0,-4-6-11 15,-1 0 0-15,0 0 2 0,1 1 0 16,0-2-7-16,1 1 0 0,6 5-157 16,1-4-294-16,2-6-431 15,0-3-62-15</inkml:trace>
  <inkml:trace contextRef="#ctx0" brushRef="#br0" timeOffset="33071.96">22956 1267 1982 0,'-4'-3'4'0,"-1"3"32"0,2 9 112 16,1 15 16-16,0-9-110 15,-1 24 39-15,3-16-46 0,0 1 0 16,-1 0 0-16,1 3 1 0,-1-2-6 15,0 2-7-15,-3 22 10 16,2-5-22-16,0-26-12 0,-1 13-2 16,2-10-4-16,0-13 1 0,0 2 0 15,1-7-7-15,0-1 2 0,0 0-2 16,0-2-4-16,0 0 3 0,0 0-6 16,0 0 1-16,0-6-5 15,6-2 1-15,5-8-16 0,-5 4 18 16,2 1 2-16,0-3-1 0,1-1 4 15,1-1-4-15,1 0 1 0,11-16 4 16,-1 4 7-16,-10 17-1 16,5-6 7-16,-4 11 11 15,-9 6-4-15,4 0 38 0,-5 6-24 16,0 3-1-16,-1 1-3 0,0 2-4 16,-1 2-3-16,0 2 1 0,0 18 5 15,0 2-8-15,0-19-16 0,0 15 13 16,0-5 4-16,0-15-12 15,11 7 7-15,-7-13-12 0,2-1 2 16,0-1-4-16,1-1 0 0,0-2 3 16,2-1 2-16,7 0-4 15,2-9-23-15,-8 2 6 0,9-12-47 16,0-2-38-16,-11 8 49 16,10-13-17-16,-11 10 55 0,0 1 14 15,-1-1-1-15,0 0 0 0,0 0-2 16,-2 2 8-16,3-9 6 0,-3 8 34 15,-3 11-20-15,1 0 26 0,-2 4-37 16,0 0 23-16,0 0 2 16,0 0 5-16,0 0-1 0,0 8-24 0,4 4 2 15,-1 2-4-15,-1-5-9 16,3 7 7-16,4 0-4 16,-4-6-5-16,8 7 2 0,-5-8-11 15,0 0-1-15,1-2-10 0,0 0-49 16,0 0-67-16,0-3-77 0,8 3-381 15,-3-4-342-15,-8-3 428 16</inkml:trace>
  <inkml:trace contextRef="#ctx0" brushRef="#br0" timeOffset="33406.15">23446 1459 2118 0,'0'-5'7'16,"0"1"8"-16,0 4 40 15,0 0 14-15,0 0 85 0,0 4-33 16,0 3-73-16,6 7 40 16,-3-5-38-16,-3 1-12 0,5 2-4 0,-3 0 3 15,-2 0-16-15,0 2-5 16,0 12-2-16,0-1-4 0,0-12-6 16,0 5-1-16,0-7-1 15,0-6-5-15,0-1 5 16,0-3 0-16,0-1 1 0,0 0-3 15,0 0 0-15,0-6 6 16,14-9-4-16,-2-6 0 16,-5 9-3-16,9-19-7 0,-1 0 9 15,-7 15 0-15,7-14-19 16,-8 18-8-16,0 0-50 0,-1 2-54 16,-1 2-67-16,-1 0-77 0,0 4-94 15,2-1-706-15</inkml:trace>
  <inkml:trace contextRef="#ctx0" brushRef="#br0" timeOffset="34025.72">23738 1543 1909 0,'0'6'29'0,"0"0"38"0,0 0 182 15,5-5-7-15,-5-1-177 16,13-5-15-16,-2-6-43 0,-4 4-6 15,7-6 7 1,-2-2-1-16,-8 8-5 0,2-8-5 16,-2-1 2-16,-3 9 3 0,0-10-9 15,0 2 2-15,-1 8 5 16,0-4-10-16,0 3 0 16,0 6 6-16,-5 2 2 0,-9 6 4 15,7 2 0-15,-10 11 5 16,2 3 4-16,8-9 6 15,-5 13 19-15,5-1-2 16,6-13-23-16,1 11-9 0,0-1-1 16,7-13 0-16,8 7 5 15,4-4-11-15,-7-7-3 0,15 2-92 16,8-7-108-16,-18 0 88 16,23-7-140-16,-21 0 120 15,1-1 7-15,0 0 8 0,-1-2-2 0,1 0 5 16,0-3-8-16,-2 0 1 0,18-19-97 15,-21 14 158-15,-1-2 40 0,-2 1 45 16,-2-1 85-16,-3 0 65 0,-2 2 49 16,-5-14 188-16,0 10-176 15,-7 14-153-15,-1 3 5 0,-6 3 72 16,7 2-90-16,0 0-13 0,1 0-18 16,1 0-9-16,0 5-5 0,1 0-5 15,2 6 11-15,2 0-2 0,0-3-12 16,15 10 3-16,1 2-5 15,-5-9 2-15,9 13 13 16,2 3-9-16,-11-13-9 0,8 15 22 16,-3 0 9-16,-11-14-21 15,-2-1-5-15,-3 15 7 0,0-15-12 16,-7 0-7-16,0-1-43 0,-3 1-97 16,-3-3-139-16,0 1-345 0,-16 7-514 15</inkml:trace>
  <inkml:trace contextRef="#ctx0" brushRef="#br0" timeOffset="83823.63">22421 730 1280 0,'3'-2'49'15,"-1"1"43"-15,1 0 36 0,-2 0 31 16,0 1-17-16,0 0 89 0,-1 0-77 15,0 0-98-15,0 0 50 16,0 0 2-16,0 0-51 0,0 0 72 16,0 0 31-16,0 0-90 15,0 0 74-15,0 0-13 16,0 0-52-16,10 0 109 16,5 4-5-16,-4-1-124 0,22 2 22 15,11-2-29-15,-19-2-40 16,25 1-6-16,0 0-7 15,-28-1 4-15,19 3-3 0,-6 0-35 16,-20-2-64-16,11 2-422 16,-7 1-474-16,-14-3 242 0</inkml:trace>
  <inkml:trace contextRef="#ctx0" brushRef="#br0" timeOffset="89077.15">18041 7605 194 0,'-1'0'7'15,"1"0"5"-15,-2 0 4 0,2 0 7 16,0 0-4-16,0 0 1 0,0 0-48 16,0-3-44-16,0 3-2 0,0 0 3 0</inkml:trace>
  <inkml:trace contextRef="#ctx0" brushRef="#br0" timeOffset="102041.25">13934 9221 1970 0,'-5'-8'116'0,"4"6"-20"15,0-1 38-15,1-1 5 0,0 2 8 16,0-6 155-16,0 4-186 0,0-1-12 0,0-1-6 15,7-2-5-15,0 1 8 0,11-11 91 16,-5 8-108-16,1 1-17 0,2 1-11 16,3-1-18-16,27-3 25 0,-21 7-47 15,3 2-4-15,0 1-13 0,0 2 8 16,0 0-12-16,24 0 11 0,-27 0-6 16,-3 0-31-16,-3 6-89 0,-1-6-141 15,11 5-768-15,-18 0 150 0,-2 0 157 16</inkml:trace>
  <inkml:trace contextRef="#ctx0" brushRef="#br0" timeOffset="105470.66">18062 4352 1759 0,'0'0'45'0,"0"0"143"0,0 0-60 15,0 0-15-15,0 0-14 0,0 0 5 16,0 0 106-16,0 0-101 0,0 0-5 16,0 0-9-16,0 0 9 0,0 0 160 15,0 0-112-15,6 0-1 0,1-4-38 16,-1 4-23-16,4-4-17 0,17 2 54 16,-8 2-53-16,1 0 13 0,4 0 20 15,2 0-6-15,32 0 50 0,-27 6-123 16,0-1-3-16,2 0-11 0,-1 0-9 0,30 4-4 15,-34-5-6-15,0 0-47 0,-1-4-53 16,-3 2-43-16,16-2-196 0,-25 0 89 16,-2 0-161-16,-2 0-194 0,-4 0-324 15,-2 0 139-15</inkml:trace>
  <inkml:trace contextRef="#ctx0" brushRef="#br0" timeOffset="107252.21">14590 6849 1879 0,'-1'0'26'0,"0"0"23"15,0-4 104-15,1 4-77 0,0 0-9 0,0 0-3 16,0 0 4-16,0 0-7 0,0 0 57 16,0 0-75-16,0 0-1 0,0 0-12 15,0 0 2-15,0 0 58 0,0 0-38 16,0 0 0-16,0 0-2 0,0 0 6 16,0 0-5-16,0 0 34 0,0 0-47 15,0 0 14-15,4 0 21 0,1 0 6 16,11 0 51-16,-4 0-89 0,3 0-6 15,4 4-3-15,5-4 4 0,2 6-6 16,35-2 4-16,-29-1-11 0,2-3-9 0,0 0-3 16,0 0 0-16,32 0-19 0,-8 0 6 15,-8-5-137-15,-27 5-160 16,-2 0-262-16,-1 0-341 0,-2 0 58 16</inkml:trace>
  <inkml:trace contextRef="#ctx0" brushRef="#br0" timeOffset="114215.34">12838 8720 1351 0,'-31'-57'-86'0,"-24"-53"-519"0,28 60 267 16</inkml:trace>
  <inkml:trace contextRef="#ctx0" brushRef="#br0" timeOffset="128560.03">20515 2574 1958 0,'-12'-10'16'0,"0"0"16"0,-18-9 77 16,-5 3 13-16,14 9-60 15,-26-2 76-15,20 9-67 0,0 0-2 0,-5 0-7 16,0 0-2-16,-5 7-9 0,-39 11 35 15,38-6-45-15,-1 1-1 0,0 2-3 16,2 2 2-16,1 2 0 0,-29 22 23 16,36-18-35-16,2 2-11 0,2 2 2 15,1 3 5-15,4 3 0 0,-12 40 35 16,20-31-38-16,2 1-3 0,4 4-4 16,6 0 2-16,0 2 3 0,30 47 38 15,22-4 28-15,-16-49-29 0,58 34 46 16,-36-41-51-16,7-7-14 0,5 0-2 15,8-3 7-15,5-4-8 16,100 10 22-16,-90-20-42 0,1-4-4 0,2-2-5 16,-3-4-4-16,-4-2-5 0,80 0 10 15,-89-5-5-15,-4-2 6 0,-1-1-11 16,-4-1 6-16,-5-1 5 0,-3-2 4 16,55-14 13-16,-63 12-15 0,-6-1-1 15,0-2-1-15,-4-2 4 0,-2-2-8 16,38-28-7-16,-45 22 2 0,-1-4 4 15,-1-3-2-15,-3-4-4 0,-3-1 2 16,13-46 2-16,-16-3 4 16,-25 42-5-16,-8-39-1 0,-6 46 3 15,-7-1-4-15,-6 2-4 0,-9 1 1 0,-7 1-2 16,-66-34-8-16,44 35 11 0,-9 5-2 16,-6 0-1-16,-9 4 4 0,-4 3-19 15,-109-11-88-15,96 23 16 0,-4 5-4 16,0 6-8-16,0 0-22 0,3 12-25 15,-91 23-269-15,25 8-140 16,102-19 163-16,-39 26-697 0</inkml:trace>
  <inkml:trace contextRef="#ctx0" brushRef="#br0" timeOffset="130471.78">18772 2224 2417 0,'3'-6'67'0,"-2"0"55"0,2 3 54 16,-1-2 210-16,-1 3-243 0,-1 0-36 0,1 2-29 15,-1-1-24-15,0 1-26 0,0 0-24 16,0 0-15-16,0 0 5 0,0 6 8 15,0 2-1-15,0 4 15 0,-14 27 47 16,8-12-20-16,-2 6 6 0,0 5-9 16,-2 4-1-16,0 3-9 0,-14 44 5 15,13-44-24-15,-1-2-1 0,0-1-3 0,0-3-1 16,3-1-8-16,-9 27 0 16,12-36 6-16,-1-2-2 0,2-3 2 15,1-2-7-15,2-4-19 0,0 11-53 0,0-19 10 16,2-3-6-16,0-1-12 0,0-3-18 15,0 0-6-15,0-3-233 0,0 0 54 16,0 0-65-16,0-9-69 0,0 0-89 16,0-2-42-16</inkml:trace>
  <inkml:trace contextRef="#ctx0" brushRef="#br0" timeOffset="130859.71">18463 2730 2235 0,'0'-10'80'16,"0"6"-27"-16,0 0 8 16,0 4-59-16,0 0 31 0,0 0 20 15,0 7 31-15,5 2 11 0,-5 22 56 0,2-10-95 16,-2 6-3-16,2 4-6 16,-1 2-4-16,1 1-3 0,2 32 19 0,-1-35-44 15,0-3-6-15,1-5 4 0,-1-4 11 16,3-3 16-16,-1-3 41 0,10 4 206 15,-6-13-112-15,1-4-15 0,3 0-58 16,4-7-36-16,4-7-29 0,34-24-16 16,-23 12-18-16,4-4-29 0,2-1-27 15,-1 0-56-15,0 0-83 0,26-25-587 0,-35 32 156 16,-4 1-222-16,-4 3 166 16</inkml:trace>
  <inkml:trace contextRef="#ctx0" brushRef="#br0" timeOffset="209511.65">17137 2780 1344 0,'4'-4'43'15,"-1"-1"22"-15,0 0 32 0,-1-1 7 16,-2 2-7-16,6-9 142 16,-5 8-192-16,-1 1-16 0,2-3 60 15,-2 4-26-15,0 1 5 0,0 0-16 0,0 1-3 16,0-1-21-16,0 1-10 0,0 1-15 15,0 0-8-15,0 0 2 0,0 0-3 16,0 0-2-16,-5 0 2 0,-4 14-4 16,4-3 13-16,-1 5 50 0,-2 7 14 15,-3 7 39-15,-2 11 0 0,-17 68 12 16,14-41-95-16,-2 12-3 0,1 11 21 16,0 11-3-16,1 8-10 0,-9 128-1 15,7 11 12-15,13-128-17 16,3 96 16-16,2-125-13 0,0-12-2 15,0-8 3-15,0-10 1 0,5-6-15 0,4 41 16 16,-4-54-16-16,0-1 4 0,-1 0-11 16,-1 0 6-16,1-2-5 0,-2-2-4 15,-2 32 15-15,0-40-18 0,0-1-4 16,0-6-4-16,0-3-15 0,0-4-13 16,0 4-209-16,0-15-25 0,0-5-170 15,0 0-321-15,0-10 64 0</inkml:trace>
  <inkml:trace contextRef="#ctx0" brushRef="#br0" timeOffset="213077.61">19677 2812 1418 0,'0'-7'30'0,"0"2"25"16,0 0 20-16,4-5 117 0,-3 5-106 15,-1-1 8-15,3 1 5 0,-2 1 6 16,1-1-8-16,-1-2 45 0,1 3-55 16,-1 3-49-16,-1-1 21 15,0 1-35-15,0-1-12 0,0 0-1 0,0 0 0 16,-6 0-10-16,-3-3 3 0,4 3-5 15,2-1 2-15,-1 1-5 0,0 1 1 16,1-2 1-16,-4 2-7 0,5 0 4 16,0 1-2-16,2 0 2 0,0 0-3 15,-2 0 5-15,-1 0 1 0,3 6 8 16,-4 1-5-16,1 1 4 0,-2 5 1 16,0 0 4-16,-8 23 18 0,6-15-9 15,1 3 1-15,2 4 5 0,-2 2-1 16,3 5-2-16,-1 44 14 0,4-33-19 15,0 4-7-15,0 1-4 0,0 2 2 0,6 3-3 16,5 59 66-16,-5-57-27 16,1 2 10-16,-2 1-16 0,1 0-13 0,-1 0-2 15,2 56 20-15,-4-60-14 0,-3-2-7 16,0 94 24-16,0-104-34 16,0-3-7-16,-6 0 8 0,-1-3-4 15,-5 36 4-15,7-40-10 0,-1-2-2 16,2-2 4-16,-2 0-5 0,2-2 3 15,-5 21-1-15,6-29 4 0,0-1-2 16,-1-3 6-16,1-2 2 0,2-2-7 16,-1 7 1-16,0-13-10 0,2-1 2 15,-1-1 3-15,0-1-9 0,1 0-3 0,-1 1-23 16,-1-3 7-16,0 0-17 0,1-1-20 16,1 0-22-16,-2-1-57 0,1 0-47 15,-3 0-319-15,2 0 167 0,-1 0-208 16,1-6 32-16,-1 1 63 0</inkml:trace>
  <inkml:trace contextRef="#ctx0" brushRef="#br0" timeOffset="-209219.15">17420 3856 1786 0,'0'0'17'0,"-6"0"12"15,-1 0 12-15,1 0 20 0,-6 0 45 16,5 0-58-16,1 0-14 0,0 0 1 16,1 0 2-16,-2 0 44 0,4 0-36 15,1 0 3-15,0 0 7 0,2 0 7 0,-2 0 3 16,2 0 57-16,0 0-68 0,0 0-8 16,0 0 2-16,0 0-9 0,0 0 43 15,0 0-46-15,0 0 21 0,0 0-3 16,0 0 7-16,0 0 3 0,0 0 26 15,0 0-66-15,0 0-11 0,0 0-3 16,0 0-11-16,5 0-1 0,-5 0-5 16,2 0 9-16,-2 0 0 0,3 0 3 15,0 0 14-15,5-6 12 0,-2 1-23 16,2-1-10-16,1-1 6 0,1 0-3 16,13-7 10-16,-12 8 4 0,3 0-1 15,-1-1 1-15,1 2 4 0,0-2-3 16,18-2 17-16,-14 4-19 0,1 0-8 0,0 0 3 15,1 1-11-15,24-3 4 0,-21 5-2 16,2 1 14-16,-1 0-8 0,1 1-2 16,1 0 0-16,24 0-6 0,-26 0 6 15,-2 0-8-15,1 0-21 0,-3 5-3 16,18-1-92-16,-20-4 49 0,-1 3-32 16,-3 0-52-16,0 0-51 0,0 0-58 15,7 6-407-15,-12-5 70 0,-1 3 62 16,-2-1 95-16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25T11:06:28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12590 1912 2493 0,'-2'-4'39'15,"0"1"24"-15,2 3 20 0,0 0-2 16,0 0-7-16,5-3 153 0,2 3-78 16,4 0 22-16,3 0-38 0,5 0-14 0,8 0-26 15,45 0 43-15,-27 0-69 0,7 0-12 16,7 0-6-16,7 6-16 0,5 0-17 15,78 8-14-15,-70-8-2 0,0 1 6 16,1-1-3-16,0 2 5 0,-2-1-7 16,70 8-27-16,-78-7-21 0,-5 0-38 15,-5 1-63-15,-6 0-76 0,-5-1-116 16,29 11-638-16,-20-2-441 16</inkml:trace>
  <inkml:trace contextRef="#ctx0" brushRef="#br0" timeOffset="20068.66">3126 5815 2041 0,'0'-5'55'0,"0"2"41"15,3 1 31-15,-3 0 38 0,2 1 135 16,-2 1-119-16,0 0 24 0,0 0 4 16,0 0 6-16,0 0 95 15,0 5-124-15,0-5-145 0,0 12-20 16,-6-6-24-16,0 4 10 0,1 0-5 16,-2 5-7-16,0 2-2 0,-7 29 11 15,7-22-3-15,0 5 3 0,0 0-19 16,1 3-27-16,0 1-17 0,-5 27-182 15,6-32 55-15,1-2-67 0,1-5-82 0,0-6-92 16,1-2-135-16,-1-5-158 16</inkml:trace>
  <inkml:trace contextRef="#ctx0" brushRef="#br0" timeOffset="20495.9">2915 6033 2438 0,'-1'-6'52'0,"-1"6"29"0,2 0 22 16,0 0-16-16,0 0-15 0,0 0 63 16,0 0-71-16,0 0-13 0,0 0-24 0,0 10-11 15,0 0-4-15,0 22 45 0,5-12-13 16,0 3-1-16,-2 2-10 0,2 0-12 15,0 1-9-15,5 21 1 0,-5-28-9 16,1-2 2-16,0-1-5 0,1-5 7 16,0-1-8-16,8 2 1 0,-5-9-3 15,0-3 10-15,1 0-10 0,3-5 3 16,1-6 0-16,21-21-58 0,-16 10-116 16,-1-3-162-16,2-4-345 0,-1 0-116 15,-2-1 121-15</inkml:trace>
  <inkml:trace contextRef="#ctx0" brushRef="#br0" timeOffset="48713.99">12762 12601 1963 0,'-2'0'67'16,"1"0"34"-16,1 0 22 0,0 4-3 16,0-4-27-16,0 3 25 0,0 0-77 15,0 0-14-15,6-1-2 0,-2 1 9 16,2-1-11-16,1 0 6 0,13 2 17 15,-8-2-23-15,4-2 2 0,2 0 8 0,3 0 9 16,4 0 8-16,40-5 58 16,14 0-17-16,-33-2-47 0,49-5 37 15,-45 8-40-15,0-2-4 0,0 0-3 16,0 1-1-16,0-1-8 0,0 0-8 16,45-5 8-16,-49 8-14 0,-2-2 4 15,-1 1-8-15,-4-1-3 0,0 2-2 16,30-5-12-16,-10 1-5 15,-35 3-2-15,19-2-47 0,-26 4 4 16,-3 0-12-16,-1 0-35 0,-2 0-35 16,-2 0-24-16,4 1-241 0,-7 0-96 15,-6 1 22-15,0 0-550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25T11:08:33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12401 12589 1734 0,'0'-3'31'0,"-3"-1"114"15,3 2-33-15,0 2-1 0,-2-1-5 16,2 0-5-16,0 1-16 0,0 0 12 15,0-1-67-15,0 1 2 0,0 0-2 16,0 0-7-16,0 0-4 0,0-1-13 16,0 1-5-16,0 0 9 0,0 0-2 15,0 0-4-15,0 0 3 0,0 0-3 16,0 0 1-16,0 0 3 0,0 0 0 16,4 0 15-16,-1 0 5 0,12 0 33 15,-5-6-21-15,4-1 18 0,4 2 15 16,5 0 3-16,3 0-9 0,40-5 24 0,-27 4-57 15,6 1 0-15,3-2 6 0,5 0-6 16,4-1 0-16,5-2 2 0,67-8 42 16,-63 7-35-16,1 0 0 0,-3 0-11 15,-1-1-2-15,-3 0-4 0,53-14 0 16,-61 14-15-16,0 0-4 0,0 0 1 16,-3-1-2-16,1 1-2 0,-3 1 3 15,44-12-1-15,-48 13-14 0,-2 1-13 16,-2 0-22-16,-3 1-20 0,0 1-43 15,29-3-238-15,-2 5-253 16,-34 5 175-16,25 0-882 0,-29 0 792 0</inkml:trace>
  <inkml:trace contextRef="#ctx0" brushRef="#br0" timeOffset="29564.84">4559 13664 740 0,'0'0'17'0,"0"0"38"0,0 0 35 16,0 0 25-16,0 0 16 0,0 0-31 15,4 0 104-15,1 0 1 16,-1 0-115-16,4 0 90 16,5 0-52-16,-5 0-81 0,13 0 60 15,9 0-15-15,-13 0-67 16,22 0 18-16,5 0-12 16,-21 4-22-16,27-4 4 0,1 0-10 15,-27 0 1-15,1 0 1 16,22 0-4-16,-26 0 2 0,-1 0-5 0,-1 0 7 15,-1 0 1-15,0-4-5 0,-2 4 6 16,12-5-6-16,-4 2 0 16,-14 3-1-16,9 0-8 15,-3 0-86-15,-9 0-58 0,6 0-604 16,0 0-241-16</inkml:trace>
  <inkml:trace contextRef="#ctx0" brushRef="#br0" timeOffset="32080.96">12405 13826 605 0,'0'0'38'16,"-5"0"11"-16,5 0-7 0,-4 0 37 16,1 0-55-16,-1 0 13 0,4 0-11 15,-3 4 31-15,3-4-33 0,-3 0-5 16,1 0-7-16,0 3-3 0,-1-3 0 15,0 0-6-15,0 0 0 0,0 0 3 0,-3 0 28 16,3 0-17-16,0 0 0 16,-1 0 1-16,-4 0 7 0,4 0-1 0,1 0-5 15,0 0 8-15,-1 0 15 0,-4 0 72 16,4 0-33-16,1 0 0 0,0 0 3 16,-3 0 54-16,5 0-96 0,-1 0-2 15,1 0-11-15,1 0-2 0,0 0 23 16,0 0-29-16,0 0-1 0,0 0-10 15,0 0 16-15,0 0-15 0,0 0-1 16,0 0 1-16,0 0 6 0,0 0-11 16,0 0-3-16,0 0 3 0,0 0-1 0,0 0 1 15,0 0-8-15,0 0 3 16,0 0 0-16,0 0 1 0,0 0-1 0,3 0-5 16,-3 0 7-16,3 0 1 0,-3 0-2 15,0 0-3-15,0 0-4 0,0 0 5 16,0 0 1-16,0 0 2 0,0 0-1 15,0 0 0-15,0 0 19 0,0 0-5 16,0 0 8-16,0 0 1 0,0 0 11 16,0 0 42-16,0 0-27 0,0 0 11 15,0 0 10-15,0 0 80 0,0 0-74 16,-3 0 5-16,3 0 5 0,-4 0 91 16,4 0-101-16,-3 0-13 0,3-4-9 15,-1 4-6-15,-1 0 27 0,2 0-50 16,0 0-11-16,0 0-1 0,0 0-7 0,0 0 4 15,7 0-3-15,0 0 13 0,16 0 42 16,16-6-6-16,-12 6-25 16,3-5 8-16,6 5 13 0,46-4 46 15,-36 4-55-15,4-4-14 0,6 1-2 16,4 0-1-16,4-1-11 0,70-1 26 16,5-2 10-16,-71 4-29 15,63-3 23-15,-71 3-33 0,-2 0 1 16,-2-1-9-16,-2 1-2 0,-3 0 2 0,0 1-10 15,39-3-1-15,-48 3-4 16,-4 1-4-16,-4 0-5 0,-3 1-7 0,-4 0 8 16,-4 0-3-16,14 0-15 0,-23 0 12 15,-4 0-12-15,-2 5-21 16,-2-5-48-16,-4 5-98 0,-2 2-594 0,-18 5-459 16,-8 2 104-16</inkml:trace>
  <inkml:trace contextRef="#ctx0" brushRef="#br0" timeOffset="54692.83">4323 3187 1300 0,'-12'-1'94'0,"5"1"-28"0,0 0 7 15,-2 0-13-15,0 0 3 0,-1 5 5 16,-1-1-2-16,-25 11 95 16,-2 2-59-16,24-10-76 15,2 0-19-15,-1 2 9 0,-108 136 37 32,98-98-42-17,-12 47 6-15,2 35 2 16,24-78-16-16,0 4 5 15,-22 431 79 1,31-320-71 0,25 115 43-16,-13-179-32 0,20 118 1 15,16 5 2-15,-20-113-11 16,47 115-7-16,-30-116 8 0,3-1-11 16,6-1 6-16,6-2 6 0,7 0-19 15,7-2 9-15,93 97 19 0,-74-106-18 16,219 154 16-16,-202-181-18 15,4-7-10-15,1-10 2 0,5-6 8 16,2-8-13-16,2-9 10 0,125 10 45 16,-126-30 4-16,224-9 149 15,-242-12-146-15,-4-3 5 0,-2-2-5 16,0-5-8-16,1-4 7 0,-1-5-12 16,95-48 46-16,-98 31-68 15,176-127 26-15,-191 110-37 0,-1-6-5 0,-2-3 6 16,-1-6 1-16,-2-3-14 0,0-2-4 15,71-93-27-15,-77 89 12 16,120-160-34-16,-133 175 41 0,-4 3 2 16,-4 3-5-16,-1 0 12 0,-3 2 6 15,32-60-14-15,-44 64 7 0,-2 0 3 16,-5 1 0-16,-4 2 4 0,-4 2-10 16,4-53 3-16,-16 7 8 15,-5 53-7-15,-17-49-18 0,1 48 14 0,-4-3 5 16,-3-4 4-16,-6-6 1 0,-6-5-21 15,-51-80-48-15,-20-12-25 16,-11-5-49-16,55 82 44 0,-4-1-32 16,-3-1 7-16,-6-4 3 0,-6-1 31 15,-390-333-5 1,370 354 84-16,-2 6 0 0,-4 5-1 16,-1 5 11-16,-124-41 5 0,112 54-8 15,-247-44-15-15,249 71 14 16,-319 25-3-1,-544 394-13 17,781-186-24-17,135-133 10-15,1 7-19 0,1 12-33 16,1 7-54-16,-107 258-774 16,121-242 480-16,3 3 73 0</inkml:trace>
  <inkml:trace contextRef="#ctx0" brushRef="#br0" timeOffset="60569.58">540 7256 1458 0,'3'0'93'0,"-1"-2"-12"15,-1 2 100-15,-1 0-102 0,0 0-16 16,0 0-5-16,0 0-7 0,0 0-7 15,0 0-4-15,0 0 15 0,0 0-40 0,0 0 1 16,0 0-7-16,0 0 2 0,0 0 0 16,0 0-6-16,0 0 6 0,0 0-7 15,0 4-3-15,0-4 2 0,0 3-6 16,0 0 1-16,0 0 0 0,0 5-1 16,0-3 5-16,0 1 2 0,0 1-1 15,0-1 2-15,0 1-2 0,0 2-6 16,0 10-4-16,5-8 0 0,-5 0 7 15,4 3-1-15,-2 1-5 0,1 1 7 16,-2 2 2-16,5 20 7 0,-3-16-5 0,0 2-14 16,1 0 8-16,-1 3 3 15,1 3-7-15,2 3 9 0,4 40-2 16,-3-33 1-16,0 4-1 0,-1 3-13 0,0 3 23 16,1 1-3-16,-1 6 2 0,4 64 13 15,-6-56-17-15,0 3-2 0,-2 4-3 16,1 2 7-16,-2 3-4 0,0 4-4 15,-1 87-4-15,0-81-7 0,0 1 5 16,0 1 3-16,0 3 1 0,0 2 1 16,0-1 0-16,0 91-15 0,0-95 12 15,0-2 4-15,7-4 11 0,-1-5-6 16,-1-6-2-16,-1-5-9 0,8 52-14 0,-7-67 13 16,1-4 5-16,0-5-5 15,-2-2 4-15,2-5-1 0,-2-2 2 0,3 20 2 16,0-12 6-16,-5-26-4 15,1 6-4-15,-2-13-5 0,-1-2 2 16,1-2 3-16,-1 0-1 0,2 0 5 16,-2 0-4-16,1 6 2 0,-1-7-6 15,2 2 10-15,-2-1-4 0,0 0-3 16,2 0 0-16,-2-1 1 0,2 3 5 16,-2-5 1-16,0 0 1 0,0 0-9 15,0-2 4-15,0 1 4 0,0-1-8 0,0 0 8 16,0 0-7-16,0 0 3 15,0 0-1-15,0 0-1 0,0 0 9 16,0 0 1-16,0 0 10 0,0 0-11 16,0 0-7-16,0 0 6 0,0 0-5 15,0 0-4-15,0 0 2 0,0 0 1 16,0 0 2-16,0 0 4 0,0 0-10 16,0 0-4-16,0 0-1 0,0-4 5 15,0 4-4-15,0 0 6 0,0-3-4 16,0 3 9-16,0-1-2 0,0 1 1 15,0-2-3-15,3 0 0 0,2 0-7 16,-2-1 11-16,5-5-5 0,-2 4 7 16,2-2-3-16,1-2 4 0,2-1-7 15,3-2-3-15,3 0-5 0,25-16 9 16,13 2 6-16,-21 14-7 16,41-8 9-16,-34 13-1 0,5 2 6 0,3 4 0 15,6 0 6-15,7 0 13 0,6 10-5 16,86 13 20-16,-70-10-34 0,4 1-3 15,4-2-2-15,4 0 0 0,1-1-3 16,-1-3-4-16,93 1 12 0,-98-9-1 16,-3 0 15-16,-4-7-5 0,-3-1 0 15,-4-4-7-15,-4-2-2 0,67-19 16 16,-11-5 7-16,-69 21-20 0,53-20 14 16,-60 20-31-16,-3 0 7 0,-1-1-5 15,0 1 8-15,-1 0-5 0,-1 0 0 16,42-18 1-16,-47 18-1 0,-1-1 1 15,-3-1-3-15,-1 1 6 0,-2 1-3 16,0 0-7-16,31-18 1 0,-34 20-1 16,-1 0 4-16,0 2-1 0,-2 0 1 15,0 1-4-15,-2-1-2 0,29-10-2 16,-29 13 5-16,-1 1 2 0,-1 0-7 16,-1 0-1-16,-2 2-4 0,-2-1-3 0,18-1 6 15,-22 5 7-15,-1 0-5 0,-3 1 5 16,-2 0 0-16,-1 1 0 15,4 0 10-15,-5 2-13 0,-5 0 1 16,1 0-1-16,-2 0 13 0,-1 0-7 16,-1 0-3-16,0 0 2 0,0 0-9 15,0 0 7-15,0 0 5 0,0 0-3 16,0 0-2-16,0 0-2 0,0 0 4 16,0 0-4-16,0 0-1 15,0 0-4-15,0 0-1 0,0 0-2 16,0 0 3-16,0 0 5 0,0 0-6 15,0 0 1-15,0 0-3 0,0 0 1 0,0-4 4 16,0 4 5-16,0-4 0 16,0 1-4-16,0 0 3 0,0 0-3 0,5-6 1 15,4-3 3-15,-4 5 3 16,3-6-24-16,-4 5 7 0,0 1 1 16,-1-1 5-16,2 2 5 0,-1-1 5 15,-1 1-5-15,4-7 3 0,-4 7-2 16,1 1 5-16,-3 1-1 0,1 0-1 15,0 1-5-15,1-1-3 16,-2 1 16-16,0 1-5 0,1-3-7 16,-2 1 8-16,0-2-2 0,2-2-3 0,-1-4-3 15,-1-2 2-15,0-6-5 0,0-36 24 16,0 17-11-16,0-6 1 0,-6-9-2 16,0-8-17-16,-1-6-2 0,-1-9-11 15,-9-91-3-15,8 77 21 0,-2-1 12 16,1-3-14-16,1 0 3 0,0 0-3 15,-4-88 18-15,4 11 1 16,6 93-11-16,-1-66-13 0,4 82 10 16,-1 5 7-16,0 3-4 0,1 4 7 15,-1 5-10-15,0-37-6 0,1 15 6 16,0 39 2-16,0-23 8 16,0 29-5-16,0 2 6 0,0 2-3 0,0 0-5 15,0 3 3-15,0 2 0 16,0-9 18-16,0 15-9 0,0 3 2 0,0 1-4 15,0 2 4-15,0-1-3 0,0 2-6 16,0-1-5-16,0 0-3 0,0 1 3 16,0 0-3-16,0-1 6 0,0 1-3 15,-4-3-2-15,4 2-3 16,0 0-1-16,-3 1 6 0,3 1-5 16,0 0 5-16,-2-2 3 0,2 2-8 0,0 0 5 15,0-1-6 1,0 0 9-16,0 0 3 0,0 0-9 15,0 0 3-15,0 1 0 0,0 0 8 0,0 0-9 16,0 0 3-16,0 0 2 0,0 0 9 16,0 0-7-16,0 0 1 0,0 0 1 15,0 0 0-15,0 0 3 0,0 0 2 16,0 0-7-16,0 0-1 16,0 0 1-16,0 0-3 0,0 0-3 15,0 0 5-15,0 0-5 0,0 0 0 16,0 0 3-16,0 0 0 0,0 0-1 15,0 0-2-15,-6 0 3 0,1 0 0 16,1 0 0-16,-1 0 0 0,-6 0-6 16,4 0 0-16,-1 0 3 0,-3 0 0 0,-1 0 6 15,-5 0 20-15,-21-5 25 0,-11-2-25 16,20 2-20-16,-38-6 5 16,32 4 0-16,-6-1-6 0,-3-1-6 15,-4 0-6-15,-6-2 1 0,-67-9-8 16,54 11 8-16,-5-1-20 0,-3 3-15 15,-3 1-31-15,-6 2-11 0,-1 4 11 16,-95 0 25-16,88 8 81 0,2 0 29 16,0 0 11-16,1 0-2 0,3 0-20 0,-71 2-4 15,83-10-52-15,3 0-4 16,4 0 1-16,2 0 4 0,3 0 3 0,3-6 6 16,-53-6-10-16,58 7-5 0,1 5 1 15,2-4-4-15,0 4-3 0,1 0 4 16,-45 8-43-16,9 11-36 15,45-6 62-15,-32 13-18 0,41-10 39 16,2-2-14-16,0 0-22 0,2-2 13 16,0 1-9-16,-20 9-44 0,3-7 14 15,24-9 64-15,-17 4-28 16,20-5 20-16,1-2-1 0,-1 2 7 0,-1-2 5 16,1 2-4-16,-2-2-4 15,-18 4-5-15,18-3 11 0,2 0 10 16,-3 1 6-16,4-2-2 0,-1 0 9 0,-18 3 6 15,3-4-5-15,18-2-3 16,-14 0 11-16,15 0-15 0,0 0-6 16,0 0 2-16,-1 0 6 0,1-9 5 15,-16-4 16-15,2 0-33 16,12 8-7-16,-11-7-1 0,14 8 6 16,-1-1-3-16,1 1 6 0,0 0-4 15,0 2 1-15,0 0 5 0,-12-2-11 16,13 4 5-16,0-1 3 0,1 1-6 0,0 0 13 15,-1-1-7-15,-9 0-6 16,-1 1 1-16,10 0 1 0,-8 0-6 16,10 0 3-16,2 0 7 0,-1 0-13 15,2 0-6-15,-8 5-61 0,7-5 18 16,1 6-26-16,1-6-34 0,0 0-54 16,-2 0-550-16,8 0 241 0,0 4 64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25T11:09:59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10453 6901 1125 0,'-2'0'-6'0,"-1"0"0"0,3 0 11 15,-2 0 0-15,1-4-11 0,1 4-26 0,-2 0-61 16,2 0-199-16,0 0 95 0,0 0 3 15,0 0 37-15</inkml:trace>
  <inkml:trace contextRef="#ctx0" brushRef="#br0" timeOffset="12325.19">20934 7915 1935 0,'-5'0'49'0,"5"0"31"16,-3 0 33-16,3 0-9 0,-3 0 85 16,3 0-114-16,0 0-7 0,0 0-7 15,0 0-2-15,0 0 36 0,0 0-34 16,0 0 19-16,7 0 4 0,2 0 11 16,3 0-8-16,26 0 62 0,-12 0-83 15,8 0-22-15,6 0-19 0,6 5-2 16,59 4 5-16,-49-5-19 0,2 0-1 15,1-1-8-15,-2 0-2 0,-3 0 4 16,46-3 18-16,-55 0-9 0,-2 0-4 0,-3 0-16 16,-4 0 3-16,28-7 2 0,-37 2 8 15,-2 0-11-15,-3 0-51 0,-1 5-103 16,-2-5-129-16,12 5-763 0,-19 0 310 16,-2 0 132-16</inkml:trace>
  <inkml:trace contextRef="#ctx0" brushRef="#br0" timeOffset="22042.58">16829 1538 2302 0,'0'0'43'16,"0"0"29"-16,0 5 35 0,0 1 160 0,0-2-126 15,0 0 7-15,-5 0 4 0,5 1-1 16,-4 1-23-16,1 12 44 0,0-6-119 16,2 4-9-16,1 2-10 0,0 3 4 15,0 5-14-15,-3 34 3 0,3-27-19 16,-2 2-6-16,1 1-1 0,0 1-5 16,-2 30 0-16,0-7 13 15,0-12-35-15,2-10-91 16,-2-8-89-16,2-7-71 15,1-5-100-15,0-6-143 16,-2-5-210-16,1-4 178 0,-1-1 63 0,0-1 118 16</inkml:trace>
  <inkml:trace contextRef="#ctx0" brushRef="#br0" timeOffset="22426.69">16650 2058 2047 0,'-2'0'40'16,"-1"0"26"-16,1 0 26 0,0 0 27 15,2 0-15-15,-1 0 89 0,1 0-95 16,0 7-14-16,0 2 7 0,0 2 1 16,8 2-19-16,-1 3 6 0,8 20 37 15,-6-15-71-15,1 0-12 0,0 1-7 16,1-2-10-16,-1-1-5 0,11 12 13 16,-10-21-3-16,0-1 31 0,0-9 20 15,0 0 4-15,0 0-8 0,11-28-17 16,-10 8-42-16,-1-5-12 0,0-4 2 0,1-3-8 15,-1-2-25-15,10-36-90 0,-13 37-9 16,-1 1-68-16,-1 4-90 0,-2 5-108 16,-1 5-224-16,-3-5-704 0</inkml:trace>
  <inkml:trace contextRef="#ctx0" brushRef="#br0" timeOffset="24622.39">11009 5646 1519 0,'0'-3'47'15,"0"3"26"-15,0 0 33 0,0 0 96 16,0 0-130-16,0 0-22 0,0 0-5 15,0 0 38-15,0 0 1 0,0 15 111 16,0-4-135-16,0 5-5 0,8 1-9 0,-3 7 2 16,1 2-4-16,5 36 4 15,-5-27-41-15,-2 2 1 0,2 2-12 16,-2 2 1-16,1 0 14 0,0 41-8 16,-2-42 4-16,-2-1-19 0,0-3 3 15,1-4-30-15,-2-4-43 0,2 18-206 0,0-28 93 16,-1-4-92-16,1-3-192 0,-1-2-52 15,-1-2 71-15</inkml:trace>
  <inkml:trace contextRef="#ctx0" brushRef="#br0" timeOffset="27029.04">10813 6065 436 0,'0'-5'76'0,"0"5"48"0,0 0 29 16,0-3 130-16,0 3-209 0,0 0-28 16,0 0-20-16,0 0-5 0,0 0-17 15,0-3-3-15,0 3-7 0,0 0 1 0,0 0-6 16,0 0 10-16,0 0 2 0,0 0-7 15,0 0-65-15,4 0 1 16,3 0-476-16,-4 0 314 16</inkml:trace>
  <inkml:trace contextRef="#ctx0" brushRef="#br0" timeOffset="29165.49">10778 5985 2299 0,'-3'-6'32'0,"1"3"16"16,0-1 6-16,0 2 1 0,1 1-37 15,1-1-9-15,0 2 30 0,0 0 28 0,0 0 13 16,7 12 12-16,0 1-22 0,12 26 35 16,-6-15-56-16,2 5-11 0,3 5-4 15,2 2-11-15,1 3-12 0,24 42-2 16,-22-43-7-16,-1-1-2 0,-1-3 2 15,-1-6 6-15,-1-3 2 0,12 10 31 16,-7-17 14-16,-13-13-21 16,3-5 87-16,-7 0-14 0,-1-9 16 15,0-2-23-15,-1-5-24 0,-2-7-26 0,6-36-7 16,-8 23-16-16,3-4-25 16,-4-3 11-16,1 0-13 0,0 1-14 0,0-31 5 15,0 42 7-15,-1 6-10 0,1 4-64 16,1 6-65-16,-2 4-104 0,7 6-527 15,-3 5 208-15,1 0-169 0,1 9 138 16</inkml:trace>
  <inkml:trace contextRef="#ctx0" brushRef="#br0" timeOffset="30475.19">21449 5404 2388 0,'0'-8'24'15,"-5"6"14"-15,5 2 46 0,0 0 44 16,0 0 39-16,0 0 23 0,0 14 82 16,0-4-184-16,7 3-34 0,-2 3 17 15,2 5-1-15,7 29 49 0,-6-20-83 16,1 1-13-16,15 70 15 0,-17-67-33 15,-1 0-3-15,0-1 0 0,-1 1-2 16,2 27 0-16,-5-33-5 0,0 1 11 16,-1-2-10-16,-1-2 4 0,1-5-4 15,0 15-108-15,0-22-30 0,-1-1-83 16,2-3-37-16,-2 0-34 0,0 2-244 16,0-6 264-16,0-3-76 0,0 1-136 15,0-1 17-15,0-2 96 0</inkml:trace>
  <inkml:trace contextRef="#ctx0" brushRef="#br0" timeOffset="30879.33">21335 5914 2538 0,'-2'-2'19'15,"1"1"27"-15,1 0 32 0,0 1 11 0,0 0 2 16,0 0 15-16,0 0-89 0,0 6-8 16,0 2-6-16,8 5 4 0,-1 4-4 15,15 32 59-15,-9-19-14 0,3 5 6 16,-1 1-16-16,2-1-7 0,-3-2-15 15,16 24-13-15,-17-33-6 0,-1-4 3 16,-1-4 4-16,-1-4-4 0,0-3 7 16,5-1 15-16,-9-8 30 0,0 0 25 15,1 0 9-15,-2-11 17 0,11-18 2 16,0-11-78-16,2-11-22 16,-9 22 4-16,0-1 0 0,0 1-3 0,-1 0-12 15,-1 2-23-15,7-22-88 0,-7 29-24 16,-1 3-67-16,-2 3-88 0,0 1-87 15,-1 3-165-15,2-4-761 0</inkml:trace>
  <inkml:trace contextRef="#ctx0" brushRef="#br0" timeOffset="32191.23">7177 7187 434 0,'-18'-8'-145'16</inkml:trace>
  <inkml:trace contextRef="#ctx0" brushRef="#br0" timeOffset="35104.86">4347 8537 2038 0,'0'-8'15'0,"0"-7"72"16,0 6 90-16,0 4-81 16,0-1 52-16,0 3-101 0,0-1-11 15,0 0-6-15,0-2 3 0,6 0 7 0,11-10 58 16,-4 7-39-16,2-3 15 15,4 1-3-15,5-1-17 0,2 1-9 0,38-11-15 16,-28 12-12-16,2 1-9 0,2 0 3 16,-1 2-1-16,2 0-6 0,35-5 10 15,-38 8-6-15,-3-3 1 0,0 1-11 16,-2 0 8-16,0-1-77 0,28-9-505 16,-31 7-245-16,-2-1 72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25T11:10:52.5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5642 5366 1256 0,'0'-3'80'0,"0"1"-3"0,0 2 121 16,0-1-98-16,0 1 147 15,0 0-130 1,0 0 29-16,0 0-118 0,0 0 4 16,0 0-5-16,0 0 26 15,10 0 75-15,-6 0-52 0,3 0-13 16,2 0-1-16,3 0 11 0,5 0-16 15,28 0 76-15,19 7-33 16,-24-7-75-16,53 7 25 0,-42-4-34 16,2-1-4-16,1-1-1 0,0 1 18 0,-1-2 26 15,44 0 47-15,-52 0-71 0,-4-7-24 16,-4 1 1-16,-3 0-1 0,-3 0 2 16,-2 1 2-16,22-8-6 0,-29 10-5 15,-2-2 5-15,-1 1-1 0,-3 1 0 16,-1-1 0-16,9 0-14 0,-16 3 5 15,1 0-1-15,-3 1-4 0,-1 0-35 16,0 0-63-16,-3 0-88 0,-1 0-574 16,-1 0 22-16,0 0 89 0</inkml:trace>
  <inkml:trace contextRef="#ctx0" brushRef="#br0" timeOffset="25785.99">2977 9251 1924 0,'-1'4'84'16,"1"-3"-18"-16,0 1 32 0,0 0 8 15,0 1 25-15,0-3 8 0,0 2 96 16,0-2-98-16,0 0-100 16,0 0-5-16,0 0-28 0,0 0 8 15,5 0 16-15,-2 0 10 0,2 0 18 16,7 0 30-16,-4 0-46 0,2 0-8 16,30 9 45-16,-25-9-64 0,2 4-9 15,0-1 5-15,1 0-5 0,19 2 7 16,-18-3-8-16,0 0 7 0,-2 1-12 15,1-1 4-15,-1 0-4 0,-3-1 3 16,14 3-30-16,-15-3-27 0,-2-1-52 16,-2 1-87-16,-1-1-83 0,-1 1-62 15,3 1-715-15,-7 0 503 0,0 1 98 16</inkml:trace>
  <inkml:trace contextRef="#ctx0" brushRef="#br0" timeOffset="56943.73">4980 8924 2456 0,'-14'-5'87'0,"-3"5"109"0,10 0-91 15,-23 21 199-15,19-11-213 16,-13 14 55-16,12-8-81 0,-1 3-28 16,-1 3-3-16,0 5 14 0,0 3-8 15,-9 40 34-15,13-30-74 0,3 1 6 16,0 1-5-16,4 0-6 0,3-1 13 16,0 36 15-16,7-43-8 0,1-5-6 15,1-1-12-15,3-5 14 0,0-4-4 16,18 9-13-16,-15-19 1 0,0-2-2 15,1-4 8-15,1-3 1 0,0 0 3 0,15-20 5 16,-16 6-14-16,0-3 4 0,-1-2 9 16,-2-3-6-16,-1-3 7 15,7-23-3-15,-7 1 25 0,-7 25-19 16,-1-11 27-16,-3 21-14 0,-1 3 18 16,0 1 16-16,0 2 8 0,0 2-16 15,0 3 16-15,0 1-60 0,0 0-5 16,0 0-4-16,0 0 1 0,0 11-6 15,0 16 0-15,0-10 0 0,0 4 5 16,0 3 6-16,6 3 1 0,-1 1-9 0,7 31-3 16,-5-30 0-16,0-1 5 15,-1-3-19-15,0-2-30 0,0-3-31 0,6 12-240 16,-7-20 51-16,0-3-92 0,1-1-43 16,-3-4-83-16,1-2-171 0,3-2-431 15</inkml:trace>
  <inkml:trace contextRef="#ctx0" brushRef="#br0" timeOffset="57177.27">5255 9518 1876 0,'5'6'58'15,"1"1"50"-15,-1-1 52 0,0 2 51 16,6 8 164-16,-6-7-221 0,0 1-26 16,0 0-12-16,0 1-19 0,-1-2-23 15,3 10 15-15,-4-10-75 0,0 0-10 16,-2-1-11-16,2 0-6 0,-2-2 4 16,2 4-53-16,-3-4-349 0,0-4 22 15,0-2-973-15,0 0 753 0</inkml:trace>
  <inkml:trace contextRef="#ctx0" brushRef="#br0" timeOffset="57354.16">5229 9202 2640 0,'0'-7'7'0,"4"2"3"0,-4 3-2 16,0-2-1-16,2 4-6 0,-2 0-10 0,0 0 0 15,0 0-7-15,0 0-89 0,0 0-118 16,6 0-939-16</inkml:trace>
  <inkml:trace contextRef="#ctx0" brushRef="#br0" timeOffset="58196.01">5534 9182 2312 0,'-5'1'34'0,"3"-1"11"0,0 0 3 15,2 0-19-15,0 0-3 0,0 0 35 16,0 0-20-16,6 0 22 0,-1 0-6 0,1 0-3 16,1-5 11-16,10-3 23 0,-6 5-47 15,0 0-15-15,1-1-7 16,0 0-5-16,1-1 1 0,10-4 0 0,-11 5-3 16,-2-1-9-16,0 1-18 0,0-1-61 15,-1 2-72-15,7-2-338 0,-10 4 145 16,0 0-198-16,-1 1-9 0,-3 0 67 15</inkml:trace>
  <inkml:trace contextRef="#ctx0" brushRef="#br0" timeOffset="58392.25">5695 9279 2730 0,'-1'2'34'0,"1"-2"53"0,0 0 46 0,0 0 46 16,0 0-26-16,0 0 4 0,0 0-146 15,0 0-7-15,0 0 0 0,5 0 7 16,0 0-7-16,8-5 28 0,-5 1-17 16,1-1-5-16,3-1-5 0,1-1-21 15,2-2-147-15,21-15-797 0,4-5-646 16</inkml:trace>
  <inkml:trace contextRef="#ctx0" brushRef="#br0" timeOffset="61409.4">17554 8512 1918 0,'-1'-7'42'15,"0"1"36"-15,0-5 190 0,1 7-125 16,0 0 32-16,-2-1 28 0,1 2 30 16,-1-3 219-16,0 4-289 0,1-1-44 15,-1 1-32-15,0 1-6 0,-1 1-19 0,-4 0 52 16,1 0-64-16,1 0 12 0,0 10 8 16,-2 2-5-16,-7 16 26 0,8-9-79 15,-2 4-1-15,-2 6 1 0,0 5-5 16,-11 46 24-16,10-35-16 0,-1 2 12 15,1 3 13-15,0-2-1 0,-5 39 2 16,12-50-60-16,1-5-46 0,3-4-9 16,0-5 1-16,6-5 9 0,10 8-7 15,-5-16 40-15,1-2 1 0,1-2 17 16,1-1 9-16,17 1-19 0,-16-6 7 16,1 0 0-16,-1 0 6 0,0 0 8 15,14-18-4-15,-16 8 9 0,-2-1-7 0,0-1 10 16,-1-2-14-16,-3 0-1 15,4-15 4-15,-7 12 11 0,-2 2 0 0,0 0-2 16,-2 0 7-16,0-12-11 0,0 14 3 16,0 4 0-16,-7-1 17 0,2 1-1 15,-1-3 59-15,1 7-32 0,1 2 10 16,4-1-9-16,-4 3 9 0,-2 1 40 16,4 0-70-16,0 0-20 0,2 0-15 15,0 0-8-15,0 9 5 0,0 12 3 16,7-7 12-16,0 2-3 0,1 1 1 15,2 2-5-15,13 20-5 0,-12-19-20 0,1-1-31 16,0-1-22-16,-1-1-31 0,11 13-88 16,-14-18 108-16,1-2-29 0,-1-2-31 15,-2-1-69-15,-1-2-60 0,3-3-372 16,-4-2 295-16,-2 0-81 0,1 0-149 16,-2-6 58-16</inkml:trace>
  <inkml:trace contextRef="#ctx0" brushRef="#br0" timeOffset="61662.25">17845 8963 3105 0,'3'0'61'16,"-1"0"54"-16,0 5 50 0,1 0 37 15,1 8 91-15,-2-7-209 0,0 2-25 16,0 1-26-16,-1 2-13 0,1-1-9 16,2 13-15-16,-2-11 5 0,0 0-4 15,1 0-4-15,-1-1-18 0,2 6-111 16,-3-10-11-16,0-1-112 0,-1-2-118 0,0-2-122 16,0-2-204-16,0 0-652 0</inkml:trace>
  <inkml:trace contextRef="#ctx0" brushRef="#br0" timeOffset="61848.94">17758 8693 3906 0,'-1'-20'27'0,"-2"-7"91"16,3 17-27-16,0 6-1 0,0 2-28 15,0 2-14-15,0 0-22 0,0 0-59 16,0 0-17-16,0 0-34 0,0 0-51 0,0 0-153 15,0 0-695-15,0 0 100 0,0 0 100 16,0 0 182-16</inkml:trace>
  <inkml:trace contextRef="#ctx0" brushRef="#br0" timeOffset="62413.34">18017 8565 2465 0,'0'-5'30'0,"0"1"51"0,0 0 61 16,0 2 95-16,12 1 281 15,-7 1-300-15,1 0-67 0,1 0-54 0,0 0-18 16,11 0 15-16,-9 0-71 0,2 0-2 15,-1 0-19-15,-1 6 2 0,11-6 2 16,-10 4-4-16,0-4 1 0,-3 0-3 16,1 0-11-16,5 0-55 0,-9 0-2 15,0 0-32-15,-1 0-44 0,0 0-51 16,-1 0-63-16,-1 0-410 0,-1 0 253 16,0 0-226-16,0 8 29 0,0-2 83 15</inkml:trace>
  <inkml:trace contextRef="#ctx0" brushRef="#br0" timeOffset="62592.97">18179 8684 3192 0,'5'5'23'16,"6"1"83"-16,-6-5 3 0,1 0 17 0,-1-1-7 16,-1 0-2-16,1 0-45 0,5 0-24 15,-5 0-42-15,0 0-8 0,-1-6-4 16,0 6 2-16,2-13-109 0,-2 8-44 15,-3 0-134-15,1 0-103 0,-1-1-190 16,-1-6-915-16</inkml:trace>
  <inkml:trace contextRef="#ctx0" brushRef="#br0" timeOffset="64740.28">6141 8831 2032 0,'-2'-8'65'0,"0"1"65"15,0 0 65-15,-1-4 294 0,0 7-262 0,2 0-6 16,0 1-32-16,-1 0-13 0,2 2-46 15,-1 1-5-15,1 0-73 0,0 0-20 16,0 0-6-16,0 7 7 0,8 3-20 16,6 18 26-16,-4-9-33 0,-1 4 3 15,2 2 1-15,-1 2 2 0,1 1-6 16,12 30 2-16,-12-30-10 0,-1-1 4 16,-1 0-6-16,0-1 10 0,-1-2-10 15,7 19-25-15,-8-24-26 0,-2-1-20 0,-1-3-42 16,1-4-74-16,-2-1-89 15,2 2-435-15,-3-12 326 0,0 0-117 0,-1 0-125 16,0-5 68-16</inkml:trace>
  <inkml:trace contextRef="#ctx0" brushRef="#br0" timeOffset="65021.45">6442 9023 3169 0,'0'0'88'16,"0"0"20"-16,0 0 34 0,0 0 5 16,0 0-23-16,0 0-47 0,0 0-13 15,0 0-67-15,0 0 7 0,0-4-8 16,0 4 8-16,0 0-6 0,7-7 12 15,0 4-13-15,0 0 13 0,0-1-10 0,2-1 4 16,1 0 2-16,11-8 4 0,-9 5-13 16,-1 0-11-16,0 0-37 15,0-1-90-15,0 1-123 0,9-7-600 0,-11 9 108 16,0 1 36-16,-2 1 144 16</inkml:trace>
  <inkml:trace contextRef="#ctx0" brushRef="#br0" timeOffset="68516.95">6882 8400 1312 0,'5'6'60'0,"-1"-6"-17"16,-4 5 17-16,3-5-2 0,-3 0 10 15,0 0 2-15,3 0 5 0,-2 0-72 16,-1 0-2-16,0 0 5 0,0 0-3 15,0 0 3-15,0-6-3 0,0 1-3 16,0 5 0-16,0-4-28 0,0 4-41 16,0-5-32-16,0 1-240 0,0 4 110 15,0-4-37-15,0 2 7 0,0 0 28 0,0 2 89 16</inkml:trace>
  <inkml:trace contextRef="#ctx0" brushRef="#br0" timeOffset="68875.14">6890 8339 792 0,'-1'-3'6'0,"-1"1"18"15,2 0 12-15,-1 0 22 0,0 2 16 16,0-1 145-16,1 1-101 0,0-2-6 16,-1 0-27-16,1 2-14 0,-1-2 7 15,1 2 16-15,0-2 112 0,0 2-103 0,0-1-7 16,0 1-10-16,0 0 9 0,0 0-7 15,0 0 70-15,0 0-99 0,0 0-16 16,0 0-16-16,0 0-8 0,0 0 0 16,0 0 20-16,3 0-8 0,1 5 15 15,-1 0 9-15,2 3 8 0,-1 0-2 16,10 15 28-16,-5-10-56 0,-1 2-2 16,1 1-3-16,0 0 1 0,0-1-15 15,7 13 12-15,-9-16-26 0,-1 0 6 16,0-2-3-16,-1-1-8 0,-1-1 6 15,1 3-2-15,-2-6 0 0,-3-3-3 0,2 0-24 16,-1 1-41-16,-1-3-71 0,0 0-331 16,0 0 146-16,0 0-123 0,0-8-162 15,0-1 61-15</inkml:trace>
  <inkml:trace contextRef="#ctx0" brushRef="#br0" timeOffset="69401.85">6994 8295 2302 0,'0'-4'42'0,"0"-1"25"15,0 1 25-15,0 1 14 0,0-2-2 16,0 2-67-16,0 1-18 15,0-4 26-15,0 2-31 0,0 0 4 16,0-2-12-16,6 1-3 0,-2-2 9 16,6-4 13-16,-6 5-13 0,2 2-2 15,-2 0 0-15,0 1 3 0,1 2 6 16,3 0 50-16,-4 1-13 0,0 0 12 16,1 0-8-16,-2 7-1 0,2 0-8 0,2 8 5 15,-3-9-37-15,0 3-17 0,-1 0-1 16,0 0-2-16,0 0-3 0,3 7 1 15,-5-9 5-15,0-2-4 0,1 0-2 16,-1-3-12-16,1 0 9 0,2 0-17 16,-1-2 22-16,0 0-3 0,2 0 5 15,-1-10-5-15,2 4 5 0,5-11-4 16,-5 8 7-16,-2 2-6 0,2-1-2 16,-2 3 8-16,0-1-2 0,3 3 15 15,-5 3 12-15,1 0 9 0,-1 0 15 16,0 6 8-16,0 1-7 0,0 2 6 15,0 13-4-15,-1-9-44 0,-1 1-7 0,0 2 5 16,0-1 2-16,0-1-9 0,-6 10-11 16,6-15-13-16,-4-2-55 0,4-1-110 15,-4-3-134-15,4 1-113 0,-7-1-956 16,5-2 784-16</inkml:trace>
  <inkml:trace contextRef="#ctx0" brushRef="#br0" timeOffset="69957.72">7049 8776 2083 0,'-4'0'69'0,"1"0"44"16,-4 0 230-16,5 0-183 0,0-4-22 16,1 4-29-16,-1-4-19 15,1 4-13-15,1-2-78 0,0 2 32 16,0-9 92-16,8 6-14 0,1-3 9 0,1-1 3 15,3-3 0-15,2-4-21 0,22-21 10 16,6-6-24-16,-21 18-47 16,21-24 12-16,-23 26-40 0,-1-1-9 15,-1 2 3-15,0 1 2 0,-2 1-9 16,11-13 7-16,-16 17-9 0,-1 3 5 16,0 1-12-16,-3 2-33 0,0 2-25 15,3-4-178-15,-6 7 37 0,-2 1-99 16,0 0-96-16,1 2-120 0,-3 0-251 0,0 0-435 15</inkml:trace>
  <inkml:trace contextRef="#ctx0" brushRef="#br0" timeOffset="73559.63">7186 8914 1485 0,'-1'-7'44'0,"0"3"28"16,1-1 25-16,-3-3 115 0,2 4-115 0,0 1 17 15,0 0 13-15,0 1 28 0,0-1-5 16,0 1 74-16,0 1-144 0,1 1-2 16,0 0 4-16,0 0 3 0,0 0 3 15,0 0 55-15,0 0-89 0,0 0-15 16,0 0-16-16,0 0-2 0,0 0-10 16,0 0-5-16,0 0-5 0,0 0 5 15,0 0-3-15,7 0 15 0,9 17-4 16,-7-8-1-16,1 1-7 0,1 1 7 15,1 1 6-15,-2-3 1 0,10 12 28 16,-12-11-36-16,-2-2-8 0,0 1-8 16,-1-1-1-16,-2-2 9 0,1 7 7 15,-2-9-9-15,-2 0-2 0,1-2-10 0,-1 1 2 16,0 0-26-16,0-2-19 0,0-1-75 16,0 0-74-16,0 0-86 0,0 0-44 15,0 0-427-15,0 0 178 0,0 0 58 16,0 0 103-16</inkml:trace>
  <inkml:trace contextRef="#ctx0" brushRef="#br0" timeOffset="74131.07">7300 8781 1991 0,'0'-5'38'16,"-6"-4"151"-16,3 6-42 0,3 0-9 15,-1 1-30-15,-1 0-8 0,2 2-27 16,-1 0 23-16,1 0-72 0,0 0-11 0,0 0 10 16,0 0 50-16,0 6 97 0,7 0-94 15,1 1-49-15,0 2 20 0,2 1 5 16,1 1-11-16,11 12 18 0,-10-10-49 16,-1 1 1-16,0-3 0 0,-1 1 4 15,0-2-9-15,5 8-1 0,-8-10-11 16,-1-1 0-16,-1-1-6 0,-1-1 5 15,3 2-49-15,-5-4-42 0,0-1-78 16,-1-1-75-16,-1-1-28 0,0 0-15 0,0 0-328 16,0 0 129-16,0-6 11 0,0 0 90 15</inkml:trace>
  <inkml:trace contextRef="#ctx0" brushRef="#br0" timeOffset="74363.08">7418 8698 1761 0,'4'0'59'0,"3"0"199"16,-3 0-73-16,0 0-21 0,1 7-24 0,-1-1 2 16,9 8 80-16,-6-8-126 15,0 1-24-15,1 0-31 0,0 1-3 0,0 1-35 16,8 10 1-16,-9-12 5 15,-1 1-10-15,0 0 8 0,0-1-21 0,-1 0-71 16,4 2-363-16,-6-6 31 0,-1-1-293 16,0 1 96-16,-2-3 80 0</inkml:trace>
  <inkml:trace contextRef="#ctx0" brushRef="#br0" timeOffset="76102">6839 8209 1387 0,'0'-3'32'15,"0"3"13"-15,0-3 16 0,0 3-15 16,0 0 38-16,0 0-54 16,0 0 19-16,0 0 109 0,0 0-93 0,0 0-16 15,0 0-34-15,0 0-1 16,0 5 14-16,-4 6 30 0,-1-4-26 0,1 1-7 16,0 3 32-16,1 1-2 0,-1 2 5 15,-1 19 39-15,3-13-55 0,2 1-11 16,0 3 36-16,0 3-15 0,0 2 34 15,14 36 134-15,-4-28-99 0,2 2-34 16,2 2-18-16,3 2-1 0,4 1-23 16,25 44 51-16,-19-43-71 0,2-2 1 15,2 0-13-15,2-1-7 0,1-1 4 16,33 33 6-16,-35-40-8 0,0-2-2 16,-1-3 1-16,-4-3-16 0,-1-3 7 0,19 13-4 15,-25-20 6-15,-2-3 0 0,-1-4-24 16,-3-1-42-16,10-4-242 0,-7-4-253 15,-10-11 200-15,2-15-789 16,-8 11 606-16</inkml:trace>
  <inkml:trace contextRef="#ctx0" brushRef="#br0" timeOffset="76548.53">7292 7937 2397 0,'-2'-6'27'15,"2"-1"20"-15,0 2 28 0,0 1 7 0,0 2 8 16,20 0 93-16,-8 2-78 0,3 0 1 16,3 0 0-16,2 11 20 0,26 13 84 15,-22-10-145-15,1 5-7 0,-1 3-23 16,0 2 16-16,0 5-1 0,17 35 0 15,-22-27-43-15,-1 1-4 0,-3 1-3 16,-2 0-4-16,-1 2 4 0,7 39 1 16,-11-42 4-16,-1-1-13 0,-1 1 6 15,-3-4-1-15,0-2-11 0,1 22-149 0,-4-33-51 16,0-3-116-16,0-4-77 16,0-5-164-16,0-4-806 0</inkml:trace>
  <inkml:trace contextRef="#ctx0" brushRef="#br0" timeOffset="76982.23">7360 7725 2454 0,'-3'-11'10'0,"0"1"30"16,-2-8 105-16,4 10-58 0,-1 1-26 15,2 0-17-15,0 0-7 0,0-1-12 16,7-9 35-16,0 9-31 0,2 1 0 16,-1-1 8-16,2 2 25 0,14-3 141 15,-11 9-81-15,0 0 4 0,-1 0-18 16,2 9-2-16,-2 1-9 0,10 19 32 15,-12-12-74-15,-2 3-14 0,1 2 0 16,-2-2 4-16,-2 1-23 0,4 14-2 0,-5-20-22 16,-1-2 1-16,-1-3-3 15,0-3 0-15,4 2 6 0,-4-7 5 0,1-2-4 16,0 0-3-16,1 0 1 0,1 0-8 16,5-5-2-16,-4-3-28 0,0-1-26 15,1-1-102-15,-1-1-163 0,1-3-134 16,4-13-1072-16,-6 14 811 0,-3 1 165 15</inkml:trace>
  <inkml:trace contextRef="#ctx0" brushRef="#br0" timeOffset="78102.28">7121 10114 2388 0,'-1'0'33'16,"0"0"27"-16,1 0 134 0,0 0-93 0,0 0-2 16,0 0 34-16,0-5 2 0,0 1-1 15,8-2 69-15,-3 2-138 0,1 0 2 16,1-1-13-16,2 0 2 0,1-2-1 16,14-10 5-16,-11 8-30 0,2 0-27 15,0-1 19-15,-1 0-10 0,0 1 0 16,14-11 12-16,-14 10-49 0,-1 1-63 15,-2-1-99-15,0 1-152 0,-1 0-126 16,8-1-1083-16,-12 8 902 0</inkml:trace>
  <inkml:trace contextRef="#ctx0" brushRef="#br0" timeOffset="79715.09">7700 9490 2092 0,'-5'-6'112'16,"0"6"38"-16,1 0-3 16,-2 15 37-16,5-6-81 0,-3 17 126 15,4-9-116-15,0 3 2 16,0 5-13-16,0 4 3 0,6 5-22 0,9 46 46 15,-6-34-90-15,3 1 4 0,1 2-17 16,2 0 8-16,0 0-5 0,19 39 5 16,-17-48-28-16,1-5 1 0,0-4-3 15,0-5 4-15,-2-5-15 0,15 10-22 16,-16-21-6-16,-1-3-16 0,0-2-20 16,-1-5-49-16,0 0-48 0,12 0-350 15,-13-9 202-15,-2 1-72 0,0 0-179 16,-2-1-45-16,-1 0 92 0</inkml:trace>
  <inkml:trace contextRef="#ctx0" brushRef="#br0" timeOffset="88224.92">8004 9301 1748 0,'0'1'27'0,"0"3"31"0,0 0 138 0,0-2-77 16,0 1 5-16,0-2 4 0,0 2 16 15,0-1-20-15,-12 5 94 0,7-4-127 16,0 1-5-16,0 1-7 0,0-1-11 15,-5 6 34-15,5-5-53 0,0 0-13 16,1 3 10-16,1 0-2 0,-1-1-19 16,-3 14 11-16,5-11-33 0,-1 1-10 0,1-1 1 15,0 1 6-15,1-1-6 16,1 6 26-16,0-8-26 0,0-2 8 0,0-1-8 16,5 0-2-16,-5-1 1 0,5 2-12 15,-1-4 7-15,-1-2-6 0,0 2 8 16,0-2 7-16,4 0-2 0,-4 0 7 15,1-6-12-15,0 0 4 0,0-1 1 16,0 0-4-16,1-11 19 0,-3 7-2 16,0-1-9-16,-1-1 3 0,-1 0-6 15,0 1-12-15,0-10 1 0,0 13 11 16,0 2 8-16,0 0-2 0,0 4-4 16,0-2 2-16,-3 3-2 0,3 2-5 15,0 0-8-15,0 0 1 0,0 0 3 16,0 0 17-16,0 0-2 0,0 4 5 0,0 0-6 15,7 2-4-15,0 1-1 0,10 10-4 16,-7-7 11-16,0 2-3 0,0 1-1 16,1-1 4-16,-1 1-3 0,10 10 14 15,-11-12-16-15,1 1-3 0,-1-2 3 16,-1-2 8-16,-1 0-2 0,6 7-4 16,-9-9-8-16,2-1-17 0,-2-1-37 15,0-1-64-15,-1 0-35 0,3-1-245 16,-5-2 185-16,2 0-44 0,-1 0-62 0,0 0-216 15,-2 0 27-15</inkml:trace>
  <inkml:trace contextRef="#ctx0" brushRef="#br0" timeOffset="88743.88">8173 9159 2013 0,'-7'-3'32'16,"3"-1"27"-16,4 4 19 0,-10 0 94 0,5 0-108 16,0 6-8-16,1 1 0 0,-2 1 11 15,2 2-8-15,-7 18 60 0,5-12-71 16,2 3 7-16,0 0-12 0,1 1 2 15,0 0-7-15,0 16-6 0,2-21-27 16,1-2-15-16,0-1 5 0,0-5 0 16,0-1 2-16,10 0 2 0,-4-4 2 15,0-2-9-15,1 0 7 0,3 0 10 16,-3-7-8-16,13-7 8 0,-9 5-15 16,0 1 11-16,0-1-2 0,0 3-16 15,-1 0 3-15,8 3-21 0,-10 3 34 0,-2 0 7 16,0 0 8-16,-1 0-4 0,-2 8 6 15,3 8-8-15,-5-7-6 16,1 1-2-16,-2 1 1 0,0 1-4 0,0 1-2 16,0 12 5-16,-8-13-3 0,3-3 4 15,1 1 0-15,4-4 5 0,-6 0 7 16,-2-4-1-16,3-2-18 0,3-6-6 16,-3-2 5-16,2-5 7 0,-1-1-3 15,-4-22-18-15,4 14-4 0,0-1-15 16,1 0-17-16,0 0-9 0,1 0-51 15,-3-18-191-15,3 7-181 0,0 22 36 16</inkml:trace>
  <inkml:trace contextRef="#ctx0" brushRef="#br0" timeOffset="89328.98">8109 9992 1913 0,'-5'-5'31'0,"1"-1"19"0,1 0 28 16,0-4 125-16,2 4-107 0,1-1-7 16,0-1-8-16,0 0 2 0,0-1 7 0,11-14 92 15,-4 10-80-15,1-1-17 16,1-1-7-16,2-1-1 0,2-1-5 0,13-15 64 15,-12 16-52-15,2 1-9 0,-2-1 4 16,1 2 1-16,0 2-18 0,13-10 14 16,-15 13-53-16,1 1-10 0,-3 1-6 15,0 1-1-15,0 1-5 0,8-3-31 16,-1 0-61-16,-10 5 31 16,6-3-89-16,-7 3 37 0,-2 1-49 0,1 0-55 15,0-1-52-15,-2 1-38 16,5-1-347-16,-6 3 226 0,0-2-95 15,-1 2 98-15</inkml:trace>
  <inkml:trace contextRef="#ctx0" brushRef="#br0" timeOffset="89772.82">8219 10041 1749 0,'-1'-4'40'16,"-2"-2"121"-16,3 4-60 0,-1 0-12 16,1 0-12-16,0 0-7 0,0-1-10 0,0 2 39 15,0 1-59-15,0-1-9 0,0 1 5 16,0 0 1-16,0 0 16 16,0 11 51-16,7-4-51 0,-1 3-17 0,1 0 6 15,0 2 2-15,1 1-19 0,9 15 9 16,-8-14-35-16,-1 0 4 0,0-1-1 15,0-2 0-15,0 1-2 0,4 8 2 16,-6-11-5-16,-2-1 0 0,1-2-14 16,-1-2-71-16,-1 1-61 0,1-1-290 15,-3-4-77-15,-1 0 61 16,0-5-452-16</inkml:trace>
  <inkml:trace contextRef="#ctx0" brushRef="#br0" timeOffset="90069.67">8310 9947 2005 0,'0'-1'8'0,"0"1"27"16,0 0 38-16,0 0 35 0,0 0 22 15,5 12 121-15,0-6-152 0,-5 1 7 16,5-2-16-16,-1 2 13 0,1 1 0 0,4 7 37 16,-4-7-88-16,1 1-9 0,-1-1-8 15,2 0-14-15,-1 3-11 0,6 8-10 16,-5-11 5-16,-1 1-5 0,1-1-2 16,-2 0-1-16,1-1-30 0,4 3-185 15,-7-6 16-15,2-1-54 0,-3-1-27 16,0 0-92-16,0-1-184 0,-2-1-9 15</inkml:trace>
  <inkml:trace contextRef="#ctx0" brushRef="#br0" timeOffset="90380.77">8378 9885 1698 0,'0'-2'10'16,"0"2"96"-16,0 0 0 16,9 0 139-16,-5 0-137 0,0 6-32 15,1 1 7-15,1-2 5 0,-1 1-14 16,9 10 50-16,-6-7-76 0,-2 0 10 0,3 2 10 16,-1 0 21-16,1 0-9 15,8 11 48-15,-9-12-91 0,0 2-4 0,0-2-13 16,-1 0-16-16,-2-1 1 0,6 6-13 15,-8-8 7-15,0-2-8 0,1-1-1 16,-1-1 0-16,-1 0-64 0,1-1-239 16,-2-2 82-16,-1 0-30 0,0 0-56 15,0 0-233-15,0 0-25 0</inkml:trace>
  <inkml:trace contextRef="#ctx0" brushRef="#br0" timeOffset="90982.64">8278 9073 1840 0,'6'-3'51'0,"2"0"44"0,0 1 37 16,13 2 168-16,-10 0-167 0,3 6 1 16,3 2 10-16,2 2 3 0,3 4-16 15,27 23 32-15,-22-12-124 0,0 4-15 16,1 4-5-16,0 3-4 0,-1 3-4 16,22 42-9-16,-27-40-9 0,-2 0-2 15,-2-1 7-15,-3-1-9 0,-1 0 10 0,7 31-22 16,-12-38-46-16,-1-1-66 15,-2-3-62-15,-2-2-64 0,-1-3-19 0,1 16-410 16,-4-25 149-16,0 0 56 0,0-3 107 16</inkml:trace>
  <inkml:trace contextRef="#ctx0" brushRef="#br0" timeOffset="91462.06">8334 8744 2109 0,'-1'-3'1'0,"1"-2"64"16,0 5 20-16,0-2 41 0,0-1 23 0,0-2 9 15,5-1-9-15,1-8 70 0,-2 5-143 16,0-2-18-16,1 0-6 0,0-1-6 16,1 2 3-16,5-9 105 0,-6 11-58 15,2 3-3-15,-1 1-7 0,1 4-6 16,2 0-22-16,8 10 34 0,-8 3-60 15,2 5 2-15,1 3-26 0,-2 4 5 16,12 36-10-16,-2 6 27 16,-3-3-26-16,-3-10-11 15,-4-15 5-15,-6-24 0 0,2-4-4 16,-1-2 8-16,0-3-9 0,0-2 4 16,9-4 0-16,-6 0 2 0,1 0-1 15,1-9 0-15,-1-1-26 0,0 0 1 16,9-19-133-16,-12 12-12 0,1-1-149 0,0 0-137 15,-4 0-321-15,0 3-51 0</inkml:trace>
  <inkml:trace contextRef="#ctx0" brushRef="#br0" timeOffset="95249.35">4443 9838 670 0,'0'-4'17'16,"8"0"55"-16,-2 1 5 0,1 0 43 15,-1 1 5-15,8-2 28 0,2 3-63 16,-9 1-37-16,8 0 76 16,-9 0-61-16,0 0 2 0,-1 0-5 15,0 0 24-15,-1 0-4 0,1 0 139 16,-2 0-93-16,-3 0 29 0,0 0 8 15,0 0 7-15,0 0-21 0,0 0-38 0,0 5 41 16,-5 0-94-16,-1-1-3 16,-1 1-1-16,-2 0 0 0,-1 1-4 15,-15 10 42-15,8-8-70 0,-3 2-4 0,-2 3-14 16,-5 2-2-16,-2 1 10 0,-42 20 1 16,-11 7-3-16,38-21-6 15,-48 22-9-15,45-22 1 0,-1-2-5 16,-1-1 2-16,-2-3-4 0,-1 0 0 15,-52 6-10-15,2-8-60 16,54-11-26-16,-39-3-262 0,50 0 104 16,5 0-53-16,5-7-42 0,5-1-140 15,3 0-114-15</inkml:trace>
  <inkml:trace contextRef="#ctx0" brushRef="#br0" timeOffset="95699.75">3721 10039 766 0,'-6'-3'6'0,"1"0"7"16,-2-1 6-16,1 0-18 0,-7-4 18 15,-1 1 1-15,7 3-20 16,-6-4-219-16,7 5 7 0,0 0 8 0</inkml:trace>
  <inkml:trace contextRef="#ctx0" brushRef="#br0" timeOffset="96244.48">3492 9798 1720 0,'0'0'91'16,"0"0"11"-16,-1 0 7 0,-1 4-36 0,0 0-33 15,-1 2 1-15,-7 13 37 0,3-6-50 16,0 5-4-16,-2 2-4 0,0 4 4 15,-1 3 1-15,-7 32 6 0,-3 6-16 16,12-32-12-16,-10 30-5 16,9-33 2-16,1-1-1 0,0 0-2 15,0-2-2-15,1-3 2 0,0-1 5 16,-5 14 7-16,7-23-8 0,1-3-4 16,1-3 0-16,2-3 2 0,-1-2-1 0,1-2-9 15,1-1-4 1,0 0 2-16,0 0 3 0,0 0 13 0,0 0 1 15,6 0-6-15,-1-3 5 0,2 3-4 16,-1-4 6-16,9 1 5 0,-5-1-13 16,2 2 0-16,1-1 2 0,2 3-2 15,2 0 8-15,22 0-11 0,9 9 5 16,-21-2 8-16,32 15 32 16,-28-8-10-16,1 2-1 0,1 1 3 15,-1 3 2-15,2 2-3 0,-3 0-4 16,29 20 7-16,-31-22-22 0,-3-1-1 15,-2-1 2-15,-3-3-12 0,1-1 1 16,16 10-5-16,-4-5-92 0,-18-10-65 16,15 3-776-16,-18-9 344 0,-2 0 90 15</inkml:trace>
  <inkml:trace contextRef="#ctx0" brushRef="#br0" timeOffset="97774">10738 7316 2421 0,'0'14'43'15,"0"-3"32"-15,0 6 208 0,0-12-134 16,0-1 1-16,0-4-23 0,0 0 16 16,0 0 135-16,0-9-162 0,0-3-24 15,0-4-30-15,0-5 0 0,0-8-15 0,0-49 18 16,0 29-41-16,0-9 12 16,-5-4-4-16,5-4-19 0,-4-2-14 0,0-67-9 15,4 73 2-15,-4 3 6 16,2 7-13-16,-1 8 20 0,1-22 8 0,-1 44-18 15,1 6-17-15,0 4-38 0,1 3-41 16,0 6-101-16,0 3-538 0,1 0 237 16,-1 0-171-16,1 0-12 0,-3 7 91 15</inkml:trace>
  <inkml:trace contextRef="#ctx0" brushRef="#br0" timeOffset="98236.11">10404 6548 2483 0,'-8'5'64'0,"2"-2"52"16,2-1 43-16,2 0 12 0,-2-1-12 0,1-1 44 16,3 0-145-16,0 0-19 0,0-5-9 15,0-3 8-15,0-15 32 0,0 5-42 16,6-6-2-16,0-6-8 0,4-7 17 15,0-5-15-15,22-51 13 0,-14 43-32 16,4 1 1-16,1 2 1 0,1 5-2 16,26-27 3-16,-27 43-6 0,-1 7 2 15,0 5 7-15,-3 5 20 0,-3 9 23 16,18 9 54-16,-20 3-68 0,1 6-26 0,-2 3-1 16,-1 5 8-16,0 2-11 0,5 34-7 15,-10-31-7-15,-3-1-12 0,2-3-57 16,-3-6-125-16,4 11-615 0,-6-23 254 15,2-4-235-15,-1-5 164 0</inkml:trace>
  <inkml:trace contextRef="#ctx0" brushRef="#br0" timeOffset="100234.71">9097 4592 2162 0,'-3'-8'11'0,"1"0"0"0,0 2 2 16,2-1-3-16,0 4-10 0,0 2-4 16,0 0 54-16,0-1 4 0,7 2 6 15,5-2 63-15,-5 2-81 0,1 0-5 16,2-2-15-16,0 1 35 0,0 0-7 16,13 1 57-16,-9-1-97 0,-1 0 1 15,1 0-6-15,1-1-2 0,1 1 2 16,12-5 14-16,-13 4-14 0,-1-1-3 0,-1 1-7 15,0-2 3-15,1 2-60 16,9-2-326-16,-12 1 24 0,-1 1-212 0,-3 1 25 16,0 0 59-16</inkml:trace>
  <inkml:trace contextRef="#ctx0" brushRef="#br0" timeOffset="100490.22">9307 4687 2613 0,'-7'2'69'0,"3"-2"57"0,0 0 42 16,1 0 34-16,1 0-72 0,1 0-12 15,1 0-103-15,0 0-14 16,0 0-2-16,0-5-1 0,6 5 0 0,1-4 0 16,0 0 4-16,1 1-1 0,14-5-1 15,-10 5-10-15,1-1-18 0,1-1-68 16,1 0-77-16,0 1-114 0,14-6-610 15,-18 5 213-15,1 0 121 0</inkml:trace>
  <inkml:trace contextRef="#ctx0" brushRef="#br0" timeOffset="100854.02">9712 4011 2126 0,'2'6'55'0,"-2"0"67"0,0 3 51 0,0 14 242 16,0-8-261-16,0 2-21 0,0 4-34 15,0 2 5-15,14 59 141 16,-8-52-192-16,1 29 6 0,-3-28-43 16,1-1-4-16,-1-1-4 0,-1 2-1 15,1-3-2-15,4 29 1 0,-3-32-3 16,0 0-21-16,-1-3-29 0,0-1-53 15,0-3-99-15,6 9-413 0,-5-16 239 16,0-4-113-16,0-1-158 0,-1-6 64 0</inkml:trace>
  <inkml:trace contextRef="#ctx0" brushRef="#br0" timeOffset="101212.85">9961 4301 2467 0,'-6'0'39'16,"-4"0"186"-16,4 0-19 0,3 0 7 15,-1 0-32-15,1 0-17 0,-1 0-73 16,3 0-36-16,1 0-55 0,0 0-7 16,0 0 9-16,0 0-6 0,0 0 4 15,5 0-14-15,0 0 16 0,0 0 10 16,2 0-5-16,1 0 13 0,3-5 0 16,12-5 16-16,-10 6-20 0,1-1-8 15,-1-1-5-15,3-2-21 0,-1-1-34 16,12-11-198-16,-14 9 2 0,-1 0-89 15,-2 1-103-15,0 1-302 0,-3 2 74 0</inkml:trace>
  <inkml:trace contextRef="#ctx0" brushRef="#br0" timeOffset="101389.97">10010 4471 1769 0,'-3'1'-18'0,"1"-1"6"0,2 0-36 0,0 0-99 15,0-7-234-15,0-7-444 0</inkml:trace>
  <inkml:trace contextRef="#ctx0" brushRef="#br0" timeOffset="102604.72">10424 3613 2156 0,'-5'-2'45'0,"5"0"38"0,-6 2 22 16,0 0 17-16,3 0-26 0,-8 16 80 0,5-5-81 15,2 1 10-15,-2 3 6 16,1 4 7-16,2 2 3 0,-2 32 65 16,5-22-125-16,0 2-22 0,0 3-18 0,8 3-5 15,9 44 6-15,-6-41-11 0,3 2-5 16,0-1 8-16,1-1 2 0,2 0-5 16,18 33-4-16,-16-42-9 0,-1-3 0 15,1-5 4-15,-1-2-12 0,0-5-19 16,16 7-107-16,-17-16 7 0,-2-4-56 15,-1-5-62-15,-1 0-74 0,-1-7-66 16,7-18-715-16,-11 8 569 0,-3-3 123 16</inkml:trace>
  <inkml:trace contextRef="#ctx0" brushRef="#br0" timeOffset="103280.15">10593 3659 2125 0,'-3'0'121'15,"3"0"-4"-15,0 0 37 0,0 0-25 16,0 0-7-16,0 0-38 0,0 0 0 16,0 0-69-16,0 0-1 0,0 0-12 15,0 0 7-15,0 0-5 0,4 0 3 16,0-4-1-16,-1 2 6 0,-1 2 4 16,2-5-10-16,0 1-1 0,6-3-9 15,-5 5 10-15,0-1-5 0,2 1 4 16,-2 2 8-16,2 0-6 0,5 0 33 15,-5 0-20-15,-2 4 15 0,1 3-1 0,0 1 7 16,-2 3 4-16,5 18 40 0,-4-11-42 16,-3 2-7-16,1 1 9 0,0-1-11 15,-1 1 5-15,0 13 6 0,0-18-37 16,-1-4 1-16,1-1-11 0,-2-3 4 16,3-1 8-16,-1 0-6 0,0-4 2 15,1-2 0-15,-1 1-7 0,0-2 1 16,1 0 0-16,7 0-9 0,-6-6 7 15,2 0-2-15,1 0-17 0,0-1-23 16,6-9-183-16,-1-1-237 16,-4 3-187-16,-2 2-434 15,-4 3 153-15</inkml:trace>
  <inkml:trace contextRef="#ctx0" brushRef="#br0" timeOffset="104071.85">10766 3515 1703 0,'-1'-6'21'15,"0"2"23"-15,0 1 20 0,1-1 17 16,0 1 55-16,0 2-76 0,0 0-10 15,0 1 2-15,0 0 2 0,0 0 31 0,0 0 172 16,0 5-115-16,5 1-8 0,0 1-23 16,-2 1 1-16,1 4-16 0,4 13 40 15,-5-12-90-15,-1 1-8 0,2 0-20 16,-1-2 4-16,-1 1-7 0,0-1-10 16,2 7 2-16,-1-10-15 0,-2-4 6 15,1 1 7-15,-1-2-14 0,2 0 15 16,3 1-13-16,-5-5 11 0,3 0-8 15,-1 0-3-15,0 0 13 0,3 0-9 16,5-12 3-16,-5 7-4 0,0-1 3 16,2 0-2-16,-1-1 7 0,0-1-5 0,6-7 9 15,-8 8-7-15,2-2 0 0,-1 0-1 16,-2 1-3-16,3 0-2 0,0-6 8 16,-3 7 0-16,-1 2 5 0,-2 0-1 15,1 0-11-15,0 1 12 0,-1-3-2 16,-1 4-6-16,0 1-2 0,0-1 5 15,0 0-5-15,0-1 10 0,-13-3-10 16,6 3 9-16,2-2-9 0,0 2 3 16,-2-2 7-16,0 2-12 0,-6-9 8 15,8 8-8-15,-2 1 10 0,1-2 2 16,2 3-2-16,-1-1 0 0,1 1-1 16,3 2-5-16,-1 0-9 0,2 1-1 0,0 0 2 15,0 0 1-15,5 18 9 16,2-9 1-16,0 4 0 0,-2 1-5 0,4 1 19 15,-1 2-5-15,8 19 55 0,-7-18-46 16,-1 0-2-16,1 0-13 0,0-1-14 16,-1 0 8-16,8 12 5 0,-9-14 4 15,2-3-5-15,-2 0-15 0,-1-2-30 16,0-2-20-16,3 4-244 0,-3-6-174 16,-4-2 234-16,1-2-311 15,-3-2 27-15,0 2-5 0,0-2 83 16</inkml:trace>
  <inkml:trace contextRef="#ctx0" brushRef="#br0" timeOffset="104429.82">10745 4037 2116 0,'-7'2'44'0,"1"1"37"16,2-2 43-16,1 0 36 0,-1 1 107 0,2-2-181 16,2 0-39-16,0 0-31 0,0 0-9 15,0 0-2-15,9-10 122 0,-1 5-49 16,4-1 4-16,1-4-30 0,2 0-13 15,4-4-7-15,25-18-3 0,-21 15-21 16,2-2 1-16,-1-1-3 0,0 1-2 16,0 0 3-16,16-19-6 0,-20 21 7 15,-1 1-15-15,-2 0-3 0,-3 2 3 16,2 2-5-16,9-11-76 0,-14 15-30 0,-1 0-76 16,-4 2-39-16,2 1-70 0,-2 3-46 15,0 2-786-15,-6 0 642 0</inkml:trace>
  <inkml:trace contextRef="#ctx0" brushRef="#br0" timeOffset="108411.85">10845 4098 1829 0,'0'0'13'15,"6"0"64"-15,-5 0 4 0,1 0 23 0,1 0 23 16,-2 0-14-16,0 0-4 0,2 0 106 16,-3 0-99-16,2 0 10 0,1 0-26 15,0 0-19-15,1-5-22 0,8-5-3 16,-5 4-36-16,0 1-3 0,1-2-9 15,1 1 0-15,-2 0-6 0,12-8 15 16,-10 9-15-16,-1-1 8 0,0 1-10 16,-1 1-6-16,-2 0-15 0,5-1-210 15,-6 3 37-15,-1 1-39 0,-1 1 20 16,-2 0-39-16,0 0-24 0,0 0-528 0,0 6 363 16,0 0 95-16</inkml:trace>
  <inkml:trace contextRef="#ctx0" brushRef="#br0" timeOffset="108731.18">10914 4097 1550 0,'-11'14'112'16,"1"1"106"-16,3 1-35 16,0-2-16-16,2 1 27 15,3 1 20-15,2-9-134 16,0 2-18-16,0-1-32 0,0 1-5 16,5-2 7-16,6 8 14 0,-5-9-27 15,3 0-9-15,-1-2 0 0,1 1-1 0,1-3-5 16,10 2 2-16,-10-4-6 0,0 0 6 15,-1 0 11-15,1 0 18 0,-2 0 8 16,7 0 64-16,-10 0-41 0,2 7 13 16,-2-2-3-16,-2 2 0 0,0-1-27 15,1 9-2-15,-4-6-40 0,0 1-3 16,0 0-8-16,0 0 0 0,0 0 4 16,-5 7-9-16,5-10 2 0,-6 1-1 15,2-2-56-15,-1-1-83 0,2 0-80 16,-2 0-384-16,1-3 266 0,1-2-160 0,-1 0-75 15,3 0 62-15</inkml:trace>
  <inkml:trace contextRef="#ctx0" brushRef="#br0" timeOffset="109323.53">11066 4047 2384 0,'0'-1'102'0,"0"0"51"15,0 0 55-15,0 1 1 0,0 0-26 0,0 0 53 16,0 0-181-16,0 0-39 0,0 0-10 16,0 0-2-16,0 0-7 0,0 0 4 15,0 0-5-15,0-5 8 0,7 0-6 16,-2 5 0-16,0-4 2 0,5-4-4 15,-5 4 2-15,0 1 2 0,0-1-3 16,0 2 1-16,-1 0 6 0,4 1-8 16,-5 1 8-16,1 0-4 0,-1 0 27 15,2 0 14-15,-1 4 0 0,2 9 29 16,-3-4-53-16,-1 0-4 0,-2 3-6 0,2 1-1 16,-2 2-4-16,0 15 3 0,0-15-9 15,0-1 4-15,-6 0 8 0,6-3-14 16,-6-3 13-16,6 4 7 0,0-8-13 15,0-1 5-15,-3-2-10 0,3 0-5 16,0-1 8-16,0 0-4 16,0 0-8-16,0 0 7 15,0-5 5-15,0-4 2 16,10-2-5-16,-5 4-1 0,1 0 8 16,0-1 3-16,1 1-12 0,0-1 7 15,6-6-15-15,-6 9 12 0,1 0-7 0,-2 2 5 16,1 1-2-16,0 1 0 15,4 1 3-15,-5 0 0 0,-2 0-2 0,1 7 8 16,-2 0-3-16,0 0 6 0,3 9 7 16,-3-6-10-16,-3 0 0 0,0 1-7 15,0 2 14-15,0 0-10 0,-7 29 5 16,1-29-6-16,-5 12-7 16,6-15 16-16,0 0-2 0,-1-2-2 15,1-1-26-15,0 1-71 0,-5 4-384 16,5-8 90-16,-1 0-114 0,-1-2-240 15,2-2 83-15</inkml:trace>
  <inkml:trace contextRef="#ctx0" brushRef="#br0" timeOffset="109950.25">11048 3396 2402 0,'0'-4'54'16,"0"0"57"-16,0 1 54 0,5-3 248 16,-5 5-231-16,0-1-37 0,0 2-42 15,0 0-24-15,4 0-43 0,-4 0 0 16,0 0-29-16,2 0-3 0,1 0 6 16,1 0 33-16,14 15 74 0,-5-3-51 15,4 5-18-15,2 5-13 0,3 7-1 16,3 5-8-16,28 45-5 0,-27-33-15 15,1-1-2-15,-3 1-3 0,1-1 1 16,-4-2-4-16,20 35 8 0,-24-43-11 0,-3-3 9 16,0-4-7-16,-3 0-18 0,-2-5-20 15,5 16-122-15,-11-22 9 0,-1-2-57 16,0-3-98-16,-2-2-55 0,0 4-398 16,-7-10 225-16,2-1-42 0,-1-2 99 15</inkml:trace>
  <inkml:trace contextRef="#ctx0" brushRef="#br0" timeOffset="110382.23">11052 3119 2795 0,'-4'-3'102'16,"-1"0"60"-16,3 3 35 0,-1 0-27 15,1 0-22-15,2 0 20 0,0 0-124 16,0-5-33-16,0 5-12 0,0 0 2 0,0-6-9 16,0 3 7-16,6-4-2 0,1 1 11 15,2-1-3-15,-1-1 0 0,4 0 1 16,17-11-5-16,-14 11-3 0,0 2 2 15,1 1 5-15,0 5-6 0,15 0 34 16,-17 11-12-16,0 2 11 0,-2 2 2 16,-1 3-1-16,-2 2-7 0,7 25 10 15,-11-21-18-15,0-2-7 0,-1 0-10 16,-2-1-1-16,-1-3-6 0,6 11 7 0,-5-18-6 16,0-1 6-16,1-3-1 0,1-1-1 15,1-2 3-15,5 1-3 16,-5-5-5-16,2 0 4 0,-1 0-14 0,1 0-30 15,1 0-34-15,8-12-389 0,-8 5 66 16,0 1-168-16,-1-1-248 0,0 0 105 16</inkml:trace>
  <inkml:trace contextRef="#ctx0" brushRef="#br0" timeOffset="110899.36">11686 3653 2573 0,'5'-18'59'0,"-5"10"24"16,6 2 28-16,-2 0 18 0,0 0-28 0,1 1-3 15,5-6 34-15,-3 6-80 0,0-2-25 16,1 0-2-16,0 0-11 0,11-8 5 15,-9 8-20-15,1-2 2 0,0 1-13 16,0-1-60-16,-2 2-98 0,8-7-463 16,-10 9 135-16,0 0-187 0,-3 1 113 15</inkml:trace>
  <inkml:trace contextRef="#ctx0" brushRef="#br0" timeOffset="111396.72">11967 3011 1912 0,'-2'-8'47'0,"2"-2"191"0,-3 7-71 15,1 1-7-15,0-2-17 0,0 4-17 16,-1 0 4-16,-3 0 81 0,1 9-118 16,2 0 3-16,-1 3 7 0,0 4 9 15,1 5-10-15,0 33 54 0,3-23-112 16,0 4-9-16,7 3-15 0,0 2 2 16,2 0-7-16,12 37-1 0,-9-40-20 0,2-2 10 15,1-3 0-15,0-5-7 0,2-2 8 16,19 14-17-16,-17-24 8 0,-1-2-20 15,2-4-25-15,-2-4-40 0,1-5-76 16,16 0-322-16,-20-7 176 0,1-3-10 16,-4-1-36-16,1-1-222 0,-2 0-3 15</inkml:trace>
  <inkml:trace contextRef="#ctx0" brushRef="#br0" timeOffset="112612.03">12160 2863 614 0,'0'-1'90'16,"0"0"47"-16,0 1 37 0,0 0 41 16,0-1-52-16,0 0 90 0,0 0-131 15,0 1-26-15,0-1 20 0,0 1-4 16,0-1-8-16,0-1 101 0,0 2-106 0,0-1-3 15,0 1 8-15,0-1 8 16,0 0 3-16,0 1 75 0,0 0-126 0,0 0-27 16,0 0-24-16,0 0-4 0,0 0-4 15,0 0 15-15,0 0 16 0,0 0 11 16,0 0-7-16,0 0-9 0,0 0-14 16,0 0-6-16,0 0-6 0,0 0-1 15,0 0-3-15,0 0-1 0,0 0 2 16,0 0-11-16,0 0 11 0,0 0 0 15,0-7 16-15,5 1-2 0,-1-1-3 16,6-10 8-16,-6 8-20 0,2-1-1 16,0 2-2-16,-1-1 4 0,0 2 2 15,9-4-8-15,-9 11 4 16,6 0 15-16,-6 0-1 0,0 7 10 0,2 2 8 16,-3 1 9-16,2 1-4 0,1 20 0 15,-3-13-36-15,-1 1 7 0,-3 2-6 16,2-2 0-16,-1 0-2 0,-1 14 2 15,0-19 0-15,0-2 1 0,0-2 2 16,0-2-16-16,0-3 2 0,0 2 10 16,4-6 3-16,0 0 0 0,-4 0-6 15,6-1-1-15,0 0 6 0,7 0-1 16,-4 0-5-16,0 0 4 0,1-8-4 16,1-1-2-16,-1 0-14 0,10-15-95 15,-3-2-200-15,-9 13 65 0,7-11-368 16,-9 11 262-16,-1 2-168 0,1-1-27 15,-1 2 61-15</inkml:trace>
  <inkml:trace contextRef="#ctx0" brushRef="#br0" timeOffset="113075.7">12441 2547 2102 0,'-6'-1'45'0,"-5"1"106"16,6 0-40-16,0 0-12 0,1 7 18 15,-2 0-14-15,2 0 8 0,-3 11 18 16,4-7-91-16,1 1-30 0,2 1 2 16,0-1-5-16,0 1-2 0,6 10 5 15,0-13 0-15,-1-1-6 0,0-3 7 16,2-1-12-16,-1-1 1 0,6-2-4 15,-6-2 7-15,1 0 1 0,-2-8-1 16,1 2 2-16,-1-2 4 0,4-10-9 16,-5 8 2-16,0 0-10 0,-2 0 11 0,1-1-1 15,-2 0 0-15,-1-10 4 0,0 9-9 16,0 2 5-16,0 0-1 0,0 1 9 16,0 1-1-16,-5-3-10 0,5 7-2 15,0 2 0-15,0 2 6 0,0 0 32 16,0 0 37-16,8 17 107 0,7 4-26 15,-6-9-87-15,9 15 60 16,-8-12-73-16,-1-1-14 0,0 1-26 16,1 0 8-16,-1 1-10 0,10 11-5 15,-10-15-2-15,-2 1 5 0,0-4 0 0,-1 0-9 16,0 0 1-16,2 3-75 16,-4-8-28-16,-2 1-98 0,0-2-93 0,-1 0-89 15,1 0-52-15,-2 2-800 0,0-1 713 16</inkml:trace>
  <inkml:trace contextRef="#ctx0" brushRef="#br0" timeOffset="113369.88">12403 3101 2278 0,'-5'0'35'15,"2"0"31"-15,1 0 44 0,2-6 40 16,0-1 3-16,7-7 107 0,2 5-178 16,1-1-33-16,4-2-27 0,1-1-4 15,3-3-6-15,23-19 2 0,-19 17-8 16,1-2-7-16,-2 1 3 0,0 1-7 15,-1 1-4-15,14-12-97 0,-20 17-25 0,-2 1-88 16,-1 3-33-16,-2 0-57 0,-1 2-57 16,4-2-695-16,-9 5 631 0</inkml:trace>
  <inkml:trace contextRef="#ctx0" brushRef="#br0" timeOffset="113993.18">12450 3191 1815 0,'-3'0'27'0,"1"0"12"16,2 0 7-16,0 0 6 0,0 0-21 16,0-4 14-16,0 4 3 0,0-4-3 0,0 4 24 15,4-3 3-15,-4 3-29 0,3-5 59 16,1 3-57-16,-1 0 2 0,0 0 5 15,-1 0-14-15,0 0 3 0,3-2 41 16,-3 0-61-16,1 2 8 0,0 0-5 16,-1 0-5-16,0-2 2 0,2 0-16 15,-1 2-3-15,-3 0-2 0,2 1 18 16,-1-1 15-16,-1 2-1 0,0 0 23 16,0 0-47-16,0 0-8 0,0 0-2 0,0 0 2 15,0 0-5-15,0 0 13 16,0 0-10-16,0 0 5 0,0 0-2 0,6-6-3 15,-1 0-1-15,4-3-6 16,-5 5 15-16,0 0 3 0,-2 0-6 0,0 4 0 16,-2-3-5-16,4 1 2 0,-4 2-1 15,0 0-1-15,0 0-3 0,0-2 7 16,0 1 0-16,1 1-4 16,0 0-8-16,0 0 8 15,-1-6-30-15,0 1-144 16,0 5-168-16,0 0 139 0,-5 0-50 0,5 0-53 15,-7 0-152-15,1 0-14 16</inkml:trace>
  <inkml:trace contextRef="#ctx0" brushRef="#br0" timeOffset="114324.1">12448 3161 1662 0,'-1'3'31'0,"0"0"24"0,0 1 17 0,-1 1 15 16,0 4 106-16,1-3-80 0,0 0 14 15,0 1-13-15,1 1 13 0,0 0-20 16,0 11 78-16,0-9-128 0,0 0-13 16,0-1-17-16,0-1-12 0,5 0-6 15,1 4 4-15,-3-7-6 0,-3-3 34 16,4 1 2-16,-1-2 9 0,0-1 3 0,4 0 4 16,-2 0-37-16,0 0-9 0,2 0-12 15,0-6 8-15,1-2-5 0,11-6 1 16,-10 7-6-16,0 0 3 0,1 1-6 15,0-1 8-15,8 0-3 0,-3 4 7 16,-3 3-4-16,-3 0-1 16,-2 7 23-16,-4 4 6 15,-3 1-16-15,0-4-11 16,0 0 2-16,0 1 1 0,0 1-9 16,-7 2-4-16,-3 11-5 0,5-12-34 15,1-1-58-15,-1 1-88 0,1-2-87 16,0 0-48-16,-3 4-489 0,3-9 232 0,1 0 87 15</inkml:trace>
  <inkml:trace contextRef="#ctx0" brushRef="#br0" timeOffset="114862.96">12628 3059 2179 0,'3'-3'35'0,"-2"-1"38"16,1 0 28-16,1 2 20 0,-2-1 10 15,3-3 88-15,-3 3-112 0,2-1-31 16,0 0-15-16,0 0-13 0,1-1-11 16,4-6 2-16,-3 6-20 0,1-1-5 15,-1 2 8-15,1 1 8 0,0-1 31 16,4 3 89-16,-5 1-59 0,0 0-24 15,1 6-15-15,-1 1 1 0,0 1-15 16,2 15 3-16,-4-9-38 0,0 1 1 0,-2 1-5 16,0 2 2-16,-1 0 1 0,0 14-13 15,0-18 11-15,0-3 0 0,0-1 1 16,0-3-5-16,0-1-1 0,0 0-3 16,0-5 6-16,0-1-2 0,0 0-8 15,0 0 3-15,0 0-4 0,0-13-9 16,0 5 1-16,0-2-2 0,0-2 8 15,6-2 4-15,-2-2-1 0,7-14-1 16,-6 17 1-16,2 1 6 0,-1 1 4 16,1 4-4-16,0 1 6 0,7 3 4 15,-7 3 4-15,1 0 1 0,-1 8 1 0,0 0 2 16,0 2 2-16,6 13 12 16,-6-10-17-16,-3 3-2 0,2-1 4 0,-3 2-4 15,-1 0 1-15,1 18-3 0,-3-18-8 16,0 1-22-16,0-1-45 0,0-1-91 15,-5 11-432-15,-1-7-197 16,2-12 182-16,0 2-479 0</inkml:trace>
  <inkml:trace contextRef="#ctx0" brushRef="#br0" timeOffset="115230.26">12703 2364 2384 0,'-3'-5'21'0,"3"1"17"0,-6 1 110 16,5 3-73-16,1 0 13 0,0 0 35 15,0 0 32-15,0 0 19 0,14 19 113 16,-4-6-191-16,2 3-18 0,4 4-4 0,1 3 8 16,3 2-7-16,23 33 76 0,-20-27-74 15,1 1 2-15,-1 0 4 0,0 2 3 16,0-1-7-16,16 32 17 0,-5-2-45 16,-21-32-37-16,5 29 15 15,-11-32-31-15,-1-1-10 0,-3 2-74 16,-2-3-48-16,-1 1-35 0,0 21-230 15,-7-26 163-15,0-3-56 0,-1-3-69 16,1-3-55-16,-1-3-98 0,-9 2-759 16</inkml:trace>
  <inkml:trace contextRef="#ctx0" brushRef="#br0" timeOffset="115696.03">12780 2222 2235 0,'4'-6'13'0,"3"0"77"16,-5 5 10-16,0 1 28 0,-1 0 18 15,0 0-2-15,-1 0-29 0,1 0 5 0,1 0-71 16,-2 0 43-16,2 0 4 0,0 0 8 15,1 0-19-15,6-14-31 0,-3 9-37 16,2 0-8-16,0-1-2 0,2 0 0 16,1 1-4-16,11-4 16 0,-10 7-6 15,-1-1 12-15,0 3 11 0,1 0 12 16,-1 0 22-16,9 6 95 0,-12 1-83 16,0 2 3-16,0 1-20 0,-2 3 6 15,-1 2-20-15,2 23 12 0,-5-16-43 16,-1 0 3-16,0 2-3 0,0 0-4 15,1-1-19-15,1 16-4 0,-2-22-3 0,2-3 11 16,0-3-4-16,0-2 1 0,0-2 5 16,1-3-3-16,5 1 10 0,-3-5 0 15,0 0 0-15,2 0-14 0,0-10 5 16,0 0-10-16,11-17-74 0,-10 12-23 16,0-3-43-16,-1 1-73 0,-1 0-123 15,-1 0-135-15,1-10-1091 0,-7 16 854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25T11:13:09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4593 7381 1973 0,'-9'5'26'0,"2"0"22"0,0 0 19 16,-2 2 31-16,0 2-5 15,-14 13 81-15,10-7-121 0,-2 5-22 0,0 3-24 16,-4 6 6-16,1 5-12 0,-24 48-2 16,19-35-1-16,0 5 1 0,-1 2-5 15,0 3 10-15,-1 0-4 0,-20 57-1 16,24-57-5-16,2-2 2 0,0-2 2 16,5-4 4-16,0-1-13 0,-4 35-167 15,7-16-209-15,8-41 107 16,1 13-644-16,2-26 510 15</inkml:trace>
  <inkml:trace contextRef="#ctx0" brushRef="#br0" timeOffset="441.87">3980 8084 1609 0,'-3'7'24'0,"-1"0"5"0,0 3 15 16,0 0 17-16,0 3 6 0,-2 20 105 15,3-13-85-15,1 3-6 0,1 4-15 16,1 4 15-16,0 2 0 0,0 42 95 16,14 4-64-16,-7-40-93 0,20 58-15 15,-16-73 1-15,18 9-3 16,-13-23-2-16,2-4-2 0,2-6 14 15,1 0-5-15,3-6 0 0,27-19-6 16,-24 4-7-16,1-4-18 0,0-3-47 16,1-5-73-16,-2-2-119 0,25-36-845 15,-29 37 572-15</inkml:trace>
  <inkml:trace contextRef="#ctx0" brushRef="#br0" timeOffset="1404.66">12000 7843 2325 0,'-2'-2'20'16,"2"-1"11"-16,-1 1 13 0,1 2 26 16,0 0 164-16,8 6-71 0,-1 1 16 0,2 1-32 15,1 4-12-15,1 2-30 16,17 24 35-16,-11-15-87 0,0 2-1 0,1 3-15 16,1 4-5-16,19 34-12 0,-20-33-17 15,0 1 1-15,0-1-11 0,-2-2 5 16,15 27-74-16,-18-34-11 0,-2-2-89 15,-1-2-69-15,-2-1-78 0,1 8-509 16,-7-17 187-16,-2-1 66 0,0-3 123 16</inkml:trace>
  <inkml:trace contextRef="#ctx0" brushRef="#br0" timeOffset="1706.71">12146 8255 3285 0,'0'6'6'0,"0"1"-1"16,0 2 12-16,0 1 21 0,0 10 80 16,0-7-61-16,0-2-29 0,6 2-14 15,1 0 0-15,6 13-8 0,-6-13-8 16,2-1-6-16,1-1 4 0,2 0 12 0,-1-3 0 15,16 3 10-15,-13-8-20 0,1-3-4 16,1 0 12-16,0 0 0 0,16-17 12 16,-15 7-16-16,-1-4 2 0,0-1-2 15,1-4-22-15,11-27-116 0,-15 20-31 16,-3-5-99-16,-3 1-134 0,-3-3-351 16,-4 2 7-16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25T11:13:23.5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14212 7513 1598 0,'-21'6'13'0,"0"0"12"16,-1 3 7-16,-20 11 46 16,20-9-45-16,0 1 8 0,-1 1-7 15,0 2 9-15,0-1-8 0,-20 16 1 0,20-14-33 16,1-1-1-16,0 2 8 0,0 0 9 16,-1 1 13-16,-23 19 53 0,21-19-43 15,2 0-5-15,0 0-6 0,0 0-6 16,1-1-4-16,-20 18 11 0,22-19-19 0,1 4 5 15,0 0-6-15,0 2 4 16,0 2-4-16,-19 34 22 0,20-25-20 0,-1 3 1 16,1 4-4-16,1 4-16 0,0 5 7 15,-15 59-4-15,16-48 10 0,1 5-4 16,1 6 6-16,2 6-4 0,0 6-9 16,-4 98-10-16,7 19 24 15,9-96-5-15,7 115-21 0,2-107 20 16,4 2 0-16,4 5 7 0,4 1 1 15,4 5 10-15,39 122 36 0,-26-126-28 16,6-3-18-16,5-5 6 0,6-7 2 0,3-7-5 16,5-6-1-16,72 67-4 15,-65-91-8-15,5-7-1 0,2-7-1 16,2-9 0-16,3-6 3 0,89 17-1 0,9-21 7 16,-87-26-2-16,96-5 18 15,-94-5-13-15,1-12-3 0,4-4 1 16,3-3 2-16,3-5-1 0,1-1 2 15,111-32 11-15,-108 27-16 0,1-2-4 16,-1 1-3-16,-2-1 8 0,-2-2 0 16,99-44 9-16,-11-12 19 15,-104 39-7-15,79-65 21 0,-91 55-20 16,-4-3-8-16,-1-4-1 0,-2-1 0 16,-2-2-15-16,58-70 35 0,-68 70 0 15,-7 1 19-15,-3 0 5 0,-7 0-29 0,-7-1-16 16,-8 1-10-16,10-75-7 0,-27 72 10 15,-10-4-13-15,0-1-7 0,-7-4-35 16,-9-3-35-16,-34-97-59 0,16 85 89 16,-7-5-1-16,-6-5-8 0,-5-1-32 15,-5-2 8-15,-70-108-51 0,58 111 90 16,-6 3 13-16,-4 6 7 0,-4 4 2 16,-3 2-25-16,-95-73-40 0,86 91 50 15,-4 6 33-15,-2 7 3 0,0 7-12 0,-4 8 10 16,-107-18-1-16,102 43 13 0,-1 7 12 15,1 7 8-15,-2 7 15 16,-2 0-12-16,-117 25 8 0,116-8-48 0,-1 3 4 16,1 3-15-16,2 3-5 0,2 3-6 15,-96 39-37-15,112-29 33 0,4 5 2 16,5 4-11-16,3 5 1 0,7 4-14 16,-62 68-91-16,76-57 37 0,3 6-55 15,4 4-112-15,6 5-234 0,4 4 13 16</inkml:trace>
  <inkml:trace contextRef="#ctx0" brushRef="#br0" timeOffset="6828.53">13517 7087 1929 0,'4'0'42'0,"0"0"72"0,-2-4 67 16,1 4 85-16,-1 0 28 0,-2 0 231 0,0 0-313 15,-5 0-34-15,-2 0-34 0,-1 0-9 16,-13 0 80-16,8 0-76 0,-2 0 16 16,-3 0 11-16,-2 4 6 0,-3-4-44 15,-31 0 27-15,21 0-134 0,-4-6-27 16,-4-2-22-16,-6-1-29 0,-60-19-182 16,48 11 93-16,-5-4 6 0,-3-2 48 15,-2-1 44-15,-1 1 0 0,-63-24-71 16,71 28 51-16,4 2 22 0,6 4 31 0,7 3 1 15,-23 2-35-15,43 8-15 0,6 0-29 16,4 0-63-16,6 0-97 0,3 0-48 16,2 0-396-16,4 8 345 0,0-8-144 15,10 10-85-15,2-2 77 0</inkml:trace>
  <inkml:trace contextRef="#ctx0" brushRef="#br0" timeOffset="7928.32">11930 6621 1651 0,'-1'0'19'0,"0"0"16"0,1 3 6 15,0-3 26-15,0 9 55 0,0-2-34 16,0 1 5-16,9 5 25 0,0 2 17 16,3 4-3-16,18 28 84 0,-11-20-129 15,3 1-20-15,2 3-14 0,2 0-6 16,1-1-14-16,27 28 28 0,-27-30-29 0,-1-2-7 16,-1-3-11-16,-2-2-1 0,-2-3-7 15,15 11 4-15,-21-18-4 0,-2-1-6 16,-1-3 3-16,-4-1 0 0,-2-1 1 15,1 1 14-15,-5-4 6 16,-1-2 12-16,-1 0 91 0,0 0-71 16,0 0-28-16,0 0-28 0,-10-9-11 15,-2 1-11-15,-19-13-74 0,10 6 19 16,-2-3-11-16,-3-2 13 0,-2-4 7 0,-3-2 23 16,-30-30-5-16,30 27 46 15,0-1-3-15,2 3 6 0,0 0 7 0,2 2-7 16,-19-15 22-16,28 25-11 0,1 3 27 15,3 2-9-15,4 3-14 0,3 1-1 16,-1 0-43-16,6 4 26 0,2 0 3 16,0-1 0-16,0-2 9 0,9-2 1 15,11-9 8-15,-7 6 3 0,4-1 4 16,4-1 14-16,4 0 22 0,4-1-2 16,38-11 47-16,-28 14-80 0,3 0-16 15,3 0 5-15,1 2-6 0,1 1-6 16,46-5 8-16,-49 7-10 0,-2 2 8 15,-3 0-8-15,-4 0 10 0,-2 1-4 0,22-1-1 16,-33 2-5-16,-1 0-6 0,-2 1-98 16,-4 0-150-16,-1 0-192 0,8 0-1169 15</inkml:trace>
  <inkml:trace contextRef="#ctx0" brushRef="#br0" timeOffset="13841.92">14680 9498 190 0,'-1'0'29'0,"1"-3"197"0,0 3-60 16,-2-3-19-16,2 0-33 0,-1 1-60 15,0-1-12-15,-2-2-4 0,3 1-22 16,-2-1-1-16,1 0 1 0,-1 0 0 0,0-2-10 16,0-4-18-16,1 6-17 0,0 1-7 15,0-1-7-15,1 1-45 0,0 0-5 16,0 0-132-16,0 3 125 0,0-1 6 15,0 0 11-15,0 1 22 0,0 0 9 16,5 0-2-16,-5-1 34 0,0 2 12 16,0-2 4-16,0 2 2 0,0 0-1 15,0 0 6-15,0 0 1 16,0 0 24-16,0 0 4 0,0 0 20 0,0 0 22 16,0 0 8-16,0 0 16 0,0 0 98 15,0 0-122-15,0 0 13 0,0 0 3 16,0 0 17-16,-3 0 32 0,3 0 90 15,0 0-132-15,0 0-18 0,0 0-8 16,0 0 11-16,0 0 4 0,-2 0 86 16,2 0-84-16,-2 0 12 0,0 0 16 15,2 0 29-15,-1 0-2 0,0 0 114 16,1 0-158-16,-1 0-9 0,1 0-13 16,0 0 5-16,0 0-1 0,0 0 65 15,0 0-96-15,0 0-3 0,0 0-6 16,0 0-15-16,0 0-2 0,0 0-16 15,0 0-8-15,0 0 44 0,0 0 27 16,8 0 15-16,3 0 20 0,22 0 26 0,-7 0-77 16,5 8 8-16,7-1 12 0,7 2 16 15,4 0 10-15,58 7 138 0,-52-7-98 16,2-1 5-16,-2-1 3 0,-1 0 12 16,-2-1-6-16,44 0 135 0,-50-4-189 15,-2-2-8-15,-3 0-19 0,-1 0 3 16,30-7 53-16,-11-7-54 15,-11 2-25-15,-27 7-34 0,-3 1-14 16,-2-1-12-16,-2 0-24 0,-2 1-25 0,7-2-152 16,-12 4 69-16,-1-1-38 15,-3 1-46-15,0 1-46 0,-2-2-443 16,-1 3 560-16,0 0 4 0,0 0-502 16,0 0 153-16,-6 0-209 0,1 6-104 15,-2 1 121-15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25T11:13:46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18061 3865 1235 0,'-6'-3'19'16,"0"0"18"-16,1 3 22 0,-5-5 79 0,4 3-76 15,0 0 0-15,1 0-17 0,-1 0 2 16,-5-2-6-16,7 3-18 0,-2-1 6 16,2 0 3-16,0 0 1 0,0-1-18 15,-5 1-2-15,6 1-21 0,0 1 7 16,0 0-5-16,1 0 4 0,-1 0 3 15,-1 0 11-15,2 0 7 0,1 0 12 0,1 0 8 16,0 0 11-16,0 0 55 16,0 0-50-16,0 0-2 0,0 0 3 0,0 0 7 15,0 0-13-15,0 0 37 0,0 0-70 16,0 0 38-16,0 0-2 0,4 0 28 16,2 0 41-16,11-3 126 0,-3-2-106 15,5 2-8-15,6 3-7 0,6-4-4 16,6 3-31-16,49 1 53 0,-39 0-101 15,2 0-10-15,1 6-25 0,-2 1 7 16,-2-1-6-16,37 8 6 0,-44-7-16 16,-2 0-4-16,-2-2 1 0,-2 0-7 15,-2 0-17-15,28 1-100 0,-32-4-13 16,-2 0-134-16,-3 0-129 0,-2 1-245 16,-4-1-192-16</inkml:trace>
  <inkml:trace contextRef="#ctx0" brushRef="#br0" timeOffset="9409.48">14735 9933 993 0,'0'0'54'0,"0"0"37"0,0 0 20 16,0 0 106-16,0 0-156 0,0 0-7 16,0 0-6-16,0 0 7 0,0 0-2 15,0 5 22-15,0-5-56 0,0 3-11 0,0-3-3 16,0 3 19-16,0-3 15 0,0 6 92 16,0-4-70-16,0 0-10 15,0 0-10-15,0 0-9 0,0-2-2 0,-4 4 12 16,4-1-11-16,-4 0 11 15,4 0 15-15,0 1 9 0,0-2 4 0,-3 4 53 16,3-3-5-16,-2-2 44 16,2-1-61-16,0 0 9 0,0 0-8 15,0 0 10-15,0 0-19 0,0 0 57 16,0 0-85-16,0 0 0 0,0-4-4 16,0 4-2-16,0-5-4 0,-3-2 7 15,1 1-48-15,0-1-17 0,0-4-4 0,-1-3 9 16,0-4-9-16,-5-28 15 15,5 20-9-15,-2-2 0 0,3-2 0 0,-1 2-6 16,-1-1 11-16,1-26 3 0,1 30 0 16,1 0-18-16,1 2-3 0,-1 1-6 15,1 3-19-15,0-13-79 0,0 19 14 16,0 3-47-16,0 4-46 0,0 0-60 16,0 2-43-16,0 0-288 0,0 1 262 15,0-1-152-15,0 0-32 0,0-2 51 16</inkml:trace>
  <inkml:trace contextRef="#ctx0" brushRef="#br0" timeOffset="10061.64">14570 9504 2150 0,'-1'4'47'0,"1"-2"45"15,-1-2 42-15,0 0 196 0,1 0-90 16,0 0-175-16,0-6 2 16,-1 0-48-16,1-1-4 0,0-4 9 0,0-2 6 15,0-5-12-15,0-26 15 16,0 19-21-16,0-3-4 0,7 1 6 0,0 2-4 15,-1 0 0-15,5-15-10 0,-5 24-1 16,0 3-13-16,0 2 7 0,2 4 2 16,0 3-2-16,9 4 7 0,3 6 0 15,1 8 6-15,-10-3 4 16,0 1 5-16,-1 0 0 0,0 1-16 16,0 0 2-16,8 14-7 0,-10-13 25 15,0-1-19-15,-1-2 3 0,-1 0-9 16,0-1-40-16,7 8-215 0,-2-3-228 15,-5-8 209-15,4 7-666 16,-6-9 402-16,0 0 94 0</inkml:trace>
  <inkml:trace contextRef="#ctx0" brushRef="#br0" timeOffset="10727.75">14432 8508 2176 0,'-3'-3'49'0,"0"1"35"0,1 0 23 16,1 1 14-16,-1 1 20 0,2 0-105 15,0 0-15-15,0 0 12 0,0 0 25 16,0 8 8-16,6 11 68 0,1-7-91 0,0 5 8 15,1 2-3-15,1 1 16 0,0 3-15 16,12 22 21-16,-11-26-57 0,-1 1 3 16,1-1-14-16,-2-2-3 0,0-3-2 15,5 7-9-15,-8-13 6 0,-1-1 7 16,0-2 4-16,-1-1-12 0,0-1 17 16,1-2 3-16,-2-1 3 0,0 0 5 15,1 0-6-15,0-9 7 0,0 0 0 16,4-14-14-16,-3 8-6 0,0-2-9 15,0-2 17-15,-1-1-5 0,0-2 3 16,2-22-9-16,-3 23-8 0,0 1 6 0,-1 2 6 16,0 1 2-16,0 3-4 0,0-5 1 15,-1 13 1-15,0 2-5 16,0 3 0-16,1 1-18 0,-1 0 2 0,0 6 5 16,0 4 14-16,0 0-5 0,0 3 1 15,0 4 9-15,6 2 6 0,5 26 64 16,-7-21-50-16,2 2-1 0,-1-1-13 15,0-1 2-15,-1 2-14 0,6 20-1 16,-7-24 1-16,1 0 2 0,-1-2-4 0,-1-3 2 16,1-1-31-16,1 9-128 15,-2-15-21-15,-1-3-65 0,0-2-66 0,0 0-94 16,-1-2-209-16,0 1-549 0</inkml:trace>
  <inkml:trace contextRef="#ctx0" brushRef="#br0" timeOffset="11166.77">14830 8724 2322 0,'2'0'35'16,"-1"0"37"-16,0 0 21 0,-1 0 15 0,1 0-7 15,1 0 43-15,-2 0-98 0,0 0-4 16,0 0 3-16,0 0-2 0,0 0 3 16,1-12 2-16,0 5-38 0,-1-2-3 15,1-3-8-15,-1 0 5 0,0-2-4 16,0-14-4-16,0 14 2 0,-6 0-1 16,0 2 4-16,0 1 2 0,-7-7-5 15,0 6 2-15,0 6-3 16,7 6-7-16,1 0-2 0,1 6 12 15,1 2 6-15,0 4 9 0,2 20 72 16,1-12-33-16,0 0-5 0,5 2-14 0,1-1-4 16,1-1-15-16,8 16-2 0,-7-22-20 15,0-1 3-15,1-1 13 0,0-3-14 16,0-1 4-16,9 3-30 0,-8-8-4 16,-1-1-34-16,0-2-52 0,-1 0-84 15,1 0-65-15,7-22-405 0,-8 9 156 16,-1 2-35-16,-3-2 86 0</inkml:trace>
  <inkml:trace contextRef="#ctx0" brushRef="#br0" timeOffset="11448.81">14951 8463 2291 0,'-6'0'21'15,"-3"6"121"-15,4 1-12 0,2 1 24 16,-1 0-6-16,0 1-3 0,1 0-43 15,-1 8-30-15,2-10-72 0,2 0-7 16,0-2 10-16,0 1 3 0,0-2 3 16,6 5 9-16,1-5-6 0,-2 1-16 15,1-1-3-15,2-1 6 0,1 0 0 0,11 5 10 16,-10-6 30-16,0 3 9 16,-1-2 21-16,1 2 2 0,-3-1-11 0,6 6 49 15,-9-4-55-15,0 0-11 0,-2 1-10 16,1 1-9-16,-2 0-11 0,-1 11-10 15,0-9-2-15,0 1-2 0,0-2-6 16,-8-1-31-16,2 1-91 0,-3 6-524 16,4-9 138-16,1-1-309 0,-3-1 151 15</inkml:trace>
  <inkml:trace contextRef="#ctx0" brushRef="#br0" timeOffset="12308.71">15296 8034 2597 0,'-1'-5'-4'16,"1"1"0"-16,-1 2 71 0,1 2 22 0,0 7 18 16,6 1 11-16,0 5-15 0,8 23 96 15,-6-14-102-15,2 3-19 0,0 3-22 16,-1-1-9-16,0 1-25 0,9 23 2 15,-11-27-17-15,1-1 0 0,-3-4 2 16,1-1-9-16,-2-5-3 0,3 8 1 16,-4-15 2-16,-2 0 2 0,1-2-6 15,-2-2 2-15,0-2-12 0,0 0-12 16,0 0-34-16,0 0-8 0,0 0-14 16,0 0 7-16,0-18-66 0,0 8 69 0,0-1 6 15,0-1 22-15,0-3 12 0,7-2 8 16,2-19-3-16,-4 19 6 0,-1-3-7 15,2 1-5-15,-2-1-7 0,1 1 0 16,4-16-14-16,-4 19 32 0,-2 1 1 16,2 2-7-16,-2 0 4 0,1-9-18 15,-3 11 26-15,-1 2 2 0,0 0 4 16,0 2-5-16,0 0 12 0,-5-5 6 16,-1 7 3-16,2 1-2 0,-2-1 3 0,0 0 18 15,0 0 35-15,-7-3 147 16,8 4-72-16,0 1-17 0,0 0-20 0,1 2-23 15,-1-2-18-15,5 3-54 0,0 0-6 16,0 0 32-16,0 0 26 0,0 11 13 16,14 13 111-16,-5-10-117 0,0 3 2 15,3 2-17-15,0 2-10 0,1 2-17 16,12 21-18-16,-13-21 0 0,-1-1 4 16,0-1-1-16,-1 1-2 0,-2-4-2 15,8 12-7-15,-8-16-25 0,-2-5-74 16,0 0-84-16,-1-3-98 0,3-3-476 15,-5-3 214-15,-3 0-122 16</inkml:trace>
  <inkml:trace contextRef="#ctx0" brushRef="#br0" timeOffset="12826.33">15552 7971 2339 0,'0'0'69'0,"4"0"28"15,-1 8 44-15,1 1-7 0,5 13 137 16,-2-9-137-16,0 0-11 0,1 2-13 16,1 0-23-16,1 1-24 0,8 15 50 0,-8-15-59 15,0-1-24-15,-1 2-8 0,-1-2-19 16,7 14 8-16,-9-16-7 0,-1-3 2 15,0 0 0-15,-1-2 0 0,-1-1-2 16,1 4 12-16,-4-7-15 0,1 0 7 16,-1-1-9-16,0 0 5 0,0-1 5 15,0-1-6-15,0-1-42 0,-7 0-37 16,1 0-36-16,-1-8-39 0,-1-2-5 16,-10-19-168-16,6 10 199 0,2-3 31 15,-2-4 36-15,1-2 11 0,-6-29-12 16,10 30 46-16,3 2 3 0,1 1 7 0,3 4 4 15,0 2-2-15,7-9 11 0,1 17-6 16,1 1 4-16,1 4 16 0,1 2 28 16,1 3 15-16,14 0 107 0,-14 8-79 15,1 2 1-15,0 1 0 0,-1 1 37 16,11 15 114-16,-12-12-147 0,-1 0-12 16,-1 0-31-16,-2 1-15 0,-2 0-3 15,0 19-19-15,-5-18-16 0,0 1-4 0,0 1 0 16,-8-2-8-16,1 0 6 15,-8 14-263-15,5-18-87 0,0-1-184 16,-1 0-362-16,-2-2 90 0</inkml:trace>
  <inkml:trace contextRef="#ctx0" brushRef="#br0" timeOffset="14201.52">15277 10533 1341 0,'-2'0'85'15,"-3"-7"84"-15,3 2-93 16,-4-4 29-16,2 5-84 0,1 0-12 0,-1-2 6 16,-2 1-7-16,2-1 19 0,-8-8 37 15,6 5-16-15,0 1 0 0,0-1 4 16,1-1 4-16,-1 2-2 0,1 0-3 16,-4-8 28-16,5 10-16 0,0 1-2 15,1 0 7-15,0 2 10 0,1 1-30 16,-1-1 31-16,2 2-56 0,1 1-6 0,0 0 0 15,0 0-17-15,0 0-5 16,0 0-2-16,0 0 7 16,0 0-2-16,8 14 92 0,0-4-44 0,1 4 26 15,3 5-25-15,2 4-5 16,1 3 12-16,22 33 21 0,-18-27-49 0,0 1-3 16,0-1-2-16,-1-2-10 0,0-1 5 15,-1-3-11-15,13 19 0 0,-16-26-5 16,-1-3 0-16,-1-2 1 0,-2-2-6 15,-1-2 1-15,7 5-12 0,-9-11-51 16,-1 1-47-16,0-2-62 0,-1-1-85 16,-1 0-30-16,5-2-603 0,-3 0-114 15</inkml:trace>
  <inkml:trace contextRef="#ctx0" brushRef="#br0" timeOffset="14782.83">15432 10928 1853 0,'-5'-2'3'0,"1"0"0"0,1 1-3 15,1 1-3-15,2 0-2 16,-1 0-5-16,1 0 57 0,0 0 17 0,8 0 14 16,2 5 14-16,3 2-42 15,32 16 87-15,-28-14-102 0,0 0-2 16,17 5 9-16,-20-9-18 0,-3-1 0 15,0-2 11-15,-1-2 32 0,-2 0 25 16,5 0 140-16,-7-7-128 0,-2-2-19 0,-1-2-30 16,0-2-21-16,-1-4-18 15,2-22-4-15,-3 17-8 0,-1-1-2 16,0 1-12-16,0 0-46 0,1 3-69 0,2-13-373 16,-1 21 165-16,-1 2-142 0,3 5-107 15,-1 4 67-15</inkml:trace>
  <inkml:trace contextRef="#ctx0" brushRef="#br0" timeOffset="16431.14">15706 11264 1937 0,'-4'-4'20'0,"2"2"14"0,-1 0 20 16,3 2 17-16,0 0 7 0,0 0 85 15,0 0-59-15,0 0-94 16,0 0 3-16,0 0-10 0,0 0 25 16,0 0 12-16,7 6-2 0,0 1 8 0,12 17-15 15,-8-8-24-15,3 3 0 0,1 0 4 16,0 4 7-16,0-2 3 16,10 19 23-16,-13-22-23 0,-1-3-3 15,-4 0-9-15,0-3-3 0,0-4-6 16,0 5 1-16,-4-9 3 0,-2-1 1 0,1-2 4 15,-2 0 7-15,0-1 8 0,0 0 46 16,0 0 7-16,0 0-16 16,0 0 61-16,0 0-80 0,0-5-26 15,-6-1-8-15,1-1-6 0,-2-1-1 16,-11-16-4-16,9 10-6 0,-3-5 10 16,0 0-13-16,-1-2 0 0,0-1 6 15,-11-21-11-15,4 3 8 16,12 23 1-16,-5-11 2 0,9 18 1 0,0 1 2 15,1 2-12-15,2 1-3 16,-1 3 1-16,2 0-24 0,0 3 26 16,0 0 10-16,9 0 1 0,0 6-3 0,2 2 8 15,17 11 3-15,-11-9 3 0,1 4-6 16,2-1-6-16,-2 0 6 0,2 0 4 16,15 9-10-16,-4-5-5 15,-17-11 13-15,10 0-2 0,-13-4 0 16,-2-2-4-16,-1 0 7 0,0 0 2 0,-1 0 3 15,4-7-3-15,-7 0-4 16,0-1 3-16,-1 2 4 0,-1-3 1 16,-1-1-3-16,-1-14-1 0,0-5-2 15,-8 15 2-15,-6-18-7 16,6 16 3-16,0 0 0 0,-2 0 1 0,-1 1-9 16,-2-3-27-16,-14-12-91 0,13 15 42 15,0 2-11-15,0 1-36 0,3 3-50 16,2 2-52-16,-2 2-416 0,11 5-329 15,0 9 621-15</inkml:trace>
  <inkml:trace contextRef="#ctx0" brushRef="#br0" timeOffset="16780.86">16103 11039 2057 0,'0'0'4'0,"0"0"-6"0,0 19 94 16,0-7-14-16,0 1 44 0,0 1-17 0,5 2 7 16,1 2-22-16,7 17 19 15,2-5-53-15,-8-16-44 16,8 2 3-16,-9-11-2 0,0-2 7 15,0-3 1-15,-2 0 14 0,-1 0 10 0,2-20 37 16,-3 7-53-16,-2-1-11 0,0-2-6 16,0-2-1-16,0 0-2 0,0-20 17 15,0 20-12-15,-7 1 2 0,1 2-1 16,0 3 5-16,-1 1-15 0,-11-5-26 16,9 11-50-16,0 1-57 0,-1 1-90 15,1 2-74-15,0 1-114 0,-4 0-826 16</inkml:trace>
  <inkml:trace contextRef="#ctx0" brushRef="#br0" timeOffset="17445.05">16514 10584 2242 0,'-9'-11'32'16,"0"1"14"-16,1 1 10 0,1 4 6 0,-2-1-12 16,6 6-37-16,3 0 25 0,0 6 11 15,0 3 15-15,0 2 5 0,12 19 25 16,-6-12-62-16,1 3 0 0,1 0-3 15,0 0-6-15,0-1-8 0,6 20 5 16,-7-23-17-16,-1-1 2 0,0-1-5 16,-2-2-1-16,-1-2 6 0,3 5 3 15,-5-10-3-15,1-2 1 0,-1-1 0 0,-1-1 2 16,0-1-7-16,0-1-9 16,0 0 5-16,0 0 1 0,0 0 4 15,0-8 1-15,0 1-5 0,0-13 9 0,0 8-11 16,4-5 4-16,-4 0-3 0,6-3 6 15,-2-1 2-15,3-22 2 0,-3 21-9 16,-1 0 0-16,-1 0 4 0,0 2-9 16,1 1 5-16,-3-15-3 0,0 18 4 15,0 1-7-15,0 2-1 0,0 1-8 16,0 3-4-16,0-8-9 0,0 10 27 16,-5 1 1-16,0 1 2 0,1-1-11 15,0 1 8-15,-5-3-2 0,5 2 8 0,0 2-9 16,-1 1 6-16,0-1 3 15,2 2-1-15,-3-1 14 0,4 3-11 0,1 0-2 16,1 0-3-16,0 0 0 0,0 5 10 16,0 9 46-16,8-3-13 0,-1 1-6 15,0 4 8-15,2 3-14 0,0 2-7 16,11 24 15-16,-9-21-26 0,0 0-3 16,0 0-10-16,0 0 9 0,-1-2-3 15,8 16 2-15,-4-8-20 16,-9-19 7-16,4 5-45 0,-5-12-65 15,-2-3-65-15,0-1-71 0,0 0-76 0,-1 0-108 16,-1-13-737-16</inkml:trace>
  <inkml:trace contextRef="#ctx0" brushRef="#br0" timeOffset="17778.27">16768 10351 2501 0,'0'0'14'0,"0"0"19"0,0 0 17 0,0 5 15 15,-3 5 81-15,3-6-69 0,0 3-3 16,0 1-9-16,0 1-11 0,5 5-25 15,10 17-6-15,-8-14-21 16,1 2 7-16,2 0-3 0,-2-1 1 0,8 15-4 16,-2-6-12-16,-1-8-2 15,-5-8-3-15,-2-6-148 16,-5-4-4-16,-1-1-64 0,0 0-22 16,0 0-48-16,0-5-55 0,-8-8-572 15,2 3 548-15,-1 0 119 0</inkml:trace>
  <inkml:trace contextRef="#ctx0" brushRef="#br0" timeOffset="18016.12">16730 10372 1774 0,'-6'-13'24'0,"-1"-13"63"15,6 12-12-15,1 1 0 0,0 1 14 16,0-1 0-16,0 1 7 0,12-11 58 16,-5 13-93-16,-1 1-27 0,2 0-11 15,1 1-1-15,0 1 9 0,10-3 47 16,-8 6-29-16,2 1-9 0,-1 3 27 0,1 0 17 15,1 0 12-15,13 14 104 0,-13-4-110 16,0 1-14-16,0 3-18 0,-2 1 0 16,10 21 39-16,-4 6-29 15,-6 5-41-15,-5 2-25 16,-4 0-4-16,-3 0 9 16,0-5-25-16,0-26-59 0,-7-1-128 15,1-3-142-15,2-3-141 0,-2-3-247 16,-5-1-576-16</inkml:trace>
  <inkml:trace contextRef="#ctx0" brushRef="#br0" timeOffset="20026.72">16951 8301 2413 0,'-5'0'33'15,"-4"2"118"-15,4 0-28 0,0-1 12 16,-1-1-1-16,1 1 42 0,-7 3 136 0,5-2-183 16,0 0-36-16,0 0-14 0,0 2-24 15,-1 1-7-15,-11 11 8 0,8-4-30 16,-1 3-7-16,-4 5-4 0,-1 4-1 15,-25 39 7-15,16-24 0 0,-2 5-4 16,-1 3-10-16,-3 5-8 0,-1 1-5 16,-35 57 14-16,35-56 3 0,-1-2-3 0,0-1-18 15,1-2-5-15,-28 37-40 16,34-51 19-16,1-2-15 0,4-5-38 0,2-3-20 16,2-5-39-16,-9 9-215 0,16-19 159 15,2-2-24-15,2-1-42 16,2-3-103-16,0-1-221 0,4-3-508 0</inkml:trace>
  <inkml:trace contextRef="#ctx0" brushRef="#br0" timeOffset="20755.43">16192 8879 1834 0,'0'-4'29'15,"0"-2"33"-15,0 0 163 0,0 4-97 16,0 1 5-16,0-1-18 0,0 2 6 15,0-1-8-15,0 1 96 0,0 0-94 16,0 0 0-16,0 0-5 0,0 0-10 16,0 0 9-16,0 6-102 0,-6 2-2 15,6 2-11-15,0 4 18 0,0 3 12 16,0 28 8-16,0-16-26 0,0 1-18 16,0 3 5-16,0 2 9 0,0 33 2 15,0-36 0-15,0-1-4 0,4-3-2 0,-4-4 2 16,4-3-4-16,2 6-1 0,-3-19-5 15,1-3 5-15,2-5 6 0,1 0 3 16,12-7-1-16,-4-2-7 0,1-2 2 16,4-3 4-16,1-4-6 0,3-2-25 15,23-25-176-15,-23 22-25 0,-3 1-97 16,0 1-127-16,-3 2-312 0,-2 3 109 16</inkml:trace>
  <inkml:trace contextRef="#ctx0" brushRef="#br0" timeOffset="27655.3">4758 10552 1728 0,'0'0'37'0,"0"0"45"0,0 0 209 15,0 0-4-15,-6 0-172 16,0 0 109-16,6 0-110 0,-4 0-14 16,4 0-13-16,-4 0-7 0,4 0-23 15,0 0 30-15,0 0-45 0,0 0-12 0,0 0-17 16,0 0-1-16,0 0-10 0,0 0 30 16,0 0 8-16,0 0-28 15,0 0 3-15,0 0-21 0,0 0 4 16,4 0 4-16,-4 0 6 0,4 3 2 15,3 2-1-15,-4-1-5 16,0 0-6-16,1-1 6 0,1-1-5 0,1 1-3 16,11 3-7-16,6-1 7 15,-10-1 15-15,17 2 8 0,-13-3-12 16,2-2-5-16,2 1 14 0,3 0 7 16,1-2-1-16,34 1 38 0,-26 0-41 0,1 0 2 15,2 0-12-15,2 0-3 0,3-1-5 16,0 0 0-16,41 0 0 15,-42 0 7-15,-2 0 0 0,0-7-2 0,-1 0 3 16,-4 1-5-16,-2-2-5 0,25-4-12 16,-32 6 13-16,-1 0-3 0,-2 0 13 15,-2 1-12-15,-2-1 0 0,11-3-44 16,-5 1-94-16,-13 3 14 16,4-2-226-16,-9 3 68 0,0 0-122 15,-1-1-339-15,-4-1 64 0</inkml:trace>
  <inkml:trace contextRef="#ctx0" brushRef="#br0" timeOffset="32170.25">17410 8278 2079 0,'0'-5'49'15,"0"1"60"-15,-3 0 45 0,3 2 64 0,0-2 18 16,-4 0 201-16,3 3-245 0,-1 1-38 16,-1 0-18-16,0 0-23 0,-5 0 41 15,4 0-94-15,-2 0-6 0,0 7-9 16,-1 1 0-16,-8 11 31 0,7-6-39 16,-1 1-8-16,1 2-5 0,-2 3-2 15,1 4-8-15,-7 29-14 0,8-21 9 16,1 3 16-16,1 2 13 0,1 0-4 15,1 33-6-15,4-39-35 0,0 0 9 0,0-4-6 16,8-2 11-16,12 16-7 16,-10-23-9-16,3-1 7 0,1-3-9 0,0-1 13 15,3-2-1-15,16 1 7 0,-17-9-9 16,2-2 2-16,-1 0-5 0,0 0 1 16,16-22-1-16,-18 10 6 0,0-2-10 15,-1 0-6-15,-2-3 0 0,0 0-23 16,7-18-85-16,-12 17 32 0,-2 1-6 15,0 0-1-15,-2 3-43 0,0-11-286 16,-3 15 134-16,0 0-10 0,0 1 21 16,0 1 22-16,0 1 32 0,0-5-159 0,0 6 192 15,0 1 1-15,0-1 11 0,0 2 30 16,0-4 37-16,0 3 138 16,0 2 30-16,0 1 26 0,0-1 24 0,0 2 145 15,0 1-114-15,0 0-3 0,0 0 4 16,0 0 9-16,0 0 2 0,0 0 142 15,0 0-140-15,0 0-3 0,0 0-6 16,0 0 8-16,0 0 95 0,0 0-146 16,0 0-9-16,0 0-13 0,0 0-4 15,0 0-13-15,0 0 25 0,0 0-55 16,0 0 2-16,0 0-3 0,0 0 5 16,0 0 19-16,0 0-23 0,0 0-7 0,0 0 2 15,0 0-5-15,0 0-1 0,0 0-6 16,0 0 0-16,0 0-5 0,0 0-3 15,0 0 1-15,0 18-11 0,5-7 12 16,-5 3-2-16,7 2-12 0,-1 2 20 16,-1 2-21-16,8 19 27 0,-6-19-24 15,-1-1 11-15,1-1-12 0,-1-1 1 16,6 10 14-16,-6-15-6 0,-2-5 13 16,0 0-14-16,0-3-7 0,-2-2-1 15,3-2-66-15,-3 0 5 0,-1 0-53 16,0 0-80-16,1-7-112 0,-2-10-536 15,0 7 139-15,0 0 70 0,0-1 129 0</inkml:trace>
  <inkml:trace contextRef="#ctx0" brushRef="#br0" timeOffset="34332.98">17934 8744 2355 0,'-2'-6'74'0,"2"6"68"0,-2-4 279 0,2 4-222 15,0 0-14-15,-1-4-13 0,1 4 5 16,-1 0-31-16,0-4 43 0,1 4-105 16,0 0 18-16,0 0 20 0,0 0 54 15,0 0 210-15,0 0-191 0,0 0-17 16,0 0 9-16,0 0 37 0,5 8-17 16,10 17 105-16,-7-8-236 0,2 6-29 15,2 2-23-15,0 3-6 0,12 31-5 0,-14-34-12 16,1-2-12-16,-3-3-63 0,-1-5-215 15,2 2-778-15,-6-17 523 0,-1 0 94 16,-2 0-16-16,0-12-177 0,0-6-344 16</inkml:trace>
  <inkml:trace contextRef="#ctx0" brushRef="#br0" timeOffset="38288.44">11562 7233 1869 0,'0'-5'37'0,"0"1"47"0,-4-1 51 16,4-3 241-16,-4 5-162 0,1-2-7 16,0 2 14-16,0-2 2 0,0 2-36 15,-4-3 99-15,3 5-190 0,-1-2-14 16,1 2-22-16,-2 0 8 0,-4 1 34 15,4 0-63-15,-1 0-12 0,0 0-14 0,0 6-1 16,-2 1-11-16,-9 11-2 16,9-4-11-16,1 3 11 0,-2 3-10 0,2 4 13 15,-6 36 14-15,8-27-13 0,3 3 5 16,1 0-15-16,2 0 3 0,0-1 12 16,16 26-8-16,-7-35-6 0,2-1 1 15,1-3-2-15,1-3 0 0,15 13-3 16,-13-19 9-16,1-3-5 0,0-2 5 15,1-2-8-15,17-3 5 0,-17-3-3 16,-2 0 9-16,0-10 0 0,0 0-3 16,-1-2 4-16,10-19-4 0,-15 15-2 0,0-3 6 15,-2-1-2-15,-2 0 5 0,2-20-2 16,-6 22 7-16,-1-1-20 16,0 2 8-16,0 3 12 0,0 1-6 0,-7-9 6 15,2 13-19-15,5 1 7 0,-6 2 6 16,2 2-9-16,0-2 13 0,4 6-19 15,0 0 1-15,0 0-14 0,0 0 3 16,0 0 1-16,0 0-7 0,0 6 19 16,6 1 5-16,-2 1 11 0,2 1-15 15,5 14 2-15,-4-10 1 16,2 1 5-16,-1 1 2 0,3 0-2 0,1-1-11 0,11 12-8 16,-10-16-5-16,-1 0-2 15,-1-4-23-15,0-1-42 0,4 1-190 0,-10-6 23 16,0 0-71-16,0 0-62 0,-2 0-103 15,-2 0-227-15,1-15-438 0</inkml:trace>
  <inkml:trace contextRef="#ctx0" brushRef="#br0" timeOffset="38779.61">11974 7322 2603 0,'-6'4'17'16,"6"-1"16"-16,-6 0 160 0,2 2-31 16,4 0 38-16,-4-2-8 0,4 1-8 15,-3 0-50-15,0-1 23 0,3-1-115 16,-2 0-15-16,2-2-10 0,0 0-16 0,0 0 1 15,0 0-7-15,0 0 7 16,0 0-2-16,0 0-2 0,0 0 10 0,12-11 13 16,-7 6-13-16,2-2-1 0,0 0 5 15,1 0-3-15,7-7-11 16,-8 8 4-16,-1 0-7 0,-1 2 5 0,-1 1 3 16,1 2-9-16,2 1-5 0,-3 0 16 15,-1 10-1-15,-1 0 1 0,1 3-6 16,1 20-9-16,-2-15 7 0,-2 1 9 15,0 1-10-15,0 1 19 0,0-2-9 16,1 16-17-16,0-19 4 0,0-1 12 16,1-3 0-16,0-1-1 0,3 5-1 0,-2-11-3 15,0 0-4-15,1-2-4 16,0-3 4-16,1 0 0 0,5 0 1 0,-3-8 10 16,0-1-10-16,1-2 4 0,2-2-19 15,12-20-165-15,-9 13-59 0,3-4-155 16,1-2-213-16,3-3-276 0</inkml:trace>
  <inkml:trace contextRef="#ctx0" brushRef="#br0" timeOffset="40246.11">16301 12278 71 0,'-4'-7'-11'16,"-3"-4"-24"-16</inkml:trace>
  <inkml:trace contextRef="#ctx0" brushRef="#br0" timeOffset="41022.17">16314 12182 1877 0,'-7'0'127'0,"0"0"150"16,4 0-146-16,-5 0 115 16,4 5-136-16,-2-5-20 0,1 7-4 15,-2-2-2-15,-1 1-11 0,-8 9 56 16,7-7-84-16,1 2-6 0,-1 0-10 0,0 3-16 16,0 1-1-16,1 0 0 15,-8 19 9-15,7-15-16 0,1 1-3 16,1 0 1-16,1 0-5 0,1-1-1 0,-1 17-10 15,6-18 9-15,0-2 4 16,0 0 1-16,7-1 4 0,0-1-14 0,1-2 2 16,12 10-1-16,-7-11 3 0,1-2 2 15,2-1-8-15,0-2 10 0,2-2 0 16,21-3 2-16,0-9 16 16,-22-1-7-16,17-16 3 0,-19 12-12 15,-2-2-1-15,0-1 0 0,-2 0 3 16,-2-2-4-16,5-18 6 0,-4 2 12 15,-7 21-14-15,0-10 11 16,-2 15 4-16,-1 3 11 0,0 0 13 0,0 2 12 16,0 2 0-16,-5-1 52 15,0 1-31-15,5 2-45 0,-4 0 2 16,4 0-19-16,0 0-15 0,0 0 2 16,0 5 1-16,0-1-2 0,0 0 4 15,0 11 0-15,6-7 4 0,1 5-1 16,1 0-1-16,0 3 2 0,1 0-3 15,11 21 1-15,2 0 12 16,-11-20-16-16,7 13 8 0,-10-17-12 0,0-3 3 16,-1-1-18-16,-1-1-11 15,-1-2-33-15,5 4-170 0,-3-7-178 16,-3-3 143-16,3 0-411 16,-3-18-421-16,-1-1 168 0</inkml:trace>
  <inkml:trace contextRef="#ctx0" brushRef="#br0" timeOffset="41505.78">16857 12485 1738 0,'-7'-13'104'15,"4"8"10"-15,-3-6 199 0,2 7-131 16,1-1 8-16,1 3 19 0,0 0 6 16,1-1-8-16,0 1 104 0,1 0-206 15,0 2-21-15,0 0-19 0,0 0-2 16,0 0-7-16,0 0-18 0,0 14 20 15,6-4-39-15,1 2 2 0,0 1 0 16,2 2 1-16,0 2-8 0,8 18-2 16,-8-17-5-16,-3-2-7 0,1 1 6 15,-1-3-3-15,-1-1-16 0,-1-2-1 0,3 8-85 16,-4-13 15-16,-1-1-56 0,0-1-84 16,-1-1-126-16,-1-3-100 0,0 0-886 15,0 0 201-15</inkml:trace>
  <inkml:trace contextRef="#ctx0" brushRef="#br0" timeOffset="42433.25">16960 12030 1477 0,'-2'-3'9'0,"0"0"-12"0,-1-1-91 15,-1 1-265-15,3 0 108 0,-3 0-263 16,2 1 354-16</inkml:trace>
  <inkml:trace contextRef="#ctx0" brushRef="#br0" timeOffset="42889.07">16930 11986 1876 0,'-2'-1'59'0,"1"0"55"15,-1-1 35-15,1 0 39 0,0 0 113 16,-1 2-174-16,1 0-10 0,1 0-15 15,-1 0 0-15,1 0-23 0,0-1-14 16,0 0-34-16,0 1 41 16,15 0 138-16,-5 0-128 0,4 0-31 0,1 6-29 15,4-2 6-15,4 2 6 0,28 7 32 16,-24-7-30-16,0 0-5 0,1 1-11 16,-1-2-3-16,0 1 1 0,23 3 12 15,-24-6-19-15,-3-1-8 0,0-1-3 16,-2 0 3-16,-1-1 6 0,0 0-8 15,11 0 10-15,-19 0-11 0,-2 0 1 16,-1 0 3-16,-4 0 2 0,-1 0 11 16,-1 0 109-16,-3 0 5 0,0 0 32 0,0 0-38 15,0 0-24-15,-5-4-59 16,-6 0-36-16,-4 1-10 0,6 0 4 16,-11-2 0-16,9 4 9 0,1 0 4 15,0 1 12-15,0 0 4 0,0 0-3 16,-6 0 31-16,9 0-39 0,0 8-9 15,0 0-4-15,2 3 4 0,0 1-4 16,-4 23-20-16,0 12-17 16,6-19 31-16,-2 31 17 0,2-29-17 15,1-1-8-15,0 0-18 0,1-5-70 16,0-1-62-16,0 15-291 0,1-23 188 0,0-3-82 16,0-3-105-16,0-3-137 15,0-3-299-15,0-3-409 0</inkml:trace>
  <inkml:trace contextRef="#ctx0" brushRef="#br0" timeOffset="44248.17">17807 11697 1339 0,'0'-3'113'0,"0"2"-34"15,0-1-2-15,0 1-15 0,0-1-6 16,0 1 6-16,0-1 57 0,0 1-85 16,0-1 1-16,0 0-5 0,0 1 0 15,0 0 0-15,0-1 6 0,0 2-11 16,0-1 11-16,0 0 4 0,0 1-6 16,0 0-4-16,0-1-6 0,0 1-13 15,0 0-6-15,0 0 10 16,0 0-2-16,0 0 6 0,0 0 6 0,0 0-6 15,0 0-11-15,0 0-12 0,0 0 3 16,0 0 3-16,0 0-3 0,0 0-3 16,0 0 3-16,0 0-10 0,0 0 0 15,0 0-44-15,0 0-30 0,0-7-43 16,0 7-55-16,0-3-370 0,0 3-301 16,0 0 543-16</inkml:trace>
  <inkml:trace contextRef="#ctx0" brushRef="#br0" timeOffset="44957.53">17821 11618 1828 0,'-8'-4'164'15,"5"2"-26"-15,-6 1 157 0,4 1-170 16,-1 0 28-16,1 0-34 0,-1 0 23 16,-1 5 2-16,-6 7 63 0,6-7-143 15,1 2-24-15,0 0-2 0,0 2 2 16,-1 1-4-16,-2 17 33 0,4 4-29 16,5-13-20-16,0 24 29 15,5-19-18-15,4 0-14 0,0 0 1 16,1 0-5-16,2-1-12 0,12 18 4 0,-11-25 0 15,-1-1 0-15,1-1-8 0,-2-4 7 16,0-2-5-16,8 3 7 0,-9-8-3 16,-2-2-5-16,0 0 7 0,0 0-9 15,0-8-2-15,6-10 21 0,-1-7 3 16,-7 11-20-16,2-21 1 16,-4 17-4-16,-1-1 4 0,-3 1-2 15,1-2 9-15,-1 0-2 0,0-18-1 16,0 22-12-16,0 0 1 0,0 3 5 15,0 1 1-15,0 3 1 0,-4-3 16 16,4 9-11-16,0 2-3 0,0-2-5 16,0 3-6-16,0 0-1 0,0 0 6 0,0 0 4 15,0 7 11-15,5 0 6 0,0 1-2 16,2 1-7-16,0 0 5 0,9 15 7 16,-7-11 2-16,1 1-10 0,1 1-7 15,1-1 5-15,0 1-15 0,11 13 12 16,-11-15-6-16,-2-1 0 0,1-1-1 15,-2-2-5-15,0 0-23 0,1-2-18 16,5 2-190-16,-8-4 12 0,-1-4-85 16,-1-1-77-16,-1 0-118 0,-2 0-222 15,2-14-399-15</inkml:trace>
  <inkml:trace contextRef="#ctx0" brushRef="#br0" timeOffset="45398.25">18237 11696 2528 0,'0'5'46'0,"0"0"244"15,0-2-155-15,-5-3 15 0,5 0-1 0,0 0-32 16,0 0-49-16,0 0-33 0,0 0-33 15,0 0 1-15,0-6-1 0,0-1-2 16,0-1 5-16,10-9-9 0,-4 8 15 16,0-1 1-16,-1 1 0 0,1 1 10 15,0 2 4-15,5-1 85 0,-6 7-35 16,0 0 2-16,2 0-23 0,-1 7-13 16,0 4-22-16,8 16-1 0,-1 11-4 15,-7-16-4-15,4 23 9 0,-6-21-9 16,1-3 1-16,0 0-14 15,0-3 13-15,1-2 0 0,4 11-12 16,-4-18-2-16,-1-2 0 0,2-1 4 0,-2-4-2 16,1-2 5-16,6 0-11 0,-6-11 7 15,0-1-33-15,0-3-24 0,0-3-47 16,-1-3-116-16,0-2-150 0,3-31-972 16,-5 27 544-16,-2 1 175 0</inkml:trace>
  <inkml:trace contextRef="#ctx0" brushRef="#br0" timeOffset="50672.82">18245 2130 2109 0,'0'-19'98'16,"0"11"-16"-16,0-1 140 15,0 7-98-15,0 2 24 0,0 0-9 16,0 0 2-16,0 0-6 0,0 0 67 0,0 9-122 15,0 1-20-15,0 3-6 16,0 4-5-16,0 6-7 0,14 36 13 16,-7-25-38-16,-1 5-11 0,0 2 8 0,-1 1-12 15,1 2 0-15,-3-1 3 0,4 43-8 16,-5-45 5-16,-1-2-5 0,0-3 1 16,-1-3-1-16,0-5-9 0,0 15-54 15,0-27-37-15,0-2-70 0,0-4-77 16,0-2-51-16,0-4-33 0,0 2-624 15,-4-6-136-15</inkml:trace>
  <inkml:trace contextRef="#ctx0" brushRef="#br0" timeOffset="51030.33">18095 2616 2505 0,'-6'-7'15'16,"0"2"24"-16,-4-4 153 0,8 7-60 16,-1-1 4-16,1 3-31 0,1-1-22 15,0 1-37-15,1 0-16 0,0 10 5 0,0 0 11 16,7 6 6-16,1 3 12 0,1 5-19 15,16 34 39-15,-11-26-40 16,3 0-20-16,0 0 3 0,1-2-17 0,-1-4-1 16,18 13 17-16,0-18 37 15,-16-21-32-15,18-7 36 0,-18-5-57 16,0-6-6-16,0-4 1 0,2-6-7 16,-1-6-7-16,19-45-47 0,-21 36-50 15,0-2-115-15,-4 0-140 0,0 1-128 0,-3 3-332 16,4-21-540-16</inkml:trace>
  <inkml:trace contextRef="#ctx0" brushRef="#br0" timeOffset="52235.74">13746 9090 1389 0,'-1'-3'18'0,"0"0"19"0,0 0-1 16,-4-7 18-16,0-3-78 15,-1-3-62-15,2 8-1 0,1-3-82 16,0 0-106-16,0 0-55 0,-1-1 41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02T09:59:14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9648 1866 768 0,'0'0'66'0,"0"0"22"15,0 0 9-15,0 0-25 0,0 0-16 16,0 0 61-16,0 0-58 0,0 0 5 15,0 0-18-15,0 0-3 0,0 0-12 16,0 0 2-16,0 0-21 0,0 0 5 0,0 0 2 16,0 0 1-16,0 0-2 0,0 0-9 15,0 0-11-15,0 0 5 16,0 0 4-16,0 0-7 0,0 0 0 16,0 0-6-16,0 0 7 0,0 0-3 15,0 0 2-15,0 0-1 0,0 0-1 16,0 0 4-16,0 0-2 0,0 0 1 15,0 0 2-15,0 0 2 0,0 0 0 16,0 0 5-16,0 0 7 0,0 0 4 16,0 0 9-16,0 0 59 0,0 0-35 15,0 0 2-15,0 0-1 0,0 0 5 16,0 0-2-16,0 0 65 0,0 0-68 0,0 0-8 16,0 0-8-16,0 0-5 0,0 0-11 15,3 0 5-15,-2 0-24 16,2 0-6-16,-2 0 3 0,-1 0 0 15,2 0-3-15,-1 0 0 0,1 0 1 16,-1 0-3-16,6 0 9 0,-3 0-1 16,3 0-1-16,0 0-3 0,1 0-5 15,1-7 5-15,12 3-3 0,5 0 6 16,-11 0 0-16,15-2 3 16,-16 3-6-16,2 1 1 0,1-1-1 15,-1 0-1-15,1 2 4 0,18-2-3 16,-15 2 2-16,-2 0 0 0,4 1-4 0,0 0 3 15,0 0 0-15,1 0-2 16,25 0 5-16,-23 0-2 0,2 0-1 0,-2 0 2 16,2 0-6-16,1 5 4 0,28-5-4 15,-29 4 8-15,2-4-7 0,0 0 5 16,-4 0-2-16,2 0-2 0,20 0 2 16,-3 0 2-16,-22 0-3 15,20 0 0-15,-21 0-4 0,0-4 5 0,1 4 0 16,0-3 0-16,2 3 0 15,24-5 1-15,-24 4-3 0,1-1 1 16,0 2-3-16,-1-2 5 0,1 2-1 0,1-1 2 16,25 0 6-16,-23 1-1 0,-1-2 2 15,2 1-3-15,0 0-3 0,2 1 1 16,34-4 3-16,-32 3-6 0,2-2-6 16,1 1 5-16,0-1 0 0,1 1-1 15,-2 0 1-15,35-3-1 0,-37 3-2 16,2-1 3-16,-3 1-2 0,1-1-1 15,-1 1 6-15,30-3-4 0,-28 2 4 16,-3 1-1-16,2 0-4 0,0 1 4 16,-1 0-5-16,1-1-2 0,34 0 5 15,-33 1 1-15,0-1-3 0,0 1 3 0,0 0-4 16,0 0 0-16,32-1 7 16,-33 2-5-16,0-1 0 0,-1 0-2 0,1 0-4 15,-1 0 6-15,0 1 2 0,34-1 8 16,-33 1-9-16,1 0-3 15,0 0 1-15,0 0-1 0,1 0 2 0,32 0 0 16,-33 0 3-16,0 0-2 0,0 0 0 16,-1 0-1-16,1 0-2 0,1 0 1 15,33 0 1-15,-33 0-3 0,-1 0 5 16,0 0 0-16,0 0-4 0,0 0 5 16,28 0-1-16,-31 0 0 0,-1 0 0 15,0 0-2-15,0 0-1 0,-1 0 3 0,28 0-4 16,-4 0 2-1,-27 5 0-15,23-1 3 0,-27 0-6 0,1-1 6 16,-1 0-4-16,-1 0 5 0,2-1-1 16,21 5-3-16,1 0 1 15,-21-4-1-15,26 4 2 0,-23-3-1 16,2 0 3-16,1-1-2 0,1 0 1 16,2 0-3-16,34 4 2 0,-33-4-4 15,1 1 4-15,1-2-3 0,-3 0 2 16,2 0 0-16,31 3 3 15,0-3 3-15,-35-2-9 0,29 0-7 0,-32 0 9 16,0 0 1-16,-1 0-3 0,0 0 4 16,-3 0-2-16,23 0 5 15,-7-4-8-15,-21 4 3 0,13-4-1 16,-18 4 0-16,0 0 1 0,0 0-3 16,0 0 4-16,1 0 2 0,15 0-2 15,-14 0 0-15,2 0-3 0,-1 0 2 16,3 0 3-16,-1 0-6 0,22 0 8 15,2 0-4-15,-21 0-6 16,21 0-1-16,-21 0 4 0,0 0 5 16,0 0 1-16,1 0-4 0,0-5 0 0,22 1-1 15,-23 4-3-15,0-4 3 0,-1 4 0 16,-1-2-1-16,-1-2 4 0,0 3-7 16,16-3 2-16,-18 2 3 0,1 1 5 15,-1-1-9-15,-1 0 6 0,-1 1-5 16,13 0 5-16,-15 0-3 0,-1 1 2 15,0 0-1-15,-2 0 0 0,-2 0 0 16,1 0-1-16,5 0 3 0,-7 0-1 16,-3 0 0-16,2 0 0 0,-1 0 2 15,0 0-3-15,3 0-17 0,-4 0-37 16,-1 0-30-16,1 0-36 0,-1 0-23 16,-2 0-5-16,1 0-41 0,1 0-472 0,-2 0 219 15,-1 0 71-15</inkml:trace>
  <inkml:trace contextRef="#ctx0" brushRef="#br0" timeOffset="155970.23">10215 3808 1572 0,'0'0'41'0,"0"0"18"15,0 0 14-15,0 0 12 0,0 0 32 16,0 0-63-16,0 0 4 0,0 0-2 0,0 0-10 16,0 0-7-16,0 0-5 0,0 0-17 15,0 0-4-15,0 0 0 0,0 0 3 16,0 0-8-16,0 0 14 0,4 0 24 16,1 0 6-16,-1 0 20 0,0 0 2 15,12 0 33-15,-5 0-50 0,3 0-2 16,3 0 5-16,1-8 17 0,4 1-22 15,32-6 45-15,-24 4-93 0,4 1 5 16,0-1-3-16,5 1-10 0,1 0 0 16,42-9-5-16,-38 11 9 0,0 0-3 15,0 0 1-15,1 3 5 0,43 1 0 16,-46 2-3-16,2 0-6 0,0 0 3 0,-1 7 3 16,1-2-3-16,39 5 5 0,-43-6-5 15,0 0 1-15,-2 0 0 0,-1-4 1 16,-2 3 3-16,31 0 1 0,-34-3-4 15,-2 0-1-15,1 0-3 0,-2 0 3 16,27-6-13-16,-29 1 6 0,-2 1-41 16,-1 4-84-16,0-6-92 0,-3 3-128 15,15 3-878-15,-22 0 675 0</inkml:trace>
  <inkml:trace contextRef="#ctx0" brushRef="#br0" timeOffset="-169122.21">15370 7167 2584 0,'3'-4'18'0,"1"-6"21"15,-2 7-24-15,-1 1-12 0,1 0 19 0,1 0 35 16,0 1 23-16,9-5 83 0,-5 3-115 16,3-1-12-16,2-1-11 0,2 0-8 15,18-4 13-15,-14 3-14 0,1 0 11 16,1 1-2-16,2 1 0 0,21-3 3 15,-23 4-12-15,1 2-9 0,1 1 4 16,0 0 7-16,-1 0-9 0,22 5-3 16,-21-5-11-16,1 7 7 0,0-3 6 15,1-4-1-15,26 0 5 0,-25 0-10 0,0 0 7 16,0 0-9-16,1 0-20 0,24-12-233 16,-25 7-14-16,-1-2-157 0,-2 0-324 15,0 1 66-15</inkml:trace>
  <inkml:trace contextRef="#ctx0" brushRef="#br0" timeOffset="60699.83">6355 10756 2012 0,'-9'-6'78'15,"5"1"-11"-15,1 3 21 0,1 0-8 16,1 0 12-16,0 0 4 0,0 0 79 16,1 0-110-16,0 2-18 0,0-1-6 15,0 1 19-15,0-1 13 0,0-2 79 16,0 2-83-16,0 0-11 0,5-1 2 0,2 0 2 16,7-3 20-16,-4 1-55 0,2 0 3 15,2-1-5-15,3-1-6 0,2 1-5 16,27-4 2-16,-19 4-8 0,3 1-3 15,1 0 4-15,2 1 0 0,2-1 9 16,39-3 27-16,-37 2-26 0,1 2-3 16,0 0 3-16,0 0 17 0,37-2 28 15,-39 4-39-15,0 0-20 0,0 0-2 16,0 0 2-16,0 1 4 0,32-4-8 16,-37 3 5-16,-2 0-13 0,1-1-4 15,-4 0 11-15,-2 1-8 0,18-4 9 16,-23 3-20-16,-3 1-46 0,-4-1-60 15,-1 2-137-15,-2 0-179 0,-1 0-1239 0,-5 10 978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25T10:37:41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7890 5429 2007 0,'-6'-2'55'15,"-9"-6"362"-15,12 7-269 0,-4-3 74 16,6 4-132-16,-1-1-4 0,2 1 1 15,0 0 0-15,0 0-6 0,0 0 7 16,0-1-55-16,0 1-11 16,0 0-12-16,0 0-5 0,0 0-5 15,0 0 17-15,0 0-9 0,12 0 25 16,-5 0-35-16,1 6 6 0,34 3 16 16,-22-5 0-16,5-2 16 15,2-2 0-15,74 8 109 16,-63-8-101-16,43 0 16 15,84 0 32-15,-123-7-75 0,1 0 1 16,46-6 1-16,-44 7-15 0,3-2 4 16,-1 1-3-16,2-1-1 0,0 1 1 15,48-8-6-15,-51 9 3 0,-1-1 1 16,-1 3 6-16,-4-1-3 0,-1 1-1 16,27 3-3-16,-37 1-2 0,-4 0 0 15,-4 0-12-15,40 5 9 16,-54-5-8-16,-5 3-14 15,-2-3-59-15,0 3-112 16,0 0-152-16,-7 0-140 0,-19 10-1585 16,15-10 1569-16</inkml:trace>
  <inkml:trace contextRef="#ctx0" brushRef="#br0" timeOffset="1725.16">9351 4756 2230 0,'-13'10'257'0,"13"-7"-157"15,-5 0 231 1,5-3 96-16,0 0-347 16,0 0 137-16,0 0-138 0,0-6-1 15,0 1 11 1,50-73 314-16,-39 58-388 16,0-2-1-16,2-2-3 0,0-2-6 15,13-31-9-15,-12 27 4 0,-1 1 4 16,-1 0 9-16,-2 0-4 0,0 2-4 15,5-18-91-15,-8 28-10 0,-2 2-32 16,-1 4-50-16,-1 4-93 0,2-1-490 16,-4 8 292-16,-1 0-224 0,3 0 56 15,-3 0 75-15</inkml:trace>
  <inkml:trace contextRef="#ctx0" brushRef="#br0" timeOffset="2212.77">9457 4230 2558 0,'-6'-3'45'16,"-3"-2"114"-16,6 3-61 0,2-1-32 15,1 1 12-15,0 0 3 0,0-1 14 16,6-7 112-16,1 3-139 0,1-2-8 0,2 0-42 16,4 1-4-16,-1-2 15 15,19-6 28-15,-15 10-11 0,0 2 5 0,-2 4 11 16,2 0 2-16,-2 0-13 0,14 14 39 16,-18-4-45-16,-1 2-2 0,0 2-4 15,-1 2-6-15,4 21 8 0,-7 5-9 16,-5-19-33-16,-1 25-59 15,0-24-17-15,-7-1-37 0,1 0-114 16,2-3-162-16,-8 15-904 0,2-11-146 16</inkml:trace>
  <inkml:trace contextRef="#ctx0" brushRef="#br0" timeOffset="3368.8">9976 4006 2662 0,'-3'-4'36'0,"3"3"7"0,0-1-6 0,0 1 19 16,0-2 116-16,5 0-53 0,0 0-47 15,2-1-27-15,1-2 1 0,2 0-28 16,12-14 17-16,-10 9-27 0,0-3 0 16,1 0-2-16,-1 0-3 0,-2-2-4 15,8-14 14-15,-9 14 0 0,-2 1-6 16,-2 0 6-16,-2 0-1 0,-1 2-7 0,-2-13 11 15,0 15-14-15,0 2 6 0,-5 1-8 16,-2 2-10-16,-3 1 10 0,-11 3-26 16,10 2 23-16,-2 0-17 0,-1 10 2 15,0 2 1-15,1 4 3 0,-9 25 9 16,14-15 12-16,1 4 14 0,2 2 1 16,3 3 12-16,2 2 7 0,0 37 32 15,7-36-38-15,-2-2-10 0,3 1-1 16,-1-4 0-16,0-1-15 0,6 25 17 15,-7-32-18-15,-2-2 2 0,0-4-10 16,-1-1 2-16,1-3 2 0,-1 9 0 16,-3-9 4-16,0-8-2 0,0-5-4 15,0-2 2-15,0 0-1 0,0 0-14 16,0 0 0-16,-10-15-2 0,6 5 12 16,4-1-2-16,-4-2-3 0,4-1-7 15,0-15 8-15,0-2 10 16,8 0 0-16,9 0-9 15,1 0-6-15,2 2-70 16,2 4-208-16,1 3-252 16,-2 4-264-16,-11 11 163 0,-1 1 66 15</inkml:trace>
  <inkml:trace contextRef="#ctx0" brushRef="#br0" timeOffset="3787.57">10347 4292 2667 0,'0'0'21'0,"0"0"30"0,0 0 22 15,0-5 35-15,0-8 104 0,0 4-112 16,0-1-23-16,5-2-7 0,-5-4-20 0,7-15 8 15,-3 14-45-15,-1-1-2 16,-2-1-9-16,2 1 2 0,-3 0-2 0,0-14-5 16,0 18 6-16,0 1 1 0,0 2-4 15,-4 3 6-15,-8-5 1 0,5 9 1 16,0 2 4-16,-2 2-8 0,1 0-8 16,1 0 14-16,-9 21 24 0,10-9-1 15,0 3-13-15,2 1 17 0,1 3-6 16,3 2 3-16,0 25 37 0,0-22-37 0,7-1-10 15,2-2-15-15,-1 1-1 16,0-3-1-16,10 13 1 0,-9-21 0 0,1-1-23 16,-1-2 8-16,1-3 3 0,10-1-13 15,-12-4 7-15,4-7-36 0,-2-2-44 16,2-2-87-16,-2-3-99 0,7-20-453 16,-10 14 287-16,0-1-218 0,-3 1 84 15,1 0 76-15</inkml:trace>
  <inkml:trace contextRef="#ctx0" brushRef="#br0" timeOffset="4195.6">10514 3937 2857 0,'-5'6'131'16,"-2"1"55"-16,2 2 49 0,0 2-33 15,-5 15 42-15,4-12-187 0,2 1-21 16,-2 3-8-16,2 1-17 0,-2 0 5 15,1 16-26-15,5-19 14 0,0 0-5 16,0-2 15-16,0-1-5 0,5-2-13 16,5 6-7-16,-4-11-6 0,-2-2-3 15,2-4-7-15,0 0-13 0,6-6-37 16,-5-3 23-16,0-1-2 0,-2-3 7 0,0-1 3 16,-1 0 18-16,0-17-22 15,-4 15 32-15,0 0 2 0,0-1 2 0,0 3 14 16,0 1-5-16,-5-8 3 0,5 12-1 15,0 3 11-15,0 1-8 0,0 3 10 16,0 2 22-16,0 0 74 0,0 0-34 16,0 9-20-16,5-2-1 0,1 2-8 15,5 12 4-15,-6-11-33 0,0 2 0 16,2 0-3-16,0-1-6 0,1 1 2 16,9 10-10-16,-7-13 4 0,0 0-3 15,0-2 3-15,0 0-12 0,-1-2-29 0,10 1-208 16,-11-6-18-16,-2 0-88 0,1 0-79 15,1 0-168-15,0-12-699 16</inkml:trace>
  <inkml:trace contextRef="#ctx0" brushRef="#br0" timeOffset="4756.89">10566 3588 2441 0,'0'0'74'0,"3"0"52"0,2 6 53 16,4 15 194-16,-5-6-216 0,2 3-34 15,1 3-23-15,0 2-2 16,1 4-25-16,7 28 21 0,-7-26-77 0,0 0-8 16,-1 0-9-16,0-2 6 0,5 25 0 15,-7-31 2-15,0 0-7 0,-1-2-12 16,0-2 11-16,-1-2-3 0,1 9 9 15,-1-14-3-15,0-3-1 0,-2 0-4 16,0-4 10-16,-1-1-18 0,1-1-51 16,-1-1 18-16,1 0 12 0,-1 0-2 15,2-7 2-15,3-12-62 0,-3 6 57 0,3-1 7 16,-1-1 15-16,0-3-14 16,2 0 4-16,7-18-12 0,-6 19 30 0,1-1 3 15,-2 2 4-15,3 1-3 0,-1 1 2 16,7-8-1-16,-8 13-4 0,0 2 2 15,-1 3 5-15,-2 2-2 0,2 0 15 16,1 2 29-16,-3 0 11 0,-2 8 14 16,1 1 12-16,1 1-19 0,2 14 25 15,-3-9-59-15,1 1-15 0,1 2-1 16,-1-1-5-16,1 1-6 0,7 16 15 16,-5-18-11-16,0-1 6 0,3-2-24 0,-1-3 8 15,3-1-2-15,8 3 1 0,-10-10 2 16,-2-2-28-16,3 0-21 0,-2 0-39 15,7-11-204-15,-3-5-91 16,-4-2 35-16,-5 8 205 0,-3-1-6 16,1 0-11-16,-2 0-14 0,0 1-20 15,0-14-270-15,0 12 135 0,-6-1-6 16,1-2 46-16,5 1 45 0,-8 0 145 16</inkml:trace>
  <inkml:trace contextRef="#ctx0" brushRef="#br0" timeOffset="5002.21">11004 3819 1356 0,'0'-10'78'0,"-4"1"52"0,4 2 39 16,0-2 201-16,0 5-215 0,0 4 12 15,0 0 10-15,0 0 10 0,0 0 171 0,0 0-60 16,0 0-83 0,0 0-128-16,4 0-16 0,-4 0-18 0,3 5 4 15,-1 0-17-15,5 7 56 0,-4-5-70 16,2 2 3-16,-1 0-16 0,2 1-6 16,-1 1 8-16,7 11-2 0,-6-11-8 15,1 0-4-15,0 0-4 0,0-1-3 16,6 8 3-16,-8-12 2 0,1 1 0 15,-1-2 6-15,6 3-55 16,-8-6-7-16,-1-2-12 0,0 0-10 16,4 0-236-16,-4 0 60 0,0-7-77 0,0-1-45 15,-2 1-118-15,2-3-199 0,-2-10-406 16</inkml:trace>
  <inkml:trace contextRef="#ctx0" brushRef="#br0" timeOffset="5372.96">11212 3673 3215 0,'0'8'73'15,"0"-1"26"-15,0 1 33 0,0 1-11 0,0 0-40 16,0 10 11-16,0-8-63 0,7 1 4 15,-2 2 1-15,2 0-8 0,12 33 6 16,-14-31-14-16,6 16-17 16,-5-18 1-16,-2 0-8 0,0-2 12 15,-2-1 2-15,2-3-11 0,0 6 5 16,-4-10-10-16,2-3 17 0,-2-1-7 16,1 0-3-16,-1 0 2 0,0-7-6 15,0-3 1-15,0-3 6 0,0-2-1 16,0-3-8-16,0-25-12 0,0 19 3 0,0 0-5 15,0 1-20-15,0-1-52 0,0 2-71 16,0-15-347-16,0 22 181 0,0 2-30 16,0 3-126-16,0 4-181 0,0 1 99 15</inkml:trace>
  <inkml:trace contextRef="#ctx0" brushRef="#br0" timeOffset="5688.56">11480 3714 2179 0,'6'6'42'0,"2"3"138"16,-5-6-29-16,0-1 1 0,1-2 1 0,-2 0 17 15,0 0-23-15,3-14 55 0,-4 5-151 16,1 0-17-16,0-3 3 0,0-1-1 16,-1-15 15-16,-1 15-32 0,0-1-4 15,0-1-7-15,0 2-4 0,0 1-13 16,-13-11 9-16,8 12 0 0,-2 1 2 15,-2 1-16-15,3 3-6 0,-2 0 8 16,-10 4-16-16,10 2 21 0,1 8 1 16,1 1 0-16,0 6-2 0,5 20 13 15,1-15 4-15,0 3 16 0,6 2 13 16,-1 1 10-16,3-2 3 0,6 24-1 0,-5-28-39 16,-1 0 10-16,2-4 4 15,1-2-4-15,1-3-3 0,12 4-8 0,-12-11-4 16,1-4-43-16,-1 0-110 0,0 0-177 15,-2-9-185-15,5-12-1233 0</inkml:trace>
  <inkml:trace contextRef="#ctx0" brushRef="#br0" timeOffset="33013.99">6012 6349 1879 0,'0'-4'88'0,"8"4"47"0,0 0 38 0,2 0 41 15,19 0 65-15,-9 0-157 0,6 0-26 16,5 6-2-16,5-2 9 0,5 1-21 15,49 4 35-15,7-4-91 16,-49-5-9-16,45 3-8 0,-50-3-2 16,-3 0-7-16,0 0 5 0,-4 0-5 15,0 0 0-15,29 0-21 0,-36 0-132 16,-1 0-201-16,-2 0-416 0,-3 0-80 16,0 0 149-16</inkml:trace>
  <inkml:trace contextRef="#ctx0" brushRef="#br0" timeOffset="36363.87">5612 7216 2543 0,'-7'-5'81'0,"5"5"-11"0,1 0 23 16,1 0-8-16,0 0-5 0,0 0-18 15,0 0-1-15,0 0-55 0,0 0-6 16,0 0 2-16,0-6 54 0,6 6 13 16,11-4 141-16,-4 1-137 0,2 3 5 0,4-4-17 15,3 1-17-15,5 3-8 0,3-2-15 16,34 2 24-16,-28 0-1 0,0 0 0 16,1 0 5-16,1 0-18 0,1 6-13 15,37-6 9-15,-39 3-26 0,-1-3-1 16,-1 0-3-16,-3 0 4 0,-1 0-2 15,22 0-33-15,-29-5-4 0,-3 5-44 16,-1-4-71-16,24 4-1028 16,-33 0 349-16,-4 0 163 0</inkml:trace>
  <inkml:trace contextRef="#ctx0" brushRef="#br0" timeOffset="70153.42">22447 3547 2193 0,'-6'-7'33'16,"2"-1"30"-16,4 0 31 0,-5-2 131 16,1 5-130-16,4 2-14 0,0 1-21 15,0 1-16-15,0 0-17 0,0-1-10 0,0 1-18 16,0 1 4-16,0-1-11 0,0 1-1 15,0-1 4-15,4 0-4 0,1 0 6 16,4 1 1-16,1 0-5 0,4 0 0 16,6 0 5-16,35 5-9 0,-19 2 9 15,5-1-3-15,3 2 10 0,3 1-1 16,3 1 1-16,55 14 6 0,-52-13-6 16,2 2 2-16,1-1-7 0,2-1-3 15,0-1 10-15,57 6-11 0,-58-9 11 16,-2 0-10-16,0 0 6 0,-2 1 3 15,-1 0-9-15,49 9-1 0,-52-7 5 16,2 0-1-16,0 1-6 0,-2-1 1 0,0 0-10 16,41 10 0-16,-48-11 9 0,-2 0 6 15,-5 1 2-15,-2-1 8 0,-4 0 4 16,-3-1 7-16,17 10 35 0,-26-8-31 16,-2 0 3-16,-1 1-1 0,-1 2-1 15,0 0 4-15,-1 1-4 0,11 18 33 16,-11-15-33-16,0 0 5 0,-2 1-9 15,0 1 4-15,-1 1 6 0,0 1-2 16,9 27 20-16,-9-20-24 0,0 3-2 16,-2 4 7-16,1 5-1 0,0 4-16 15,0 5-6-15,6 61-11 0,-6-48 2 0,0 4 11 16,1 4-1-16,1 5 11 0,0 3-8 16,1 3-12-16,16 89-17 0,-12-83 25 15,2 2-5-15,-2 4 7 0,1 1-2 16,1 1-9-16,0 2 0 0,15 104 19 15,-16-97-11-15,-1 3 6 0,0 0-19 16,-1 3-1-16,0 3 9 0,0 3-2 16,13 122 17-16,-1 2-23 15,-12-122 11-15,12 120 12 0,-14-124-22 0,0-1-10 16,0 3 14-16,1 2-1 16,-1 3-2-16,1 2 8 0,12 126 4 15,-12-122-4-15,2-1-2 0,-1 0-4 0,0-3-16 16,-2-2 21-16,14 111-2 0,-14-120-4 15,-2-4-11-15,0-1-5 0,-1-4 0 16,6 98-16-16,-9-107 16 0,0 1-8 16,-1-1 11-16,-1 0-7 0,2 89 18 15,-5-98-2-15,-1 1 1 0,0-2-12 16,0-2 1-16,0 71-10 0,0-81 19 16,0-3-3-16,-4-1 11 0,-1 62-1 15,5-70 0-15,-5-1-7 0,1 0-5 0,-1-1 6 16,1-2-2-16,-3 51-23 15,4-57 3-15,0-3 0 0,0-1 4 0,0-3 4 16,-1 36 12-16,2-43 8 0,1-3-1 16,1-2-4-16,-1 0 0 0,0 25 2 15,1-30-2-15,0 1-9 0,0-3-9 16,0 43-17-16,0-48 38 16,0 0 0-16,0 13 7 0,0-18-2 15,0 0-3-15,0-1-3 0,0 0 4 16,0-1-6-16,0 15 0 0,0-12 2 15,0 1 0-15,0 1 5 0,0 0-1 16,5 20-7-16,-5-17-2 0,4 1 9 16,0 0 3-16,-4 0 0 0,3 0 2 0,2 18-11 15,-3-19 5-15,0-1 2 0,1-1 2 16,-3-1-1-16,3 11 0 0,-3-17-3 16,1-1 3-16,-1-3-3 0,1-2 0 15,-1 0 0-15,0-1 2 0,0-3-2 16,0-1 2-16,0 0-2 0,0 0 8 15,0 0-2-15,0 0-3 0,0 0-3 16,0 0 3-16,0 0 2 0,0 0 1 16,0 0 12-16,0 0-11 0,0 0-2 0,0 0-7 15,0 0 4-15,-9 0-5 0,9 0 3 16,-4 0 0-16,-1 0 1 16,1 0-1-16,0 0 0 0,1 0-2 0,-4 0-2 15,3 0 5-15,1 0 0 0,-3 0-1 16,-1 5 0-16,-1 1 0 0,-2-2 7 15,-4 1-5-15,-18 10 17 16,-11 7 9-16,18-9-11 0,-4 4 4 16,-42 24 6-16,-19 11 6 15,38-22-14-15,-8 3-7 0,-72 37-5 16,-7 0-7-16,69-40-22 16,1-2-106-16,2-5-150 0,1-6-215 15,-55-7-977-15</inkml:trace>
  <inkml:trace contextRef="#ctx0" brushRef="#br0" timeOffset="75567.03">18013 2978 2259 0,'0'-5'92'0,"1"1"59"15,-1 0 52-15,0 1 15 0,0 0-12 0,0 1 125 16,0 2-208-16,0 0-36 0,0 0-9 16,0 0 6-16,0 18 86 0,0-4-94 15,0 4-18-15,0 5-11 0,0 6-24 16,0 4 0-16,0 46 7 0,0-37-15 16,0 0-18-16,0 1 0 0,-5-1-10 15,5-4-12-15,-13 31-86 0,7-40 18 16,2-3-35-16,0-5-71 0,4-5-121 15,-3-4-126-15,3 2-923 0,-3-14 690 0,2 0 157 16</inkml:trace>
  <inkml:trace contextRef="#ctx0" brushRef="#br0" timeOffset="75926">17782 3265 2370 0,'-6'0'70'0,"5"0"10"0,1 7 42 15,-1 0 25-15,1 3 15 0,0 3-7 16,5 22 74-16,2-13-154 15,-1 6-19-15,1 0-13 0,0 1-7 0,0 0-15 16,8 22-5-16,-8-29-8 0,0-3-4 16,0-4 2-16,1-3 2 0,0-3-4 15,9-1-2-15,-7-8-8 0,2 0-12 16,1-8-14-16,2-4-25 0,2-4-15 16,20-22-150-16,-17 16 60 0,-1-1-73 0,-1 0-69 15,-2 3-190-15,-2 2-192 0</inkml:trace>
  <inkml:trace contextRef="#ctx0" brushRef="#br0" timeOffset="76662.39">16225 5548 1967 0,'-17'-27'113'0,"12"15"6"15,-1 2 40-15,2 4-21 0,0 0-24 16,-1 2-21-16,3 4-85 0,2 0-9 0,0 0 27 15,0 12 16-15,0 3 15 0,4 32 40 16,2-17-74-16,1 6-14 0,-1 6-1 16,1 2-1-16,8 49 5 0,-9-48-11 15,0-1 1-15,0-2-6 0,0-3-14 16,-2-3-61-16,7 22-292 0,-7-35 84 16,1-4-89-16,-1-5-165 0,-1-2 7 15</inkml:trace>
  <inkml:trace contextRef="#ctx0" brushRef="#br0" timeOffset="77049.64">16125 6093 1939 0,'-7'-9'78'0,"3"5"-33"16,3 4 6-16,-1 0-32 0,1 0-4 15,-1 0 72-15,2 7 1 0,0-1 8 16,0 2 18-16,0 2-11 0,9 1-8 16,9 15 67-16,-9-11-91 0,2 0-12 15,0 0-22-15,2-1 2 0,14 12 13 16,-13-17-12-16,0-2 7 0,2-1 13 0,1-6-18 16,1 0-6-16,21-19 0 15,-19 3-36-15,2-4-85 0,1-5-130 16,-2-2-162-16,20-33-1146 0,-24 31 880 0</inkml:trace>
  <inkml:trace contextRef="#ctx0" brushRef="#br0" timeOffset="77882.8">15020 8719 2029 0,'-7'-9'71'0,"4"6"-22"16,1 3 19-16,0 0-15 0,-1 0 13 15,2 10-1-15,0 19 14 0,1-9-63 0,0 4-13 16,0 0 0-16,0 4 2 16,0 2-7-16,6 27-4 0,-6-31-50 0,4-2-84 15,-4-3-150-15,4-3-311 0,-4 8-456 16</inkml:trace>
  <inkml:trace contextRef="#ctx0" brushRef="#br0" timeOffset="78251.62">14916 8954 1996 0,'-6'0'15'0,"2"0"26"16,-1 0 23-16,1 0 14 0,2 0 14 16,-2 0 26-16,4 0-96 0,-1 0-19 15,1 0-6-15,0 0 3 0,0 0-10 16,0 0 6-16,0 0 1 0,0 0 5 16,6 0-1-16,-2 0 2 0,10 19-4 0,-5-7 1 15,2 0-2-15,1 2-4 0,2 2 8 16,17 12 0-16,-14-16 0 0,0 0-3 15,0-3 1-15,1-2 4 0,-1-3-1 16,20-4 2-16,-19-8-31 0,1-3-63 16,-1-4-123-16,0-6-299 0,16-27-585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25T10:39:59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7302 8108 2100 0,'0'0'51'0,"0"0"22"16,0 5 35-16,0 0 4 0,0-3-7 16,0 1 66-16,0-3-105 0,0 0-18 15,0 0-5-15,0 1 0 0,0-1 16 16,0 0-35-16,0 0-8 0,0 0-2 0,0 0 6 16,0 0-1-16,0 0 21 0,0 0-30 15,0 0 4-15,0 0-7 0,0 0 6 16,0 0 27-16,0 0 36 0,4 0 10 15,1 0 3-15,-1 0-22 0,10 0-1 16,-3 0-37-16,1 0 5 0,2 0-16 16,3 0 25-16,1 0 5 0,27 0 72 15,-21 0-70-15,3 0-10 0,1 0-8 16,3 0 7-16,3 0 0 0,35 0 26 16,-33 0-51-16,1 0-4 0,1 0 7 0,2 0 7 15,-1 0 19-15,39 0 53 16,-39 0-44-16,1 0 0 0,-1 0 9 15,-1 0 17-15,35-6 103 0,-39-2-111 0,-2 8 7 16,1-8 16-16,-4 2-20 0,1 1 8 16,22-4-6-16,-29 4-54 0,-1 1-9 15,-1 0-6-15,-1 0 1 0,-4 1 12 16,12-2 1-16,-16 3-3 0,-1 0-11 16,-1-1 6-16,-4 2 6 0,4-2-62 15,-6 2-1-15,-2 1-48 0,-1 0-26 16,-1 0-49-16,0 0-35 0,0-2-221 15,0 1 163-15,-5-1-151 0,-3 0-112 0,0 0-240 16,-5-2-122-16</inkml:trace>
  <inkml:trace contextRef="#ctx0" brushRef="#br0" timeOffset="17358.27">3824 9876 1583 0,'-1'0'33'16,"0"0"128"-16,1 0-36 0,-1 0-4 15,0 0 3-15,0 0 21 0,1 0 2 16,-2 0 252-16,1 0-287 16,0 0 90-16,-1 0-2 15,1 0-117-15,1 0 72 0,0 0-100 16,0 0 0-16,-1 0-18 0,1 0-8 0,0 0-7 15,0 0 13-15,0 0-15 0,0 0-15 16,0 0-9-16,0 0-2 0,0 0-6 16,0 0-2-16,0 0 6 0,0 0 10 15,7 0-1-15,1 0-3 0,3 0 2 16,24 0 12-16,17 0 0 16,-20 0-13-16,47 5 7 0,-36 0-2 15,2-5 3-15,2 4-2 0,1-4 20 16,3 2 3-16,50-2 37 0,-50 0-49 15,1 0 16-15,0 0 18 0,3 0 3 16,0 0 3-16,53-4-3 0,-55-3-42 16,-1 2 0-16,-2 0 2 0,-3 1 0 15,-4 0 5-15,32-1 12 0,-13 2-23 16,-35 1-2-16,17-1-3 0,-26 1 3 16,-3 2-5-16,-2-1 3 0,-2 0-21 15,-1 1-48-15,4 0-165 0,-10 0-49 16,1 0-198-16,-3 0-456 0,0 7-19 15,-2 0 166-15</inkml:trace>
  <inkml:trace contextRef="#ctx0" brushRef="#br0" timeOffset="26081.93">18739 4051 1607 0,'2'0'41'16,"1"0"32"-16,-1 0 22 16,3 0 97-16,-4 0-117 0,1 0 4 0,-2 0 20 15,1 0 15-15,-1 0 11 0,3 0 112 16,-2 0-125-16,1 0-9 0,0 0 2 15,1-6 11-15,5 1 86 0,-3 5-123 16,-1-6-24-16,3 2 0 0,1 1-15 16,0-1-6-16,16-4-7 0,-10 4-23 15,2 2-6-15,0-1 7 0,2 3 0 0,-2 0-2 16,17 0 0-16,-18 6-2 16,-1 1 2-16,-3 1 0 0,-1 0-4 0,9 12 17 15,-15-8 0-15,0 1 3 16,-4 1-4-16,0 0 0 0,0 2-3 0,-16 19 11 15,5-16-17-15,-2 0 0 0,-1-1-2 16,-2 1 1-16,-14 12-55 16,6-8-138-16,13-14 33 0,-2 5-302 15,9-10 157-15,0 1-35 0,1-1-74 16,2 0-211-16,-2 2-377 0</inkml:trace>
  <inkml:trace contextRef="#ctx0" brushRef="#br0" timeOffset="26297.59">18943 4546 2703 0,'-6'6'50'0,"6"-1"69"0,-4-2 71 16,4 0 44-16,0 0-16 0,0-3 85 15,0 0-205-15,0 0-18 0,0 0-2 16,0 0-1-16,0 0 9 0,4 0 82 15,0 0-102-15,-1 0-20 0,-3 0-18 0,3 0-11 16,-2-3-4-16,1 3-26 0,-2 0-30 16,0-3-39-16,0 3-50 0,0-2-32 15,0-2-602-15,0 1 111 0,0-1-312 16</inkml:trace>
  <inkml:trace contextRef="#ctx0" brushRef="#br0" timeOffset="27328.71">16691 6641 2541 0,'4'-6'89'0,"-1"2"45"0,-3-1 36 0,4 2-7 16,1-2 101-16,-2 2-163 0,0 1-20 16,1-1-31-16,0-2-10 0,1 2-14 15,10-8-8-15,-5 7-10 0,1-1-8 16,2 0 0-16,-1 2-1 0,15-3-16 16,-13 6 12-16,-1 0-5 0,0 0 4 15,-2 7-6-15,11 6-17 0,-14-5 15 16,-1 1 9-16,-1 1 5 0,-3 2 11 0,-3 1-2 15,0 13 7-15,-5-11-16 0,-3 1 4 16,-1-1-2-16,-2 1 0 0,-12 15-46 16,12-18-9-16,-1-1-37 0,1-1-35 15,3-3-21-15,-6 4-222 0,8-7 144 16,2-4-57-16,0 0-98 0,2 0-197 16,2-1-419-16</inkml:trace>
  <inkml:trace contextRef="#ctx0" brushRef="#br0" timeOffset="27574.57">16792 7183 2583 0,'0'6'60'16,"0"-3"70"-16,0 0 379 0,0-3-233 15,0 0-35-15,0 0-70 0,0 0-7 16,11-6 153-16,-6 2-137 0,0-2 13 16,-1 1-19-16,2 0-20 0,4-7 1 0,-6 6-136 15,0 0-19-15,2 0-45 16,-1 0-73-16,0-1-150 0,3-6-483 0,-8 7 105 16,0 0-343-16,0 1 9 0,-8 2 102 15</inkml:trace>
  <inkml:trace contextRef="#ctx0" brushRef="#br0" timeOffset="29173.74">14883 9458 2025 0,'-1'-3'55'0,"1"-1"47"16,0-1 222-16,0 3-167 0,0-1-4 15,0 1-1-15,0 1 11 0,0-1 141 16,0 2-194-16,0-1-29 0,0 0-29 15,2 1-16-15,-2-1-8 0,10-3 36 16,-2 2-51-16,-4-1-8 0,3-1-10 16,0 1 8-16,2-1-1 0,14-5 1 15,-10 5-4-15,2-1 0 0,1 0 4 16,50-4-20 0,-56 9 3-16,-3 0-4 0,-3 7-2 15,-1 1 13-15,-3 14 6 0,0-7 9 16,-6 1-16-16,-2 3-1 0,-2 2-10 15,-16 24-90-15,11-23-13 0,0 0-77 16,-1-2-85-16,2-2-84 0,-11 14-644 16,15-19 401-16,2-2 108 0</inkml:trace>
  <inkml:trace contextRef="#ctx0" brushRef="#br0" timeOffset="29390.71">15038 9962 3944 0,'0'2'35'0,"0"-2"81"0,6 0 592 16,-2 0-189-16,-4 0-15 15,0 0-140-15,0 0-141 0,3-5-84 0,-3 5-131 16,3-6-45-16,-1 1-86 0,0-2-156 15,5-8-713-15,-4 6 482 0,1-1 31 16,0-1 19-16,-1 0-102 0,1 0-213 16,1-13-815-16</inkml:trace>
  <inkml:trace contextRef="#ctx0" brushRef="#br0" timeOffset="30682.48">20837 6690 2195 0,'0'-7'181'0,"0"3"-30"15,0 1 46-15,4-1-30 0,1 0 12 16,3-4 132-16,8-5-61 16,-1 3-173-16,5 2-28 15,-9 3-37-15,0 1-6 0,1 0-4 16,0 1 8-16,10 0-10 0,-12 3-8 16,23 6 86-16,-27 0-36 15,2 9 57-15,-6-5-50 0,-2 0-14 16,0 4-1-16,0 2-8 15,-13 20 1-15,3-17-29 0,0 0 2 16,-23 34-25-16,23-39-21 0,1-3-35 16,2-1-66-16,-6 9-367 0,9-12 150 15,0-1-29-15,1 0-29 0,0-2-184 16,-1 6-485-16</inkml:trace>
  <inkml:trace contextRef="#ctx0" brushRef="#br0" timeOffset="30904.36">20929 7135 3879 0,'0'0'56'16,"0"0"80"-16,0 0 612 0,5 0-206 15,-5 0 11-15,3 0-89 0,-3 0-118 16,4-4 9-16,-4-1-290 0,3 2-37 15,-1 0-22-15,-2-1-6 0,1-1-139 0,2 2-57 16,-2 1-188-16,-1 0-244 16,0 2-124-16,0 0-1161 0,0 0 793 15,-7 0 169-15</inkml:trace>
  <inkml:trace contextRef="#ctx0" brushRef="#br0" timeOffset="40965.87">3878 9284 1105 0,'-13'-10'4'16,"0"-1"9"-16,-2 0-14 0,-15-10 2 15,14 10-50-15,0-1 13 0,1 0-41 16,1 0-1-16,-8-13-76 0,6 0-2 16,6 5-23-16,5 6-51 15,3 9 145-15</inkml:trace>
  <inkml:trace contextRef="#ctx0" brushRef="#br0" timeOffset="50671.87">13817 3147 2839 0,'-11'-11'31'0,"0"1"53"16,2 3 17-16,1 3 29 0,1-1-14 16,-4 2-1-16,8 1-111 0,1 2 1 15,0-2-18-15,2 2 4 0,0 0 4 16,0 0-14-16,9 0 16 0,5 12-1 15,3 1 4-15,7 3 17 0,8 7 1 16,58 40 10-16,-33-23-25 0,7 5-4 16,8 6 16-16,4 4 1 0,5 1 36 15,81 59 76-15,-82-59-53 0,1-2-30 16,-3-4 11-16,-2-2-9 0,-3-4-12 16,64 35 20-16,-14-8-16 15,-68-37-31-15,42 28 4 0,-57-33-15 0,-2 0 2 16,-3-2 16-16,-3 0-10 0,-1-2-6 15,18 20-2-15,-28-26-21 0,-4-4 8 16,-3-2-32-16,-3-4-7 0,-3-2-16 16,0 1-366-16,-8-8 18 0,0 0-136 15,-8 0-248-15,-2-10 123 0,-4-1 150 16</inkml:trace>
  <inkml:trace contextRef="#ctx0" brushRef="#br0" timeOffset="51149.37">14810 4227 2758 0,'-10'-5'0'0,"-7"-3"-3"0,12 5 7 16,1 3-9-16,2-1-3 0,2 1 1 15,0 0-1-15,8 0 47 0,5 0 11 16,7 0 18-16,6 0 19 0,10 8 5 15,9 3 6-15,67 17 51 0,-48-11-113 16,4 4-13-16,-1-1 6 0,-1 3-5 0,-4-3 4 16,47 16 5-16,-63-22-18 15,-4-2-7-15,-6-3 4 0,-8-2 4 16,17-4 59-16,-17-3 141 0,-14-10 45 16,-10-21-75-16,-4-14-59 15,-10-17-44 1,-12-14-46-16,8 34-31 0,-2-2-23 0,-1-1-17 15,-2-4-42-15,-3 1-32 0,-26-51-136 16,25 50 105-16,1 6-72 0,3 4-143 16,2 7-130-16,5 7-186 0,3 11-787 15</inkml:trace>
  <inkml:trace contextRef="#ctx0" brushRef="#br0" timeOffset="60261.94">2543 12321 2087 0,'-5'0'112'0,"5"0"-8"16,-4 0 28-16,4 0-24 0,0 0-9 15,-3 0-35-15,3 0-26 0,0 0-24 16,0 0-22-16,0-3 4 16,5 3 48-16,4-4 4 0,1 4 28 15,5-2 2-15,4 2 2 0,6 0-5 0,4-3-7 16,45 3 49-16,12-1-28 16,-40 0-56-16,44 0 14 0,-46-1-29 15,-3 1-9-15,-2-3-3 0,-1 2 2 16,-3 0-3-16,-1 0 1 0,28-4 2 15,-6 1-99-15,-29 3-41 16,22 2-424-16,-26 0-7 0,-2 0-201 16,0 0 118-16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25T10:41:59.5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19751 384 2313 0,'-1'-5'39'0,"-5"-4"145"0,5 6-38 16,-1 1 21-16,1 0 11 0,-1 1 15 15,2 1 113-15,0 0-223 0,-1 0-31 16,1 0-27-16,0 0-21 0,0 5-13 16,0-5 2-16,0 0-1 0,0 5 0 15,6-1 2-15,9 11 13 0,-3-4 2 16,1 1 7-16,6 3 0 0,2 3-9 15,2 1 10-15,29 25 5 0,-25-21 2 16,0 0 6-16,0 0 11 0,0 1 1 0,0-1 5 16,-2-1-13-16,20 19 25 15,-4-4-15-15,-24-22-23 16,11 13 10-16,-8-6-3 0,-13-13-20 16,7 6 3-16,-6-5-11 15,-4-6-3-15,-1 0-1 16,0-2 7-16,-3-2-5 0,0 0-11 15,0 0-14-15,0 0 7 16,0 0-128-16,-4 0-266 0,-2 0 90 16,-4 0-539-16,-3-10-435 15,4 5 779-15</inkml:trace>
  <inkml:trace contextRef="#ctx0" brushRef="#br0" timeOffset="444.14">20133 310 1834 0,'0'-4'73'0,"0"0"63"0,0 1 50 16,0 1 54-16,0-1 146 0,0 1-234 15,0 2-26-15,0 0-33 0,0 0-7 16,-4 0 20-16,-2 8-53 0,0-2 5 16,-1 2 13-16,-3 1 7 0,-10 14 45 15,7-6-64-15,0 2 2 0,-1 4 1 16,-2 4-10-16,0 3-11 0,-1 2-3 15,-19 37 50-15,3-1-15 16,16-38-51-16,-12 22-1 0,9-15-10 16,10-22-10-16,-4 11-5 15,1-6-5-15,8-12 4 0,-3 4-38 16,2-4-67-16,5-7 12 16,-1 0-56-16,2 0-483 0,0-1 134 15,0 0-274-15,0 0 16 0,0-7 117 16</inkml:trace>
  <inkml:trace contextRef="#ctx0" brushRef="#br0" timeOffset="2870.02">20811 512 1060 0,'0'-8'-1'15,"2"5"12"-15,-2 3-4 0,0 0 7 16,0 0-40-16,0 0-20 16,0 0-224-16,0 0 62 0,0 0-18 15,0 0 73-15</inkml:trace>
  <inkml:trace contextRef="#ctx0" brushRef="#br0" timeOffset="3367.13">20841 579 1393 0,'0'0'47'0,"0"0"86"0,0 0-11 15,0 0-69-15,0 0 9 0,0 0-33 16,0 0-25-16,0 0-8 16,0 0-2-16,0 0 4 0,0 0-5 15,0 0 11-15,0 0-10 0,0 0 2 16,0 0-2-16,0 4-16 16,0 0-6-16,0 3-74 0,0 0-73 15,0-3 79-15,0 2-36 16,0 0 76-16,0-4 46 15,0 5-4-15,0-4 10 0,0-1 6 0,0 3-5 16,0-2 3-16,0 1 3 0,0 0-3 16,0 1 7-16,0 2-4 15,0-4-13-15,0 2 7 0,0 0 4 16,0-2 5-16,0 3-2 16,0-2-1-16,0-1 3 0,0 1 3 15,0-1-4-15,0 1 3 0,0 0-8 16,0 7-4-16,0 0 4 15,0-4 2-15,0 7 4 0,0 0-3 16,0-7 4-16,0 6-61 16,0 0-427-16,0-7 176 0</inkml:trace>
  <inkml:trace contextRef="#ctx0" brushRef="#br0" timeOffset="4180.22">20882 989 663 0,'2'15'104'16,"-1"3"97"-16,-1-9-96 16,0 10 84-16,0-1-87 15,0-10-77-15,0 7-20 0,0-4 5 16,0-6-4-16,0 3 16 0,0-2 1 15,0-2-18-15,0 4-3 16,0 1 7-16,0-5 1 16,0 5-5-16,0 3-13 15,0-6 2-15,0 7 6 0,0-7 7 16,0 2-1-16,0-2-4 0,0 0 4 16,4 1-2-16,-4-1-7 0,3 7-6 15,-1-1 3-15,-1-5 13 16,-1 6 4-16,2 0-10 0,-2-6 0 15,0 8 4-15,0 2-10 16,0-8 4-16,0 8 5 0,0 0 53 16,0-8-13-16,0 10 37 15,0-2-51-15,0-9-21 16,0 7 4-16,0-8-6 0,0 0 8 16,0-1 14-16,0 0 11 0,0-1 5 15,0 0 2-15,0 6 26 16,0 0-20-16,0-6-25 0,0 7 26 15,0 3-21-15,0-9-32 16,0 11 3-16,0 3-3 0,0-10 3 16,0 12 10-16,0 1 2 15,0-10-10-15,0 13-2 0,0-1-1 16,0-12-1-16,4 10 11 16,-4-3 9-16,0-11-8 15,0 9 22-15,3 0-9 16,-3-9-20-16,2 12 16 0,-1-9-9 15,-1-2 8-15,2 3 10 0,-2-2-17 16,2 26 10-16,-1-26-13 16,0 1-11-16,-1 0 4 0,0 0 5 15,1 12 0-15,1-1 11 16,-2-10-15-16,0 10 28 0,0 0 21 16,0-12-30-16,0 12 25 0,0-2-12 15,0-10-22-15,0 9 7 16,0-2-6-16,0-9-11 15,0 7 2-15,0-8 3 0,0-2-4 16,0 2 2-16,0-2-9 0,0 0-5 16,0-2 5-16,0 5 4 15,0-5-6-15,0-2 0 0,0 3 1 16,0-3-14-16,0-1-40 16,0 2-220-16,0-1-246 15,0-2 33-15,0 0-506 0</inkml:trace>
  <inkml:trace contextRef="#ctx0" brushRef="#br0" timeOffset="5909.22">19858 1606 1887 0,'0'-2'44'16,"1"2"20"-16,1 0 14 0,-2 0-1 15,0 0-5-15,2 0 63 0,-2 13 1 16,2-5-77-16,1 14 51 0,0-6-66 16,-1-1-4-16,1 2-6 0,0-1-13 15,0 1-4-15,0 0-13 0,1 9 2 16,-1-16-2-16,-2-2-1 0,2-2-1 16,-3-1 5-16,2-3 5 0,0-1 79 15,-2-1-4-15,2 0-71 16,-2 0 18-16,0-6-14 0,1 0-10 15,-1 0 3-15,0-1-4 0,2-2-2 16,-2-2-1-16,3-19-22 0,-3 12 11 16,2-1 5-16,0-1-4 0,1 1 2 0,0 0-7 15,2-10-17-15,2 9 10 16,-2 15 17-16,2 1 1 0,-4 4 1 16,3 0 1-16,0 5 2 0,-1 2 0 15,2 1-4-15,1 1 6 0,3 15 4 16,-5-11-2-16,-1 0-8 0,-2-3 5 15,1 1-5-15,-2-2 1 0,1 5 0 16,0-5 4-16,-1-7-6 16,0-1 0-16,-2-1-1 0,2 0 6 15,-2 0 0-15,0 0-4 0,1-6 6 16,1-1-6-16,3-12 5 0,0 6-11 0,-1-1 5 16,2-3-7-16,12-35-10 15,-11 39 8-15,0 0-5 0,-2 3 9 16,2 3-2-16,5 2 2 0,-6 5 2 15,1 0 7-15,0 0 1 0,1 9 3 16,1 1-6-16,1-1 0 0,8 11 11 16,-10-9-1-16,1 0-6 0,-2 1-4 15,1-2 0-15,-1 1-3 0,6 7-7 16,-1-3-150-16,-7-10-28 16,6 4-421-16,-7-8 155 0,2 1-159 15,-3-2 107-15</inkml:trace>
  <inkml:trace contextRef="#ctx0" brushRef="#br0" timeOffset="6930.51">20641 1895 1530 0,'0'-3'68'15,"0"3"62"-15,12 0 178 0,-5 7-196 16,-1 2-33-16,3 1 4 0,1 3-1 15,1 2-3-15,15 25 51 0,1 9-19 16,-12-24-67-16,12 29 34 16,-13-29-49-16,-1 0-16 0,-1 0-1 15,-1-3 3-15,-1-2-7 0,9 13 9 0,-11-21-9 16,-1-2 14-16,0-2 2 0,-2-4 35 16,-1-1 42-16,0-3 34 0,4 0 180 15,-4 0-193-15,2-8-23 0,0-2-22 16,2-3-14-16,2-4-18 0,14-27-15 15,-10 17-26-15,0-2 0 0,0 0 0 16,1-2-1-16,-1 2 0 0,0 3-5 16,8-19-3-16,-11 27-11 0,-4 4-36 15,-1 4-34-15,0 3-45 0,-1 2-59 16,2 5-356-16,-4 0 141 0,0 6-265 16,-2 2-40-16,0 3 85 0</inkml:trace>
  <inkml:trace contextRef="#ctx0" brushRef="#br0" timeOffset="7873.68">19676 2181 1676 0,'3'-3'21'0,"0"1"63"16,-3 2 30-16,2 0 8 0,-1 0 24 0,2 8-14 15,-2 3-45-15,4-1-14 0,2 16 30 16,-2-12-50-16,0 2-6 16,-2-3-2-16,1 0-6 0,-1-1 0 0,3 8 23 15,-2-7-6-15,-4-9-5 16,3 0 93-16,-3-4-54 0,0 0-7 16,0 0 2-16,0 0 1 0,0 0-9 15,0 0 2-15,0-7 11 0,0 1-66 16,0 0-22-16,0-2 2 0,0 0 1 15,0-3-4-15,10-16-26 16,-1-1-119-16,-5 14 17 0,6-13-241 16,-4 15 140-16,-1 2-47 0,2-1-46 0,-2 2-121 15,2 1-163-15,0 2 85 0</inkml:trace>
  <inkml:trace contextRef="#ctx0" brushRef="#br0" timeOffset="8240.82">19948 2061 1950 0,'-11'12'84'16,"6"-4"3"-16,1 0 28 0,1 4-10 0,0 0-18 16,3 2-18-16,-4 19 5 15,4 4-56-15,0-20-16 0,12 13 11 16,-5-17 1-16,0-3 2 0,1-1 5 15,1-2 3-15,-1-3 1 0,11-4 32 16,-3 0 1-16,-9-10-24 16,8-11 84-16,-8 9-36 0,-2-2 9 15,1-1-2-15,-2 1 8 0,-1-1-13 16,-1 1 1-16,-2-13 27 0,0 15-75 0,-7-1-27 16,-1 2-2-16,0 0-5 15,1 0-7-15,-12-8 0 0,3 5-41 16,9 9-51-16,-5 0-351 0,7 5 101 15,0 0-61-15,3 0-161 0,-1 7-81 16,3-1 109-16</inkml:trace>
  <inkml:trace contextRef="#ctx0" brushRef="#br0" timeOffset="8732.86">20199 2017 2069 0,'0'-1'50'16,"0"1"105"-16,0 6-55 0,0 7 84 16,0-6-120-16,0 2-20 0,0 1 2 15,0 1-3-15,0 0 2 0,0 1 0 16,0 13-1-16,0-14-30 0,0-1-8 15,0 0-10-15,0-2 6 0,0-1-4 16,9 0-7-16,-2-4 2 16,-2-3 9-16,5 0 7 0,-5-10-6 15,0 1-4-15,0-1-1 0,1-1-1 0,0-3 1 16,-1 0-5-16,5-15-11 0,-7 15 12 16,2 1 2-16,-3 1-5 0,1 3-7 15,-1 2-5-15,0-1-16 0,1 8 31 16,-1 0 6-16,1 5-8 15,0 1 10-15,-1-1-1 0,2 2 6 16,-1-1-9-16,1 1 0 0,0-1 2 16,5 4 3-16,-5-7 3 0,0-1 9 15,1-2 13-15,-1 0 36 0,-1 0 36 0,5 0 156 16,-1-13-66-16,-4 7-134 16,4-9 13-16,-5 8-48 0,2-2-11 15,-3 1-12-15,1 0-1 0,0-1-6 16,-2 1-37-16,0-10-240 0,0 8 44 15,0 1-52-15,0-1-24 0,0 1-135 16,-4 3-192-16</inkml:trace>
  <inkml:trace contextRef="#ctx0" brushRef="#br0" timeOffset="9057.08">20533 1755 2688 0,'2'-5'167'16,"0"3"0"-16,-2-1 136 15,0 3-199-15,0 0-41 0,0 0 1 0,0 7 9 16,-9 1-24-16,2 1-28 0,-3 13-2 16,5-9-13-16,1 1-1 0,4-2-6 15,-3 1-2-15,3-2-14 0,0 6 3 16,6-3-2-16,0-9 10 15,10 1-13-15,-10-3 13 0,3-1-12 0,-1 0 0 16,0-1-7-16,1 0 0 0,-2 2 12 16,3 2-2-16,-5-1 12 15,-2-1 6-15,-3 1 15 0,0 2-10 0,0 0 5 16,0 11-50-16,-12 4-179 16,4-10-20-16,-9 13-478 0,7-14 118 15,2 1-57-15,-2-2 125 0</inkml:trace>
  <inkml:trace contextRef="#ctx0" brushRef="#br0" timeOffset="11134.74">20985 489 769 0,'0'0'72'0,"6"-1"23"0,-6 1 40 16,4 0-6-16,-4 0-4 0,0 0 2 16,3 0 61-16,-3 0-100 15,0 0-70-15,1 0 13 0,-1 0-19 16,0 0-9-16,3 0 1 15,1 0 8-15,-1 5-6 16,3-1 7-16,-1 0-6 0,1 1 53 16,0-1 10-16,2 1-5 0,1 0 9 15,1 0-44-15,9 7 27 0,4 0 3 16,-11-7-33-16,9 8 8 0,2-3-13 16,-12-6-12-1,13 6 11-15,-2-3-7 0,-11-4 0 16,8 4 24-16,-2-1-16 15,-8-5-13-15,9 3 5 0,-7-1-2 16,-1-1-6-16,4 0 4 0,0-1 2 16,1 0-1-16,1 0-4 0,0 1 4 15,20-2-11-15,-17 0 7 0,0 0-2 16,0 0 14-16,0 0-3 0,1 0 4 16,0 0 0-16,18-4 6 15,-1-6-21-15,-19 6-3 0,0 4-2 0,17-6 2 16,-18 3-2-16,1 1-3 0,0 0 2 15,0 0 1-15,0 0 2 0,1 1 2 16,20-2 6-16,0 0-10 16,-19 1-1-16,22 0-1 15,1-1 2-15,-21 2-1 0,23 0-2 16,0 0 2-16,-23 1 1 16,0 0 2-16,24 0 3 0,-24 0-3 15,0 0-2-15,-1 0 3 0,2 0-3 16,-2 0 3-16,1 0-1 0,21 0-4 15,-1 0 4-15,-21 0 4 16,23 0-5-16,-2 0-7 0,-21 0 6 16,2 0 1-16,23 0 3 0,-23 0-2 15,0-5-5-15,1 5 9 0,1-6-2 16,-2 2 3-16,1 4 2 0,-1-4-11 16,23-2 11-16,-23 4-5 0,-2 0 1 15,0 0-8-15,1 0 5 0,0 0-4 16,-1 0-1-16,0 1 5 0,22-1-2 15,-2 0 8-15,-21 1-6 16,21 1 1-16,-4 0-4 0,-19 0 3 16,2 0-2-16,19 0 9 15,-20 0-9-15,0 0 3 0,2 0-3 0,-1-6 3 16,1 6 0-16,0-5-4 0,0 5 7 16,19-3-11-16,-3-3 7 15,-19 6 1-15,-1-3 1 0,17-1-2 16,-19 1-2-16,1 1-1 0,-1 0-1 15,2 1 5-15,-1-1-1 0,0 0 2 16,1 0 0-16,17 1 5 16,1 1-4-16,-18 0-4 0,0 0-5 15,17 0 6-15,-3 0 8 0,-16 0-10 16,14 0 5 0,-3 0 0-16,-12 0-6 0,-1 0 2 0,13 0 2 15,-3 0 1-15,-10 0-4 16,10 0-3-1,-1 0 5-15,-12 0 3 0,0 0-2 0,10 0-2 16,1 0 4-16,-11 0-2 16,1 0 0-16,11 3 0 0,0-3-2 15,-11 0-1-15,11 0-2 16,-1 0 2-16,-11 0 2 16,0 0-2-16,10 0 1 0,-2 0-1 15,-9 0 2-15,-1 0-4 0,6 0 4 16,-1 0 3-16,-8 0-2 15,0 0 1-15,3 0-5 0,-4 0-18 16,-4 0-12-16,3 0-120 16,-3 0-142-16,0 0 76 15,0 0-73-15,0 0-670 16,-5 4 196-16</inkml:trace>
  <inkml:trace contextRef="#ctx0" brushRef="#br0" timeOffset="12063.54">24132 248 1565 0,'3'0'43'15,"-1"0"37"-15,2 0 190 0,-2 0-130 16,-1 0-4-16,0 0-18 0,0 0-10 16,0 0-29-16,-1 0-3 0,1 0-54 0,0 0-1 15,0 0 2-15,2 0 1 16,0 0-7-16,8 0 10 0,-4 0-18 0,3 0 0 16,-1 0 1-16,2 0 2 0,1 5 2 15,11 9 7-15,-12-4-9 0,1-1 0 16,-1 2 17-16,-1 0 22 0,-1 1 8 15,7 11 82-15,-11-10-72 0,0-2 1 16,0 1-7-16,-3 1-2 0,-1 0-10 16,-1 13 13-16,0-15-44 0,0 1-12 15,-8 0 2-15,1 0-3 0,-1-1-5 16,-1 1-11-16,0 1-67 0,-2-1-103 0,-13 11-499 16,-3-4-388-16,13-12 476 15,-2-1 93-15</inkml:trace>
  <inkml:trace contextRef="#ctx0" brushRef="#br0" timeOffset="17654.64">23812 79 1120 0,'0'0'67'0,"0"0"11"0,0 0 44 0,0-7 43 15,0 7 116-15,0 0-146 0,0-6-18 16,0 6-11-16,0-5-1 0,0 5-10 16,0 0 68-16,0 0-96 0,0 0-8 15,0 0-14-15,0 0-6 0,0 0 1 16,0 0-36-16,0 0 0 0,0 0-4 16,0 0-3-16,0 0 3 0,0 0-8 0,0 0 2 15,0 0 2-15,0 0 8 16,0 5 9-16,0 6 14 0,7-3-14 15,-1 0 15-15,0 3 46 0,1 2 12 0,2 1-2 16,6 13 18-16,-7-13-75 0,-1-2 1 16,0 0-9-16,0 0 3 0,5 7-2 15,-7-11-11-15,0 0-2 0,0-2 1 16,-2 1-2-16,1-2-7 0,1 3 1 16,-3-4 3-16,-1-2 8 0,0 0-7 15,0 0 4-15,0 0-8 0,0-2 3 16,-1 1-4-16,0-1 3 0,0 0 0 15,0 0-1-15,0 0-43 0,0 0-25 16,0 0-44-16,0 0-20 0,0 0-13 16,0 0-203-16,0 0 140 0,0 0-23 0,0 0 15 15,0 5-19-15,0 2 18 16,0 3-299-16,0-6 247 0,0 0-17 0,0-1 87 16,0-3 73-16</inkml:trace>
  <inkml:trace contextRef="#ctx0" brushRef="#br0" timeOffset="21369.38">23794 24 397 0,'3'7'6'16,"0"0"12"-16,0 1 6 0,2 3 35 0,-3-11-33 16,0 0-10-16,-2 0 4 0,0 0-9 15,2 0 1-15,-2 0 6 0,0 0 36 16,1 0 24-16,-1 0 28 0,0 0 104 15,0-5-106-15,0 5 0 0,0 0 2 16,0 0 2-16,0 0 55 0,0 0-105 16,0 0-3-16,0 0 2 0,0 5 0 15,0-5-11-15,0 0 34 0,0 0-48 0,0 0 1 16,0 0-5-16,0 0-4 0,0 0 30 16,0 0-35-16,0 0-5 0,0 0 10 15,0 0 10-15,0 0 38 0,0 0-62 16,0 0-8-16,0 0-3 0,0 0 0 15,0 0 4-15,0 0 7 0,0 9-8 16,0 0 6-16,0 1-5 0,0 0 0 16,-6 16 5-16,2-11-5 0,0 1 3 0,1 1 0 15,-1 1-1-15,-5 20 7 16,4-19-8-16,1 1 0 0,-1-2-3 16,0 0 1-16,0-2-1 0,-2 11-2 0,3-14 1 15,-4 16 1-15,5-20 0 16,0-2-3-16,1 0 1 0,0-1 0 15,-2 4-3-15,2-5 3 0,1-2-5 16,-1-1 0-16,2 0-5 0,-2-1-91 16,2-1-17-16,0 0-55 0,0 0-78 15,0 0-172-15,0-5-53 0</inkml:trace>
  <inkml:trace contextRef="#ctx0" brushRef="#br0" timeOffset="22106.5">23847 36 1654 0,'-1'0'24'0,"-2"0"69"0,3 0-14 0,0 0-7 16,0 0 0-16,0 0-7 0,0 6 5 15,0-6-55-15,0 5-10 0,0-5-2 16,0 0-2-16,0 4 4 0,0 0 19 16,6 0 7-16,-1 1 0 0,0 1-4 15,5 13-10-15,-3-6-3 0,0 1 23 16,0 0 2-16,1 1-1 0,-1 0-5 0,9 17-16 15,-9-16-13-15,1 0-2 16,-1-1 2-16,1 0 2 0,8 14 8 0,-9-15-11 16,0-1 0-16,0-2-4 0,0 1 0 15,0-2 3-15,5 9 2 0,-7-11 2 16,-1 1-4-16,0-1-1 0,0-1 4 16,3 7 1-16,-5-10-5 0,0 1-3 15,0-1-2-15,-1-1 3 0,1-1-2 16,-2-1 1-16,0 1-3 0,0-2-33 0,0 0-47 15,0 0-37-15,0 0-315 16,0 0 136-16,0 0-100 0,0-6-22 0,-6 0 66 16</inkml:trace>
  <inkml:trace contextRef="#ctx0" brushRef="#br0" timeOffset="22539.89">23786 320 1227 0,'-5'-2'16'15,"-1"-6"131"-15,3 5-71 0,1 0 22 16,0 3-37-16,1-2 12 0,1 1 15 16,-2 1 16-16,1 0-78 0,1 0-9 0,0 0-14 15,0 0 1-15,0 0-3 0,0 0 54 16,6 0-19-16,-2 0 2 0,2 0-26 15,1 0 9-15,8 0 47 0,-6 0-35 16,3-5-7-16,-2 5-22 0,4-5 4 16,0 1-2-16,16-2 1 0,-15 2-8 15,0 2 3-15,-1 1-3 0,-1 0 0 16,0-1-13-16,7-1-230 0,-10 1-76 16,-3 0-216-16,0 2 65 0,-2 0 57 15</inkml:trace>
  <inkml:trace contextRef="#ctx0" brushRef="#br0" timeOffset="50078.54">6055 5179 1735 0,'6'-3'52'15,"0"0"29"-15,10 0 160 0,-6 3-137 16,2 0 5-16,1 0-6 0,5 0 17 0,2 7-11 15,31 4 73-15,-22-11-114 16,5 6 0-16,4-2-1 0,5-1-3 0,3 1-6 16,55 2 21-16,-48-1-64 0,3-3 1 15,-1 1-6-15,0 1-6 0,-3-2 9 16,46 3 9-16,-53-4-17 0,-2 0-1 16,-3-1-6-16,-2 0-36 0,-1 0-72 15,30 0-404-15,-35 0 110 0,-4 0-295 16,0-5 88-16,-4 5 71 0</inkml:trace>
  <inkml:trace contextRef="#ctx0" brushRef="#br0" timeOffset="51460.52">9068 5137 1353 0,'7'-6'3'0,"-1"2"11"0,0 1 49 16,-1 0 65-16,5-1 145 0,-5 1-146 15,2 0-52-15,0 1 19 0,0-1 19 16,3 0-14-16,10-4 72 0,-10 4-113 15,0 0 0-15,2-1-1 0,-1 2 1 0,1-1-6 16,10 1 24-16,-8 0-39 16,0 1 1-16,2 1-11 0,2 0-3 15,23 0 2-15,-19 7-20 0,1-2 0 16,2-5 5-16,2 5-8 0,1 0 4 16,23-5 4-16,-25 0-5 0,0 0-16 0,0 0-38 15,-2 0-76-15,-2 0-67 0,20-13-429 16,-24 13 21-16,1-8 22 0,-4 2 102 15</inkml:trace>
  <inkml:trace contextRef="#ctx0" brushRef="#br0" timeOffset="56593.78">5125 5996 3022 0,'-5'-5'33'0,"0"2"15"0,3 0 7 16,0 0 24-16,2 1 88 0,0 1-79 15,0 1-19-15,0 0-42 0,0 0 37 16,0-1-4-16,14-1 76 0,-4 1-100 0,4-2-13 16,4 0 3-16,6-1-5 15,3-2-3-15,39-6 67 0,-29 6-34 16,2-1 22-16,2 1 3 0,1-2-3 0,2 2 2 16,38-7 21-16,-43 6-61 0,-1 0-2 15,-4 0-18-15,-1 0-6 0,-4 0 14 16,18-7-24-16,-28 8-18 0,-3 1-73 15,-1 0-40-15,-3 1-45 0,-3 1-101 16,4-1-742-16,-9 4 45 0,-1 0 125 16</inkml:trace>
  <inkml:trace contextRef="#ctx0" brushRef="#br0" timeOffset="62853.95">1886 6459 1712 0,'0'0'41'16,"-5"0"33"-16,1 0 41 0,-3-5 198 15,3 1-153-15,0 4-8 0,0-5-5 16,-1 5 22-16,-1-2-3 0,-5 0 175 0,4 2-187 16,1-2-24-16,0 2-27 0,0-1 12 15,1 1-45-15,0 0-18 0,-1 0-31 16,5 0-24-16,0 0 2 0,0 0 8 16,0 0-13-16,1 0 1 0,0 0-11 15,0 0 15-15,0 0-1 0,7 0 0 16,2 0 4-16,2 0 2 0,20 11-2 15,-10-6-6-15,4 1 1 0,4 0 6 16,2 1 5-16,2 1-3 0,38 5 22 16,1 2 1-16,-38-8-22 15,33 7 7-15,-36-7-9 0,-2 0 2 0,-2 0 0 16,-1-1-8-16,-2 0 3 0,18 6 3 16,-25-8-22-16,-1 1 3 15,-2-2-23-15,-2 1-14 0,0-1-11 0,7 3-225 16,-11-3 26-16,0-1-108 0,-3 1-74 15,-1-1-273-15,-1 0 3 0</inkml:trace>
  <inkml:trace contextRef="#ctx0" brushRef="#br0" timeOffset="63469.15">2366 6399 1915 0,'-11'-4'60'0,"2"4"115"15,3 0 41-15,2 0-72 16,2 0-102-16,1 0-39 15,1 0 3-15,0 0 1 0,0 0 4 0,0 0 9 16,0 0 2-16,0 0 8 0,0 0-8 16,0 0 3-16,0 0-23 0,0 0 3 15,0 0 17-15,6 0 2 0,0 0 20 16,9 8 48-16,-5-3-45 0,3 3 1 16,2-2-9-16,2 4 7 0,2-1-8 15,19 13 6-15,-19-11-14 0,-1 2-7 16,0-1 7-16,-2-1 7 0,0 2-10 15,8 9 59-15,-13-11-33 0,-2-2 13 16,-1 1 12-16,-3-3 30 0,0 0 16 16,0 3 116-16,-5-6-145 0,0 1-36 15,0 1-25-15,0 0-15 0,-9 2-4 16,-10 15 18-16,8-9-25 0,-2 1-14 16,-1 3-32-16,-1 0-11 0,-1 1-27 0,-20 15-160 15,16-19-16-15,0-2-130 0,1-3-158 16,-1-1-334-16,1-3 96 0</inkml:trace>
  <inkml:trace contextRef="#ctx0" brushRef="#br0" timeOffset="84392.19">8794 6956 1318 0,'-5'0'18'0,"1"-4"23"16,-2 1 25-16,-3-2 85 0,4 3-90 16,-1 2-11-16,2-4 3 0,-1 0 15 15,-3 0 76-15,4 2-67 0,1-2-16 16,-2 3 1-16,1-1-2 0,0 0 0 16,-2 1 46-16,4 1-44 0,-1 0 2 15,2-2 17-15,-1 2 14 0,1 0 15 16,1 0 96-16,0 0-111 0,0 0-10 0,0 0 3 15,0 0 13-15,0 0-6 0,0 0 73 16,0 0-106-16,0 0-5 0,0 0-5 16,0 0-18-16,4 0-8 0,-1 0-21 15,-3-5 0-15,2 5-5 0,1 0 4 16,3 0 1-16,12-4 32 0,-6 1-9 16,5 3-7-16,5-3 4 0,3 3 1 15,5 0-8-15,39-2 20 0,-30 2-21 16,3 0 0-16,1 0-4 0,2 0-10 15,45 0-3-15,-46 0-10 0,0 0 13 16,-3 0 1-16,-2-8-1 0,-4 8 2 0,25-8 2 16,-33 1-17-16,-3 2-13 0,-4 5-47 15,0-5-119-15,-4 5-167 0,12 0-1073 16,-17 0 572-16,-1 0 186 0</inkml:trace>
  <inkml:trace contextRef="#ctx0" brushRef="#br0" timeOffset="88418.53">13731 11663 1569 0,'0'-3'48'0,"0"0"40"0,0 1 49 15,0-1 51-15,0 0 0 0,0 0 167 16,0 2-202-16,0 0-9 0,3 1-4 16,-3-1 8-16,0 1-2 0,0 0 121 15,0 0-141-15,0 0-15 0,0 0-15 16,0 0-6-16,0 0-20 0,0 14 65 16,0-5-62-16,-6 5 7 0,0 3-9 15,-1 2-1-15,0 4-9 0,-11 32 14 16,10-25-58-16,-2 3-9 0,0-1-11 0,0 1 3 15,-1-1-6-15,-9 25-10 16,11-32 6-16,0-2-6 0,2-6-38 0,1-2-43 16,2-5-38-16,-3 1-184 0,7-7 111 15,-2-4-140-15,1 0-102 0,1 0-119 16,-2 0-164-16,2-15-460 0</inkml:trace>
  <inkml:trace contextRef="#ctx0" brushRef="#br0" timeOffset="88922.84">13489 11991 2047 0,'-7'-11'46'0,"-1"-2"57"15,2 2 57-15,1 3 45 16,1 1 9-16,-3-3 100 0,1 4-145 16,5 4-124-16,0 1 2 0,1 1-21 15,0 0 5-15,0 0 8 0,0 0 3 16,0 7-8-16,11 10 13 0,-4-3-30 16,0 0 0-16,2 5 10 0,2 1-1 15,-2 2-5-15,2-2 4 0,9 22 7 16,-11-25-23-16,-1-1-8 0,-1-3-1 0,0-4 4 15,-1-2-2-15,11 0 14 16,-12-7-7-16,8 0-1 0,3-21-6 16,-7 8-1-16,12-23-5 15,-9 14-13-15,1-2-32 0,-1-2-37 16,2 2-78-16,0-1-125 0,15-18-524 16,-17 25 184-16,0 4-13 0,-1 4 124 15</inkml:trace>
  <inkml:trace contextRef="#ctx0" brushRef="#br0" timeOffset="99881.98">12694 12355 2611 0,'3'-5'184'16,"0"5"-22"-16,-2 0 42 0,0 0-36 0,1-3-2 15,-1 3-23-15,1-2 59 16,-1-1-132-16,-1 2-49 0,5 0 69 16,-2 1-39-16,2-1-16 0,1 1-23 15,1-2-3-15,3 1-1 0,1 0-1 16,13-4 5-16,-10 1-10 0,-2 0 2 15,3 0-16-15,-2 0-23 0,0-1-34 16,11-5-215-16,-3 0-204 16,-12 6 164-16,4-1-439 0,-8 3 278 0,-2 0-95 15,-1 0 96-15,-2 1 85 16</inkml:trace>
  <inkml:trace contextRef="#ctx0" brushRef="#br0" timeOffset="100220.14">12769 12314 2153 0,'-16'7'55'0,"2"3"58"0,2 1 51 16,-1 2 62-16,3 2 9 0,-8 21 201 16,4 3-143-16,10-20-205 15,-2 18 32-15,6-20-85 0,0-3-25 16,0-2-3-16,0-1-6 0,8-1-1 0,-1-1 10 16,10 3 14-16,-6-8-14 0,2-1-3 15,1-3-8-15,1 0-4 16,2 0 9-16,0-7-11 0,20-6 12 0,-18 6-8 15,-2 2 8-15,-1 5-10 0,-1-5 12 16,-3 5 1-16,9 0 28 0,-7 14 24 16,-10-7-10-16,1 12 82 15,-5-8-47-15,0 1-2 0,0 0 4 16,-7 1-7-16,-2 1-23 0,1-1-21 16,-11 13-19-16,8-14-25 0,0 0-81 15,-1-3-52-15,0 1-48 0,0-4-54 16,-13-2-400-16,3-4-358 0,12-8 247 15,-7-16-442-15</inkml:trace>
  <inkml:trace contextRef="#ctx0" brushRef="#br0" timeOffset="100546.82">13114 12109 2429 0,'-6'-5'46'0,"6"2"42"15,-5 1 51-15,2 2 258 0,3 0-188 16,0 0-11-16,0 9-42 0,0-1-17 15,0 2-36-15,0 13 23 0,0-9-91 16,0 0-13-16,0 1-8 0,0 1-2 16,0 0-2-16,0 1-3 0,3 15 6 15,-3-18-16-15,0-1-26 0,0 0-28 16,0-3-38-16,0-1-59 0,0 6-381 0,0-9 131 16,0-3-100-16,-5 0-260 15,1-1 86-15,-1-2 142 0</inkml:trace>
  <inkml:trace contextRef="#ctx0" brushRef="#br0" timeOffset="100848.72">12583 12351 2079 0,'-18'2'67'15,"-16"3"276"-15,19-2-67 0,1 1 8 16,2-1-32-16,1 1-22 0,1-2-60 16,-4 6-12-16,9-4-119 0,3-1-2 15,2 4-1-15,0-1-13 0,0 2-5 0,7 2-21 16,7 13 2-16,-4-11-24 15,1 1-47-15,0 0-126 0,1-2-225 16,2 1-341-16,9-1-969 0</inkml:trace>
  <inkml:trace contextRef="#ctx0" brushRef="#br0" timeOffset="102217.39">15246 12092 1812 0,'0'-4'55'15,"0"4"60"-15,4-2 50 0,-4 1 39 16,0 0-21-16,3 1 132 16,-1 0 19-16,-2 8-178 0,5 5 138 0,-3-4-190 15,1 0-28-15,-1 1-36 0,1 0-22 16,1 1-10-16,-1 0-10 0,3 9 4 16,-3-10-4-16,1-2 3 0,-1-1-14 15,0 1-42-15,-1-2-48 0,4 4-284 16,0-2-199-16,-4-5 228 15,3 3-720-15,-2-4 522 0,0-2 111 16</inkml:trace>
  <inkml:trace contextRef="#ctx0" brushRef="#br0" timeOffset="102985.85">15432 12274 1407 0,'-1'-8'22'0,"1"1"24"15,0 0 24-15,0 2 24 0,0 2 0 16,0-2 109-16,0 4-97 0,5 0 31 15,-5 1-3-15,3 0 15 0,-3 0 12 16,9 7 112-16,-2 9-49 0,-2-6-134 16,4 13 84-16,-4-10-100 15,0 0-10-15,-2 0-21 0,1 2-2 0,-1-2-16 16,1 0-18-16,0 11-5 0,-2-14-2 16,-1-1 1-16,1-2 6 0,-1-1-2 15,0-2-2-15,0 1 1 0,0-3-10 16,-1-2 0-16,1 0-12 15,-1 0 13-15,0 0 7 0,0-8 8 16,1-1-4-16,0-2-3 0,0-2-5 16,2-21-14-16,0 15 15 0,-1-1-7 15,1 1-2-15,2 2-1 0,0 2-14 16,5-8-16-16,0 9 19 16,-4 11 16-16,5 3 4 0,-6 0 1 15,1 6-1-15,0 1 11 0,0 1-7 0,-1 2 2 16,0 0 0-16,5 11-6 0,-6-10-2 15,-1 0-20-15,1-1-43 0,-2 0-49 16,1-2-63-16,2 8-302 0,-1-5-144 16,-2-6 166-16,1 0-564 15</inkml:trace>
  <inkml:trace contextRef="#ctx0" brushRef="#br0" timeOffset="103328.38">15714 12243 1939 0,'0'9'43'0,"0"10"148"16,0-9-53-16,0 2-15 0,0-2-16 16,0 0-11-16,0-1-21 0,6 0-24 15,5 5 5-15,-7-8-41 0,2 1-2 16,-2-3-7-16,2-1-1 0,-1 0 3 15,5-3 26-15,1 0 2 0,-6 0-27 16,2-13 51-16,-3 7-23 16,-1-1 5-16,0 1-11 0,-1-2-3 15,0-1-16-15,-2 1-3 0,0-10 2 0,0 8 6 16,0 1-6-16,-6 1-4 0,1-1-3 16,-2 1-6-16,-8-5-8 15,-2 1-29-15,9 9-43 0,-6 0-266 16,9 3 88-16,1 0-34 0,1 0-75 15,1 6-197-15,2 0 52 0,0 0 87 16</inkml:trace>
  <inkml:trace contextRef="#ctx0" brushRef="#br0" timeOffset="103661.9">15845 12024 2189 0,'0'-4'48'0,"0"3"48"15,0 1 52-15,0 0 32 0,0 5 10 16,0 3-8-16,0 15 77 0,6-10-167 16,-2 2-24-16,0 3-10 0,1 1-4 15,0 0-17-15,1 3-18 0,5 21 11 16,-4-23-23-16,-1 0 1 0,-1-2-8 15,1 0-3-15,-1-3 3 0,5 8-11 0,-3-6-40 16,-4-11-33-16,2 2-276 16,-4-6 142-16,0-2-22 0,0 0 2 15,0 0-49-15,-1 0-65 0,0-9-158 16,0-5-424-16</inkml:trace>
  <inkml:trace contextRef="#ctx0" brushRef="#br0" timeOffset="103831.8">15868 12218 1783 0,'-3'-5'6'0,"3"0"118"16,0 2 10-16,0 2 31 0,0-1-1 0,7-1-5 16,0 0-28-16,5-5 64 15,3 0-119-15,-7 2-62 0,11-4-5 16,-10 4-2-16,1 1-7 0,0-1 8 16,1 1-3-16,0-1-83 0,1 0-72 15,12-4-495-15,-12 6-7 0,1 0 59 16,-3 2 108-16</inkml:trace>
  <inkml:trace contextRef="#ctx0" brushRef="#br0" timeOffset="104527.86">15671 12760 1963 0,'0'-3'35'16,"0"2"33"-16,0-1 31 0,0 0 135 0,0 0-109 16,5 2-6-16,-5-1 6 0,6 1 8 15,-2-1-25-15,3 0-17 0,6 0 38 16,-5 1-94-16,2-1-6 0,0 0-10 15,1 0-8-15,1 0-3 0,13-1 6 16,-3-2-9-16,-11 3-10 16,8-4-3-16,-11 5-34 0,-1-3-47 15,-1 2-81-15,1 0-54 0,-3-1-45 16,0 0-30-16,2-1-416 0,-5 1 204 0,-1 0 65 16,0 0 108-16</inkml:trace>
  <inkml:trace contextRef="#ctx0" brushRef="#br0" timeOffset="104917.89">15732 12706 1955 0,'-5'3'31'0,"-4"1"122"0,7 0-13 15,-1 2 16-15,1 1 22 0,0 2 17 16,0 2-4-16,1 17 135 0,1 4-110 15,0-15-148-15,0 13 8 0,0-16-70 16,0-3-3-16,5 0-4 0,-5-5-6 16,6 1 5-16,-2-2 4 0,5 0-8 15,-4-5 4-15,1 0-6 0,1 0 8 16,1 0 4-16,2-9-1 0,11-10-4 16,2 0-16-16,-13 9 4 15,11-5-23-15,-12 11 19 0,-1 2-2 0,-1 2-9 16,0 0-8-16,0 0 9 15,-2 0 3-15,4 11 27 0,-6-4 2 16,0 1 5-16,-2 2-3 0,-1 1-8 0,0 0 2 16,0 13-65-16,-7 1-159 15,2-15 30-15,-5 10-363 0,4-11 187 16,0-2-188-16,2-2-6 0,-3 0 70 16</inkml:trace>
  <inkml:trace contextRef="#ctx0" brushRef="#br0" timeOffset="105510.92">16210 12357 2380 0,'-4'-4'62'16,"-1"0"62"-16,3 0 59 0,-1 0 261 16,1 3-250-16,2 0-22 0,0 1-21 15,0 0-12-15,0 0-26 0,0 8 81 16,0 1-107-16,0 3-6 0,0 3-16 15,0 3-17-15,0 2-17 0,0 22-14 16,0-2-22-16,0-22-14 0,0 14-154 16,0-19 38-16,5-2-37 0,-5 0-49 15,0-1-114-15,0-3-110 0,2 2-783 16,0-7 542-16,-2-2 151 0</inkml:trace>
  <inkml:trace contextRef="#ctx0" brushRef="#br0" timeOffset="113068.93">11821 10704 2282 0,'0'0'26'0,"0"0"25"16,0 17 144-16,7-7-82 0,0 3 5 0,1 3-15 16,1 3 6-16,1 5-18 15,15 33 36-15,-12-25-90 0,1 3-4 0,0 4-5 16,1 0 3-16,0 5 3 0,14 42 13 16,-14-40-36-16,-2-1 0 0,1 1-5 15,0-1-9-15,1-2 6 0,13 41-12 16,0-5 8-16,-15-41-6 15,12 30 7-15,-14-35-2 0,0-5 4 16,-1 0 2-16,-1-4-2 0,-1-1-12 16,5 11-6-16,-9-21-30 0,-1-5-58 15,0-3-106-15,-3-5-106 0,0 0-59 0,-7-11-500 16,-1-2 360-16,-1-2 74 0,-1-2 126 16</inkml:trace>
  <inkml:trace contextRef="#ctx0" brushRef="#br0" timeOffset="113699.92">11970 11425 1833 0,'-5'-4'37'0,"-8"-1"105"0,1-2 66 15,7 6-104-15,-5 0 118 0,6 0-140 16,0-1-31-16,2 2-25 0,0 0-8 16,1 0-12-16,1 0 3 15,0 0-11-15,0 5 0 0,9 2 1 0,-1 2 3 16,4 2-3-16,17 19 1 0,-10-12-8 16,2 3 8-16,0 0 3 0,0 0 0 15,0 1-1-15,0-2 0 0,17 13 3 16,-21-19-3-16,-1-3-2 0,-2-2-2 15,-2-2 8-15,0-4 6 0,5 1 37 16,-9-4 5-16,-1 0 19 0,-1 0 5 16,0-8 6-16,-1 0-18 0,5-9 22 15,-6 6-68-15,1-2-12 0,-1-1 2 0,0-3-7 16,-1-1 15-16,1-25-12 16,-3-4-158-16,-1 22-46 0,0-21-475 15,0 26 8-15,0 1 34 0,0 5 111 16</inkml:trace>
  <inkml:trace contextRef="#ctx0" brushRef="#br0" timeOffset="131904.47">14782 9217 2113 0,'0'5'93'15,"0"-4"-16"-15,0 1 36 0,0-1-1 16,0-1 5-16,0 0 12 0,0 0 79 15,0 0-138-15,0 0-30 0,0 0-24 0,0 0-4 16,0 0-5-16,7-5 81 0,-5 1-28 16,1 1 14-16,0 0-27 0,1-4-17 15,2 2-8-15,8-13-1 0,-5 8-21 16,0 0-2-16,1-2-1 0,1 1 3 16,11-9 10-16,-4 5 6 15,-3 7 17-15,-3 8 72 16,-3 0 34-16,1 15-48 15,1 7-51-15,-6-8-30 0,-1 2-9 16,-1 3 2-16,1 2 1 0,-2 0-2 16,0 21-8-16,-2-2-45 0,0-7-192 15,0-19-28-15,0-2-98 16,0 1-72-16,0 0-168 0,-4-1-81 16</inkml:trace>
  <inkml:trace contextRef="#ctx0" brushRef="#br0" timeOffset="132122.84">15112 9643 3872 0,'-5'0'44'0,"-1"0"154"16,1 0-38-16,5 0-4 0,0 0-21 0,-3 0-34 15,3 0-46-15,0 0-54 0,0 0-42 16,0 0-64-16,0-4-58 0,-3 4-74 16,3 0-164-16,-4-8-973 0,2 4 436 15,0 0 198-15</inkml:trace>
  <inkml:trace contextRef="#ctx0" brushRef="#br0" timeOffset="132887.76">16730 6267 2163 0,'2'0'37'15,"1"0"49"-15,0 0 44 0,3 0 238 16,-2 0-186-16,-1 0-14 0,1 0-15 0,0 5-8 16,7-1 74-16,-5-4-152 0,0 0-12 15,2 0-15-15,-1 0-4 0,9 0 26 16,-9 0-44-16,0 0-9 0,-1 0 2 16,0 0-4-16,0 0 6 0,7 0 11 15,-6 0-16-15,-1 0-8 0,0 0-7 16,0 6 9-16,6 5 14 0,-6-5-4 0,-1 0-6 15,0 5-12-15,1 1 7 16,1 22-13-16,-4-13 10 0,-2 3-4 0,-1 2-1 16,0 3-16-16,0 29-116 15,0-27-9-15,-4-2-106 0,4-1-96 0,-6 0-83 16,6-3-129-16,-4 19-762 0</inkml:trace>
  <inkml:trace contextRef="#ctx0" brushRef="#br0" timeOffset="133166.64">17026 6874 4221 0,'0'6'25'15,"0"-3"58"-15,0 0 471 0,0-3-79 16,0 0 57-16,0 0-55 0,0 0-108 16,0 0-16-16,0 0-290 0,0 0-44 15,0 0-22-15,-5 0-37 0,5-6-303 16,-4 6-105-16,4-4-233 0,-4 4-34 0,1-7-140 16,-4-5-1031-16,5 7 926 0,0-1 239 15</inkml:trace>
  <inkml:trace contextRef="#ctx0" brushRef="#br0" timeOffset="133947.62">18611 3850 2696 0,'3'-9'48'0,"1"-6"141"16,-1 8-25-16,-1 3-4 0,0-1-5 0,0 1-9 15,0 1-36-15,3-5 28 16,-3 4-83-16,2 1-14 0,-1-1 5 0,2 0-14 15,7 0 31-15,-6 1-32 0,1 1 10 16,0 2 14-16,0-1 19 16,0 1 15-16,5 0 126 0,-5 0-110 0,-3 6-10 15,1 1-21-15,0 1-2 0,2 16-11 16,-2-10-60-16,-3 3-14 0,1 3-6 16,-2 0-57-16,3 23-268 0,-4-22 115 15,0-1-20-15,0 0-63 0,0-1-135 16,0-3-120-16,-8 16-1056 0,3-17 1033 15</inkml:trace>
  <inkml:trace contextRef="#ctx0" brushRef="#br0" timeOffset="134170.6">19000 4266 4147 0,'0'3'20'16,"0"-1"9"-16,-7 0 35 0,1 1 203 16,1 0-4-16,-1-1 35 0,2 0-27 15,-1-1-62-15,-3 1-97 0,4-2-120 16,2 0-46-16,-1 0-113 0,3 0-109 0,0 0-95 16,0 0-321-16,0 0 317 0,0 0-115 15,0 0-248-15,0 0-205 0</inkml:trace>
  <inkml:trace contextRef="#ctx0" brushRef="#br0" timeOffset="135234.9">21141 6395 1920 0,'0'0'30'0,"-4"-4"21"0,0 4 26 16,4 0 27-16,0 0 6 0,-2-3 146 16,2 3-118-16,0-2-10 0,0 0-13 15,0 1-2-15,0-2 92 0,0 2-100 0,0 0 1 16,0-1-12-16,6-1 0 0,4-3 35 15,-3 2-88-15,0 1-5 0,0-2-6 16,3 1-9-16,8-5 18 0,-9 6-13 16,-1 0-1-16,1 1-6 0,-1 0 0 15,1 2-13-15,6 0 15 0,-8 0-3 16,-2 0-13-16,3 5 6 0,-2 2-1 16,6 6-2-16,-5-5-9 0,0 1-8 15,0 2 12-15,0-1-3 0,5 14-4 16,-9-12-17-16,2 2-5 0,-1 0-15 15,-1-1-32-15,4 12-160 0,-6-12 30 16,-1-2-60-16,0 0-61 0,0-4-71 0,0 0-51 16,-7 1-761-16,1-6 732 15</inkml:trace>
  <inkml:trace contextRef="#ctx0" brushRef="#br0" timeOffset="135480.78">21441 6633 4037 0,'0'3'-1'0,"0"2"4"0,0 1 11 0,0 0 15 15,-11 12 52-15,6-6-48 0,5-1-28 16,-6 0-43-16,2 0-39 0,0 12-406 15,1-13-26-15,3 1-434 0,-2-2 69 16,-2 0 132-16</inkml:trace>
  <inkml:trace contextRef="#ctx0" brushRef="#br0" timeOffset="138531.31">18703 2495 2112 0,'-4'-8'65'16,"2"1"58"-16,1 1 63 0,-1 3 69 15,1 0-12-15,1 3 197 0,0 0-292 16,0 0-30-16,0 0-50 0,0 11-6 16,0 2-9-16,6 26 14 0,0-13-37 0,-1 7-14 15,2 5 6-15,0 4 8 16,10 54 23-16,-7-47-26 0,-1 4-9 0,1 0-9 15,1 0-9-15,-1-2-4 0,10 43 0 16,-11-52 5-16,1-4-7 0,-3-1-7 16,1-6-18-16,-1-5-32 0,5 12-217 15,-9-25 36-15,0-4-76 0,-3-9-68 16,0 0-75-16,0-11-824 0,-8-1 759 16</inkml:trace>
  <inkml:trace contextRef="#ctx0" brushRef="#br0" timeOffset="139015.84">18700 3101 2344 0,'-6'-5'64'0,"1"1"40"15,-2 2 46-15,3 0 36 0,1 2-24 0,-2 0 77 16,3 0-155-16,-1 0-31 0,3 8 15 15,0 3-11-15,7 18 52 0,1-10-79 16,1 3-5-16,2 1-16 0,2 3 6 16,1-2-3-16,18 23 6 0,-15-25-14 15,-2-3-2-15,2-2-1 0,-2-2-3 16,12 7 6-16,-16-15-2 0,0-3 12 16,-1-2 14-16,-1-2 1 0,0 0 8 15,9-16 18-15,-9 4-47 0,2-4 1 0,-1-5 2 16,1-3-11-16,0-6 6 15,8-39-74-15,-11 32-13 0,1-1-79 0,-2 1-80 16,0 1-119-16,3-22-713 0,-7 35 355 16,-1 5 130-16</inkml:trace>
  <inkml:trace contextRef="#ctx0" brushRef="#br0" timeOffset="139893.25">16586 5476 2329 0,'-6'-11'95'0,"5"6"12"0,-1 2 53 16,2 2 13-16,-1 1 14 0,0 0 99 15,1 8-185-15,0 1-8 0,0 5-1 16,0 3-9-16,5 4-12 0,6 36 13 15,-6-23-61-15,2 2-9 0,0 2-11 16,0 2 0-16,0 0-1 0,5 35-6 16,-6-41 9-16,0-1-18 0,1-4-38 15,-1-4-70-15,4 14-326 0,-6-26 142 0,0-2-15 16,-1-5-19-16,1-6-111 16,-1 0-170-16</inkml:trace>
  <inkml:trace contextRef="#ctx0" brushRef="#br0" timeOffset="140363.26">16544 5800 1900 0,'-2'-4'61'16,"0"0"29"-16,1 1 32 0,0 1 6 15,0 1-10-15,1 0 88 0,0 1-105 0,0 0 19 16,0 0 16-16,0 9 1 0,16 13 97 16,-8-8-132-16,1 1 0 0,1 4-17 15,2 0-14-15,-1 1-18 0,10 18-17 16,-11-21-29-16,0 0-4 0,-2-3 2 16,0-3-5-16,-1-2 8 0,6 1 0 15,-6-8-2-15,0-2-1 0,2 0 8 16,1-9-11-16,15-13 22 0,-11 6-17 15,2-2 8-15,-1-6-10 0,2-2-15 16,0-1-15-16,11-32-166 0,-15 30-16 16,-3 0-112-16,0 3-123 0,-2 2-302 0,0 6-16 15</inkml:trace>
  <inkml:trace contextRef="#ctx0" brushRef="#br0" timeOffset="141342.34">21547 5614 2229 0,'-5'-23'84'0,"3"13"-19"16,1 3 23-16,0 3-22 0,1 0 8 16,0 4 15-16,0 0 121 0,0 0-100 15,0 0 8-15,0 7-15 0,0 2-3 16,13 15 29-16,-8-10-92 0,0 4-6 16,2 1 4-16,-2 0-7 0,0 2-12 15,5 19 1-15,-6-22-15 0,1 0-4 16,-3-2-37-16,1-2-47 0,0-1-78 15,0 8-390-15,-1-12 181 0,-1 0-90 0,0 0-174 16,-1-2 69-16,0-1 113 16</inkml:trace>
  <inkml:trace contextRef="#ctx0" brushRef="#br0" timeOffset="141678.84">21482 5928 2501 0,'-4'-4'13'15,"2"4"9"-15,1-4-5 0,1 4 105 16,0 0-35-16,0 0 31 0,7 0-28 15,1 6-9-15,1 1-26 0,14 9 1 16,-11-8-28-16,2 0 3 0,0-1 14 16,1-1 5-16,14-3 76 0,-14-3-52 15,1 0-4-15,0-9-5 0,-1-2-18 0,1-4-23 16,14-24-5-16,-16 17-54 16,-2-3-38-16,0 0-59 0,-2 1-86 0,-1 0-76 15,4-16-628-15,-9 24 205 0,0 4 110 16</inkml:trace>
  <inkml:trace contextRef="#ctx0" brushRef="#br0" timeOffset="142501.87">21996 3513 2573 0,'-6'-4'83'16,"1"1"262"-16,0 2-102 0,1 1-51 15,0 0-43-15,-2 0-18 0,-6 0 11 16,-3 14-75-16,-2 3-14 16,-3 6-18-16,0 2-11 0,8-11-23 15,2-1 12-15,-1 1-6 16,1-2 7-16,2-2-3 0,-4 3-26 0,8-9 5 15,2-1-9-15,0-1-3 0,2-2-2 16,0 0 2-16,9 0-10 0,1 0 5 16,0 0-8-16,3 0-10 0,-1 0 1 15,2 0-11-15,12 0-42 0,-15 0 68 16,-1 0 17-16,-3 5 12 0,0-5 8 16,0 7 22-16,0 3 66 0,-4-6-27 15,-2-1-6-15,0 1-7 0,-1 1-11 16,0 1-10-16,0 8 5 0,-9-6-25 0,3 1-11 15,-1 1-4-15,1-1 0 0,1-1-6 16,-6 6-76-16,8-9-13 16,-3 7-509-16,2-10 252 0,2-2-88 15,1 0-229-15,1 0-31 0,-1 0 135 16</inkml:trace>
  <inkml:trace contextRef="#ctx0" brushRef="#br0" timeOffset="142943.53">22057 3517 2549 0,'0'-2'63'0,"0"0"154"16,0 2-73-16,0 0-49 0,0 0-19 15,0 0 1-15,0 8-12 0,0 7 39 16,0-6-76-16,0 0-10 0,0 2-5 15,6-1-5-15,-1 3 8 0,5 8 8 16,-4-10-5-16,-1-4-19 0,1 1 4 16,-2-3-2-16,2-1-9 0,2 1 6 15,-4-5 1-15,0 1 4 0,0-1-4 16,0 0 4-16,0 0-6 0,3-6-6 0,-3-1 3 16,-1 0 4-16,2-2-3 0,-3-1-5 15,1-3 3-15,1-16 5 0,-4 15-1 16,0 1-1-16,0 0-1 0,0 3-8 15,0 1 2-15,0-1-11 0,0 8 15 16,0 2 5-16,0 0 0 0,0 0-2 16,6 0 7-16,4 15 18 0,0 0-8 15,-5-7-12-15,7 8 0 16,-6-7 8-16,0-1-18 0,0-1-19 16,0 0-48-16,-1-2-74 0,6 3-309 15,-6-6 174-15,0-2-41 0,0 0-115 0,-1 0-154 16,-1 0 86-16</inkml:trace>
  <inkml:trace contextRef="#ctx0" brushRef="#br0" timeOffset="143465.76">22184 3242 2019 0,'0'-8'33'0,"0"-5"125"0,0 9-32 15,0 1-12-15,0 0-10 0,0 1-18 16,0 1-33-16,0 1 13 0,0 0 53 16,0 0-3-16,11 12 142 15,-5-3-142-15,1 3-38 0,1 2-22 16,0 1 1-16,1 4-17 0,8 22 31 15,-9-21-52-15,-1 1 0 0,-1-2-14 16,0 0-2-16,0-3 3 0,2 12 1 16,-6-17-3-16,0-2 4 0,1-2-4 15,-2-2-4-15,-1-1 0 0,0-3-11 16,1-1 6-16,-1 0-7 0,2 0-17 16,-2 0 11-16,3-6 3 0,0 0-20 15,1-2-18-15,1-1-14 0,8-16-76 16,-6 12 77-16,2 0 6 0,1 0 12 15,0 0 14-15,-1 2-14 0,15-5-45 16,-14 11 51-16,3 1 31 0,-2 3 23 16,0 1 20-16,-2 0 20 0,8 8 68 15,-4 10 27-15,-9-9-67 0,1 10 98 16,-5-9-107-16,0 0-9 16,0 1-23-16,0 0-12 0,-9 1-16 0,-9 13-7 15,9-15-3-15,-1 2 7 16,1-2-49-16,-1-1-79 0,1-2-93 0,-5 1-487 15,2-6-207-15,6-2 291 16</inkml:trace>
  <inkml:trace contextRef="#ctx0" brushRef="#br0" timeOffset="144013.6">22776 2959 3011 0,'-12'-29'110'0,"7"18"8"15,0 3 28-15,3 2-15 0,-1 1-42 16,1 3-46-16,0 2-28 0,2 7-8 16,0 3-3-16,7 18 17 0,0-9-3 15,-1 3-2-15,1 4-11 0,1-1-2 16,-1 3-2-16,8 21 9 0,-7-27-9 16,-1-2-11-16,0-3-1 0,-1-1 2 15,0-4-4-15,1 4-16 0,-3-12 15 16,-2 0-3-16,-1-1 13 0,1-2-3 15,-2 0 5-15,0-1 2 0,0 0-8 16,0 0 8-16,-12 0-17 16,5-6 7-16,0 2-13 0,-3 4 18 0,0-5 2 15,-2 1 1-15,-12 1 12 16,11 3-13-16,2 0-1 0,0 0-2 16,2 0-1-16,0 7 1 0,-3 12 7 0,7-7 3 15,2 1 6-15,1 2-6 0,2 1-2 16,0-1 5-16,0 0-9 0,9 12 4 15,-2-16-6-15,1-1 8 0,1-1-4 16,0-3 5-16,0-1-12 0,13-3-55 16,-11-2-50-16,1 0-54 0,1-11-88 15,0-2-68-15,0-2-39 0,10-17-697 16,-12 14 529-16,-2 0 103 0</inkml:trace>
  <inkml:trace contextRef="#ctx0" brushRef="#br0" timeOffset="144225.91">22943 3095 2228 0,'7'0'169'0,"-3"5"-15"15,5 8 192-15,-4-5-203 0,0 0-23 16,0 1-19-16,1 0-23 0,1 1-28 16,6 12-5-16,-6-13-35 0,0 1-5 15,0-1 4-15,-1-1-7 0,0-1-12 16,3 6-226-16,-3-6-357 0,-4-4 138 15,-2-2-862-15</inkml:trace>
  <inkml:trace contextRef="#ctx0" brushRef="#br0" timeOffset="144341.84">22850 2815 2331 0,'-7'-16'-23'0,"-3"-6"-141"0,10 17-40 15,0 5-227-15,0 0-92 0,0 6 44 16</inkml:trace>
  <inkml:trace contextRef="#ctx0" brushRef="#br0" timeOffset="144656.47">23077 3096 1682 0,'7'6'46'0,"1"1"34"0,1 2 34 0,1-2 18 16,11 11 62-16,-11-9-110 0,0-2-6 0,-1 1-7 16,-2-1 6-16,2-1-23 15,2 2 69-15,-1-3 108 0,-7-5-57 16,4 0 199-16,-4 0-228 0,0-7-37 15,0 0-33-15,1-1-8 0,-1-2-16 16,5-15 3-16,-5 11-44 0,0-3-4 16,0 0 4-16,-1-2-12 0,0 0 3 15,-1-1-18-15,2-13-62 0,-2 17-19 16,-1 4-99-16,0 3-117 0,0 3-135 16,0 2-74-16,0 4-866 0,0 0 873 15</inkml:trace>
  <inkml:trace contextRef="#ctx0" brushRef="#br0" timeOffset="144923.7">23381 2958 2330 0,'0'-4'47'0,"0"1"62"0,0 3 32 15,0 0 22-15,0 0-3 0,5 7-51 16,1 9 16-16,-3-6-103 0,1 0-6 0,0 3-3 16,1 0-4-16,-1 0-8 15,3 12-103-15,-3-13-87 0,-1 0-112 0,-2-2-134 16,2-1-252-16,-3-1 63 0,0-2 117 16</inkml:trace>
  <inkml:trace contextRef="#ctx0" brushRef="#br0" timeOffset="145045.65">23327 2684 1006 0,'0'-4'-69'16,"0"4"-135"-16,0 0-299 15</inkml:trace>
  <inkml:trace contextRef="#ctx0" brushRef="#br0" timeOffset="146080.96">23605 2910 1702 0,'4'6'40'0,"3"7"160"0,-3-6-54 16,0-1-27-16,-1 1-27 0,1 1-14 15,-1 0-30-15,3 5 14 16,1 0-12-16,-4-9-18 0,0 3 32 16,-2-5-40-16,-1 0-4 0,1-2 5 15,-1 1 4-15,0-1 9 0,0 0 57 16,0 0-32-16,0 0 6 0,0 0-13 15,0 0-4-15,0-6-24 0,0-1-20 0,0-11-6 16,0 7-11-16,0-2-16 0,0-2-4 16,0-1 0-16,0 1-1 0,0-14 4 15,0 5 27-15,0 15-2 16,0-3 3-16,0 8 5 0,0 1-5 16,0 2 8-16,0 0-10 0,0 1-4 15,0 0 8-15,0 0-6 16,0 0 0-16,0 0-1 0,0 0 8 15,0 0-7-15,0 0 4 0,0 0-2 0,0 5-4 16,0-5 6-16,0 0-2 16,0 0 4-16,0 0-1 0,0 0 3 15,0 0 8-15,0 2 9 0,0-2 48 0,0 0-12 16,0 0-38-16,0 0-6 16,0 0-16-16,0 0-2 0,0 0 3 15,0 0 0-15,0 0-2 0,0 0-9 16,0 0 15-16,0 0-4 15,0-2-1-15,0 2-1 0,0 0-1 16,0 0-2-16,0 0-1 0,0 0-2 16,0 0-6-16,-5 0-4 15,5 0 11-15,-4 0 5 0,1 0 2 0,3 0-3 16,-3 0-2-16,-1 0-2 16,3 0 1-16,-1 0 7 0,-2 0-10 0,1 0 13 15,0 4-6-15,0 0 6 0,-1 0 5 16,0 0-9-16,-3 3 2 0,1-1-3 15,2-2 0-15,-1 2 8 16,2-3-7-16,1 0-5 0,1 2-2 16,-2 1-2-16,2 2 0 0,0 12 12 15,1 4 1-15,0-11-7 16,0 12 7-16,0-15-8 0,6-1-1 16,-2-1 0-16,1-2-5 0,-1-2 4 15,0-1 2-15,4 0 8 0,-3-3 1 0,-1 0 18 16,0 0 4-16,1 0-6 15,0-10 6-15,5-12 14 0,-3-6 1 16,-3 12-26-16,1-19 20 0,-4 16-25 16,-1 2-12-16,0-4 0 0,0 1-2 15,0-2 6-15,-8-24 2 0,-8-4-8 16,7 23-4-16,-13-29-4 16,11 27 9-16,-3-1 6 0,2-1 21 15,-2 3 23-15,0 0 22 0,4 6 6 16,-9-13 17-16,12 24-80 0,3 4-16 15,2 7 3-15,2 0 21 0,0 7 7 0,7 19 54 16,9 21-31-16,-5-18-32 16,12 39 24-16,-10-34-24 0,-1 0-4 15,1-2-7-15,-1 0 1 0,2-2-6 16,0-2 4-16,10 23 0 0,-11-29-5 16,-1-2-4-16,-1-3-15 0,0-3-27 15,-1-2-33-15,6 5-248 0,-3-6-203 16,-7-9 189-16,2-2-597 15,-4 0 311-15,-2 0 121 0</inkml:trace>
  <inkml:trace contextRef="#ctx0" brushRef="#br0" timeOffset="146314.79">23845 2776 1915 0,'2'5'51'0,"-1"0"32"0,3 1 33 15,-1 0-6-15,1 1-22 0,-2-1-32 16,7 7-25-16,-5-6-29 0,0 0 1 16,-1-1-9-16,1-1-46 0,-2 0-76 15,2 4-430-15,-3-5-465 16,-1-1 642-16</inkml:trace>
  <inkml:trace contextRef="#ctx0" brushRef="#br0" timeOffset="146462.16">23788 2553 2009 0,'-3'-8'3'0,"-1"1"-2"0,4 7-2 16,0 0-38-16,0 7-216 15,0 0-96-15,6 9-528 0</inkml:trace>
  <inkml:trace contextRef="#ctx0" brushRef="#br0" timeOffset="147047.51">24012 2768 2067 0,'5'13'113'16,"-1"-5"-15"-16,1 8 92 0,-2-9-114 15,-1-1-33-15,0 0-17 0,2-2 5 16,-1 0-5-16,0-2 4 0,2 1 19 16,-3-3-26-16,2 0-7 0,-1 0 0 15,0 0-4-15,0-7-3 0,1 0 0 16,4-7-4-16,-3 5-13 0,0 1-8 15,-1-3-1-15,1 1-2 0,0-2 9 16,1 2 2-16,5-9-5 0,-4 11 0 16,-2 1 5-16,2 3-3 0,0 0-1 15,1 4 6-15,0 0 5 0,11 0 8 16,-8 0-4-16,1 0-4 0,0 0 3 0,2 0-4 16,1 0 8-16,1-8 5 0,17-12 33 15,-17 9-13-15,1-3 4 0,-1-1 6 16,0 0-1-16,-1-2-6 0,-1 0-4 15,10-16-2-15,-7 0-11 16,-11 18-8-16,-1-12-6 0,-5 8-11 16,0 10 5-16,-13-1-8 15,7 10 7-15,1 0 1 0,1 0 0 16,-1 9 8-16,0 1 3 0,2 3 2 16,0 16 73-16,3 5 98 15,0-16-62-15,0 18 103 0,0-16-128 0,0-1-21 16,6 2-12-16,1-1-7 0,2 2 3 15,-1-1-17-15,13 20 16 16,7-4-29-16,-12-21-3 0,15 13 18 16,-2-3-18-16,-16-15-24 15,5 12-28-15,-11-12-7 0,-4 2-13 16,-3 1-21-16,0 1-85 0,-10 2-191 16,-5 2-198-16,-25 27-1281 0</inkml:trace>
  <inkml:trace contextRef="#ctx0" brushRef="#br0" timeOffset="148412.28">22113 4481 2022 0,'-4'-14'43'15,"1"0"34"-15,-1 0 37 0,-3-12 157 16,1 2-19-16,3 12-101 16,-2-4 188-16,3 9-174 0,0 2-47 15,1 2-39-15,0 1-19 0,1 2-37 16,0-1-17-16,0 1-20 0,0 0 2 0,0 6 13 15,0 3 2-15,8 4 11 0,9 25 1 16,-7-13-4-16,1 3-10 0,1 2-2 16,-1 2 5-16,-1-2-7 0,9 24-29 15,-12-31-14-15,0-3-26 0,-2-4-37 16,0-2-31-16,0-5-23 0,2 5-162 16,-5-11 196-16,0-1 28 0,-2-1 2 15,1-1 1-15,-1 0 4 0,0-7-70 16,0-1 114-16,-6-1 18 0,6-2 26 15,-7-1 3-15,1-2 7 0,-4-14 33 16,6 15-2-16,1 1 0 0,0 1 2 16,3 2-9-16,0 2-2 0,0-2 5 0,0 7-17 15,0 0-12-15,5 0 5 0,0 2-4 16,0-2-1-16,7-1 19 0,-5 1 4 16,-1-1 2-16,1 0 3 0,-2-1-3 15,1-1-9-15,4-9 0 0,-6 5-18 16,-1-1-5-16,1-1 5 0,-1-2 2 15,-1 0 0-15,-1-12-1 0,-1 12-1 16,0-2-2-16,0 2 7 0,-6-2-9 16,1 0-3-16,-8-16 8 0,-4 2-2 15,9 13 8-15,-9-11 65 16,10 15-13-16,0 2 5 0,2 1-12 16,1 3-16-16,1 2-16 0,3 1-21 0,0 3 0 15,0 7 3-15,6 3 8 0,0 4 8 16,1 3 25-16,12 26 56 0,-10-19-42 15,2 3-19-15,0-1 5 0,0 0-10 16,1-1-5-16,9 20 2 0,-12-25-24 16,0-2-10-16,0-4 5 0,-1-1 3 15,-1-3-4-15,5 5-3 0,-8-12-2 16,0-1 9-16,-1-2 4 0,0 0 5 16,0 0 0-16,3-14 10 0,-3 4-14 0,2-3 1 15,-1-2 0-15,1-2-6 0,-1-2-4 16,2-20-11-16,-3 19 16 0,-1 2-9 15,1 1 4-15,-1 2-8 0,2 1-7 16,0-3 1-16,-1 11 11 0,0 2 1 16,2 4-1-16,0 0-5 0,1 0 8 15,10 12 1-15,4 2 4 16,-9-6-3-16,12 8 2 0,-13-9 3 16,0 0-6-16,0-2-7 0,1 0 5 15,-1-1-5-15,11 2 20 0,-11-6-8 16,0 0 1-16,2 0-3 0,-3 0-7 0,1-9 0 15,9-10 5-15,-9 7 7 0,0-1-7 16,-2-1-4-16,2-1 4 16,-2-1-5-16,6-16 3 0,-9 15-6 0,2 0-10 15,-3 1 8-15,-1-1-11 0,1 1 4 16,-2-16-11-16,-2 18 25 0,0-1 3 16,0 3 4-16,0 2 8 0,-8 2-1 15,-2-3 14-15,5 9-19 0,0 2-1 16,1 0-11-16,-1 7 0 0,1 0 8 15,-2 14 14-15,5-8-10 0,1 1-4 16,0 1-6-16,0 0-2 0,0 1 10 16,17 12 2-16,-8-16 1 0,2-2 0 0,0-1-3 15,1-3-10-15,1-2-70 16,15 0-324-16,-13-4 52 0,1 0-251 0,-1-7-73 16,1-5 72-16</inkml:trace>
  <inkml:trace contextRef="#ctx0" brushRef="#br0" timeOffset="149105.14">23512 3607 2033 0,'-16'-23'91'0,"2"4"156"16,9 13-126-16,-4-7 37 0,7 9-125 15,0 1-20-15,2 3 3 16,0 0-2-16,0 0 14 0,14 16 60 0,-7-4-41 16,0 3-6-16,2 2-11 0,1 4 9 15,-1 1 8-15,11 27 46 0,-10-25-61 16,1 1-10-16,-2-2 1 0,0-1-13 16,0-2 5-16,7 11-4 0,-10-19-9 15,0-1-2-15,-2-4 4 0,0-1 7 16,-2-3 6-16,2 1 61 0,-3-4 85 15,-1 0-60-15,0 0 30 16,0 0-99-16,0-7-34 0,0 0-4 0,0-2 3 16,0 1-5-16,0-15-13 0,0 9-6 15,0 0-2-15,0-1-13 16,7-1-2-16,0 1 0 0,5-15-12 0,2 3 37 16,-7 17 1-16,7-5-40 15,-8 12 20-15,0 3 9 0,-1 0 14 16,2 0 0-16,-2 0 15 0,6 13-6 15,-6-6 4-15,0-2-7 0,0 1 4 16,-2-1 4-16,1-2-4 0,1 1 20 16,-3-4 6-16,-2 0 26 0,1 0 36 15,-1 0 6-15,0 0-9 0,0-7 1 16,0-9-59-16,0 9-5 0,0-9 11 16,-5 6-15-16,5-1-12 0,-6-1-11 15,2 0-21-15,0-2-17 0,1-16-123 16,3 15 30-16,0-1-72 0,0 2-52 15,0 2-85-15,0 1-82 0,6-5-831 16,0 12 751-16</inkml:trace>
  <inkml:trace contextRef="#ctx0" brushRef="#br0" timeOffset="149534.01">23974 3413 2357 0,'0'-5'42'0,"0"-1"48"0,0 3 47 0,-4-1 29 15,-6 1 160-15,5 3-266 16,0 8-15-16,1 1 0 0,-4 10-4 16,5-8-35-16,0 1-6 0,1 0 6 15,2 0-4-15,0 1-6 0,0-2 7 16,5 8-17-16,1-11-1 0,-1-2-15 15,1 0-9-15,-1-2 6 0,1-1-5 0,4-3-49 16,-2 0-31-16,-4-7 55 16,1-5-73-16,-3 5 80 0,0 0 11 15,-1-1 21-15,0 0 2 0,0-1 11 16,2-8 1-16,-2-1 4 16,0 10 5-16,2-4 6 0,0 8 0 15,-1 1 3-15,2 2-5 0,0 1 0 16,1 0-4-16,1 0-3 0,8 0 8 15,-5 0 2-15,0 5-5 0,0-5-1 16,1 0 8-16,-2 0-5 0,10 0 15 0,-1 0-22 16,-11 0-35-16,5 0-207 15,-8 0 13-15,1-6-128 0,-3 1-182 16,0 2 31-16,-1-2 90 0</inkml:trace>
  <inkml:trace contextRef="#ctx0" brushRef="#br0" timeOffset="149720.01">24187 3251 1708 0,'5'9'35'0,"0"-1"24"0,0 1 14 16,1-2 15-16,1 2-26 0,6 5 2 16,-1 0-50-16,-7-9-14 15,3 5-2-15,-5-6-36 0,-1-1-67 0,-1-1-117 16,-1-1-242-16,0 0-25 0,0-1 68 15</inkml:trace>
  <inkml:trace contextRef="#ctx0" brushRef="#br0" timeOffset="149830.96">24126 3059 1454 0,'-5'-20'-74'0,"3"15"-183"0,2 5-106 0,0 0 5 15</inkml:trace>
  <inkml:trace contextRef="#ctx0" brushRef="#br0" timeOffset="150405.7">24334 3164 2183 0,'2'7'34'0,"1"-1"42"0,-2 2 31 15,1 1 26-15,1 1-8 0,0 10 70 0,1 0-79 16,-2-12-92-16,2 7-5 16,-2-10-19-16,1-2 2 0,-2 0 2 15,2-2-2-15,-2 0 4 0,1-1 1 16,2 0 17-16,-2 0-17 0,0-6 2 15,1 0-8-15,-1-1-7 0,1 0-22 16,0-2-9-16,3-14-75 0,-1 11 74 16,-2-1-4-16,1 1 11 0,1 0 7 0,-1 0-5 15,-1 1 2-15,7-6-21 16,-6 12 34-16,0 1 7 0,-1 2 9 0,1 2-4 16,-1 0 2-16,2 0-1 0,4 7 5 15,-3 0-6-15,0-1 8 0,1-1-8 16,0 1 4-16,1-2 1 0,-1 1-5 15,9-1 3-15,0-2 3 16,-1-2-10-16,-1 0-5 16,-8-9 2-16,4-7-39 15,-3-1-21-15,-5 9 35 0,3-11-19 16,-4 8 33-16,0 1 15 0,0 0-2 16,1 0 3-16,0 0 9 0,0 2 6 0,3-5 54 15,0 10 49-15,-2 3-53 16,3 0 41-16,-3 6-58 0,1 1-16 15,1 1-11-15,-1-1-1 0,1 0-12 16,0 0 5-16,7 3 2 0,-5-5-8 16,-1-2-5-16,0 0-51 0,-1-1-91 15,0 0-101-15,0-2-175 0,2 0-817 16</inkml:trace>
  <inkml:trace contextRef="#ctx0" brushRef="#br0" timeOffset="150562.57">24712 2697 1991 0,'0'0'-3'16,"0"0"-11"-16,0 0-31 0,0 7-38 15,0 3-280-15,0 0-465 16,0-7 479-16</inkml:trace>
  <inkml:trace contextRef="#ctx0" brushRef="#br0" timeOffset="151223.44">24857 2926 2719 0,'3'10'11'0,"1"9"64"16,-1-5 81-16,-1-9-62 15,-1 1 32-15,0-3-92 16,0-3-36-16,0 0-21 0,2 0 12 16,-1-9-2-16,3-6-45 0,2-7 9 15,-2 9 41-15,4-17 2 16,-4 13 4-16,2 1 0 0,-2-1-5 15,0 3 2-15,0-1-4 16,0 2 2-16,5-7-1 0,-3 9 0 16,-5 7 5-16,3 1 4 15,-1 3 3-15,-1 0-2 0,4 0-3 16,0 0 6-16,-3 0 7 16,6 4 36-16,-1-4 25 15,-4 0-33-15,6 0 71 0,-2-7 6 16,-5 1-81-16,5-6 15 15,-4 1-26-15,-5 5-26 0,0-7-4 16,0 3-61-16,0 6-26 16,-12-3-243-16,0 3 47 15,6 2 229-15,1 0 13 0,-7 0-93 16,7 0 73-16,1 2 27 0,1-1 31 16,-1 0 4-16,1 1 3 0,1-1 1 15,1 0 0-15,1 1 6 0,0 0-5 16,7 6 4-1,3 5 6-15,-6-7 21 0,7 6 85 16,2 0 60-16,-7-5-82 0,1 1 8 16,7 9 136-16,-7-8-118 0,-1 3-10 15,-1 1-27-15,0 0-13 0,-2 2-26 16,1 13-2-16,-2-13-33 0,0 1 2 16,-1 0 2-16,-1 1 5 0,0 15-1 15,0-15-14-15,0 1 2 0,0 0-1 16,-7-1-8-16,0 3 5 0,-10 16-161 15,-8 1-455-15,10-17 90 16,-4 0-296-16</inkml:trace>
  <inkml:trace contextRef="#ctx0" brushRef="#br0" timeOffset="151973.34">23009 4726 1686 0,'0'-4'49'16,"0"1"38"-16,0 0 177 0,-3 3-140 0,3 0-7 15,-7 0-3-15,2 0 12 0,0 4-5 16,-6 9 104-16,4-4-128 0,0 0-5 16,0 2-2-16,-1 2 7 0,-1 0-9 15,-8 16 41-15,9-14-94 0,1-1-19 16,1 0-1-16,1-5-9 0,0 1-4 15,0 3-2-15,3-10-4 0,2-1-9 16,0 0 5-16,0-2 0 0,0 1-7 16,13 1 13-16,-6-2-6 0,1 0 10 15,2 2-5-15,0-1 9 0,2-1-10 0,14 3-19 16,-14-2 12-16,0 1 3 16,-1 2 12-16,0 0-11 0,-2 1 8 0,8 6 14 15,-10-4-1-15,-3 2-11 0,0 1 9 16,-1 0-10-16,0 2 4 0,-3 13-96 15,0-14-45-15,0 2-106 0,-7-1-73 16,2 0-86-16,-1-3-125 0,-7 7-658 16</inkml:trace>
  <inkml:trace contextRef="#ctx0" brushRef="#br0" timeOffset="152421.76">23190 4850 1976 0,'9'0'32'0,"0"0"37"0,-1 0 26 16,0 0 21-16,1 0-10 0,5 0 67 16,-8 0-89-16,-2 0-15 0,1-5-6 15,-1-1-17-15,-1-1-20 0,1-11 10 16,-2-1-22-16,-2 9-9 15,0-11-2-15,0 12-3 0,0-1-15 16,-7 1-10-16,2 0-7 0,-1 0-4 0,-10-7-10 16,7 9 24-16,0 1 9 0,-2 1 1 15,2 1 1-15,0 2 7 0,-7 2-3 16,9 6 8-16,1 2 2 0,2 3-5 16,2 3 10-16,0 3 8 0,2 24 76 15,0-17-34-15,7-1-4 0,1 0-16 16,0-1-9-16,1-1-2 0,12 12 15 15,-8-19-21-15,0-3-2 0,1-3 4 16,0-1-3-16,0-2-3 0,13-3 15 16,-13-2-28-16,-1 0 1 0,1-10-51 0,-2 0-77 15,0-3-80-15,10-22-447 0,-13 16 96 16,-1-1-38-16,-2 0 97 0</inkml:trace>
  <inkml:trace contextRef="#ctx0" brushRef="#br0" timeOffset="152826.56">23284 4312 2948 0,'8'0'65'0,"-2"0"18"0,0 11 42 0,2 4 2 15,3 0 10-15,-1 4-27 0,18 28 50 16,-13-20-113-16,0 2-3 0,-1 1-26 16,0 0 5-16,0 0-4 0,10 25 9 15,-13-30-27-15,-1-1 0 0,0-1-6 16,-2-3 2-16,-2-1 3 0,6 11-14 16,-8-18-10-16,-1-3-16 0,-1-1-12 15,-2-3-23-15,0-1-80 0,0 1-271 16,0-4 176-16,0 0 40 0,0-1 8 0,-7 0-11 15,2 0 13-15,-7-7-187 0,5 0 207 16,0-1 8-16,0-1 56 0,-2-4 24 16,1 1 83-16,-8-18 158 0,9 14-10 15,1 1 9-15,1-1-1 0,2 1 7 16,3 1-8-16,0-10 65 0,6 14-152 16,2 1-31-16,0 0-13 0,2 1-16 15,0-1 6-15,12-9-135 0,-12 9-71 16,0-2-286-16,-2 1-51 0,1-2 49 15</inkml:trace>
  <inkml:trace contextRef="#ctx0" brushRef="#br0" timeOffset="175062.1">5543 8864 1876 0,'-25'-12'37'0,"15"9"38"16,3 0 51-16,0 1 31 0,0 1 15 15,3 0-9-15,-2 1 88 0,5 0-146 16,0 0-11-16,1 0 1 0,0 0 7 16,0 0 0-16,0 0 65 0,0 0-104 15,0 0-20-15,0 0-3 0,0 0-2 16,0 0-14-16,0 0 14 0,0 0-34 0,0 0 27 16,0 0 6-16,0 0-3 0,5 0 2 15,5 0-2-15,-4 0-26 0,1 0 8 16,1 0-12-16,2 0 6 0,1 0 21 15,20 0 47-15,-11 0-7 0,4 0-14 16,4 0 7-16,4 0 26 0,5 0 27 16,50-6 227-16,-36 6-172 0,2-8-29 15,5 1-23-15,2 0 60 0,2-1 11 16,63-8 205-16,-64 6-265 0,0 0-24 0,-4 1-29 16,-1-1 18-16,44-10 67 15,-14 2-53-15,-16 2-47 16,-40 8-33-16,-4 1-7 0,-3 1-2 0,-3-1-3 15,-2 3-6-15,9-5 5 0,-17 6-12 16,-3 0-7-16,-1 1-16 0,-3 0-19 16,-1 2-19-16,-2 0-110 0,0 0 51 15,0 0-109-15,0 0-221 0,0 0-107 16,-5 0-14-16,-11 0-338 0,6 5 448 16,-1-5-135-16,-3 8-339 0,-2 1 114 15</inkml:trace>
  <inkml:trace contextRef="#ctx0" brushRef="#br0" timeOffset="181593.93">2783 9069 1217 0,'-6'-4'35'0,"-4"-3"80"0,5 3-18 16,0 2-28-16,1-1 2 0,-1 2 7 16,0-1-3-16,-5-1 83 0,6 2-78 15,-1 0-14-15,1 0 3 0,0 1 18 0,0 0-14 16,-3 0 90-16,2 0-82 0,0 0 2 15,1 0-3-15,-1 0 12 0,-1 6-7 16,-7 2 46-16,6-3-79 0,0 1-12 16,-1 1 10-16,-1 2 6 0,0 0-1 15,-10 14 89-15,9-11-86 0,0 1 0 16,0 1-10-16,1 0-22 0,0 1 2 16,-8 17-13-16,10-13-6 0,2 1 0 15,0 2 3-15,1 4-5 0,3 2 0 0,1 37-12 16,8-29-1-16,1 3 1 15,3 1 10-15,2 0-4 0,4 1 4 16,24 39 7-16,-18-43-7 0,3-1-1 0,3-3 4 16,1-4-3-16,3-3 1 0,2-6 0 15,40 8 11-15,-36-22-16 0,-1-6 2 16,0 0-9-16,-2-16 9 0,-1-6 1 16,27-34 0-16,-35 22-10 0,-2-5 3 15,-4-3 0-15,-2-2-4 0,-6-1 18 16,7-48-1-16,-15 46 4 0,-6 2-13 15,0 1 17-15,0 2 4 0,-6 2 14 16,-12-31 70-16,8 41-33 0,-2 2 7 0,-1 1 29 16,-2 4 1-16,-2 1 7 15,-22-13 61-15,15 19-105 0,-2 4-18 0,-4 1-14 16,-2 3-27-16,-5 5-27 16,-43 3-67-16,-9 28-70 0,46-7 41 15,-41 34-158-15,46-19 104 0,4 6-61 16,3 3-100-16,5 4-97 0,3 1-121 15,-7 49-952-15,21-55 928 0</inkml:trace>
  <inkml:trace contextRef="#ctx0" brushRef="#br0" timeOffset="183284.42">4703 9719 1413 0,'-2'1'43'0,"2"1"7"0,-1-1 27 16,0 0 6-16,0 1-5 0,0 0 77 16,1-1-89-16,0 0-8 0,0 0-2 15,0 1-3-15,0 0 16 0,0-1-42 16,0 0-10-16,-1 1 3 0,0-1 1 0,0 1 13 16,1 0 76-16,0-1-42 0,0 0-6 15,0-1-4-15,0 0 11 0,0 0-7 16,0 0 55-16,0 0-58 0,-1 0-2 15,1 0-1-15,0 0 2 0,0 0 31 16,0 0-51-16,0 0-6 0,0 0 2 16,0 0-1-16,0 0-12 0,0 0 16 15,0 0-31-15,0 0 2 16,0 0-23-16,0 0 10 0,0 0 10 0,4 0-4 16,-1 0-3-16,7 0 5 15,-3 0 30-15,1 0 16 0,4 0 7 0,2 0-9 16,23 0-7-16,-14 0-39 0,4 0 10 15,2 0-4-15,2 0 10 0,3 0 10 16,41 0 27-16,-35 0-31 0,2 0 6 16,1 0 21-16,2 0-4 0,3-6 10 15,52 2 32-15,-48-3-56 0,2 2 6 16,2 0 18-16,1 1 21 0,1-1 29 16,58-5 129-16,-57 7-102 0,-1-1 2 15,1 2-20-15,-1-1 9 0,54 1 27 16,-59 2-85-16,-1 0-22 0,-1 0-2 15,-3 0-5-15,-1 6-20 0,37 4 7 16,-46-6-19-16,-2 2 0 0,-3-2-1 0,-3 0 0 16,-3 0 9-16,17 1-13 0,-27-3 9 15,-3-2-10-15,-3 2 9 0,-2-2-8 16,0 0 32-16,-6 0 24 0,-3 0 19 16,0 0 15-16,0 0-10 0,0 0-6 15,0 0 77-15,0 0-93 0,0 0-18 16,0 0-22-16,0 0-19 0,0 0-27 15,0 0-92-15,0-4 13 0,0 4-53 16,0 0-74-16,-4-3-95 0,0 3-368 16,-4 0 183-16,-1 0-128 15,4 0 141-15,-1 0-364 0,-1 7 81 16,-1-1 123-16</inkml:trace>
  <inkml:trace contextRef="#ctx0" brushRef="#br0" timeOffset="184672.31">7358 9063 2215 0,'-3'0'44'0,"0"0"38"15,0 0 24-15,2 0 29 0,-2 0 78 16,3 0-114-16,0 0-6 0,0 0 10 15,0 0-1-15,0 0 79 0,0 0-128 16,0 0-15-16,0 0-16 0,0 0-16 16,0 0-3-16,0 0-16 0,0 0 9 0,0 0 8 15,0 0 21-15,7-5 25 0,2-2 14 16,17-14 87-16,-6 6-77 16,5-5-5-16,5-5 2 0,6-5-22 0,6-6 11 15,57-48 5-15,-42 36-34 0,6-5-24 16,6-3 5-16,4-5 3 0,3-2-10 15,79-67 13-15,-77 63 8 0,1 0 2 16,-2 1 4-16,0 3-23 0,-2 3 1 16,70-52-2-16,-73 64 12 0,-3 0-19 15,-2 4-2-15,-1 3 7 0,-2 3-14 16,60-31 12-16,-64 38-3 0,-1 0 0 0,-3 4 9 16,-1 0-12-16,-2 3 8 0,39-21-1 15,-50 26 2-15,-2 1-9 0,-3 0 1 16,-1 2 10-16,-3 2-8 0,28-11 0 15,-34 13-12-15,-2 3 8 0,-1 1-2 16,-4 1-7-16,11-2-34 16,-20 7 2-16,-1-1-1 0,5 2-38 15,-15 1 78-15,0 0-6 0,0 0-30 16,0 0-20-16,-6 0-220 0,-1 6 55 16,0 0-69-16,0 0-48 0,-2 0-85 15,2 1-160-15,-12 5-667 0</inkml:trace>
  <inkml:trace contextRef="#ctx0" brushRef="#br0" timeOffset="185087.91">9501 7238 2456 0,'-4'-5'28'16,"1"0"12"-16,-1-2 117 15,2 5-56-15,1 1 3 0,1 0-21 16,0-1 14-16,0-1 73 0,0 1-56 0,9-3-17 16,-1 1-9-16,2-1 6 0,21-5 36 15,-14 4-75-15,1 2-2 0,2 0 8 16,3 4-5-16,0 0-13 0,25 7 24 15,-25 1-35-15,0 0 10 0,1 2 7 16,-1 3 13-16,18 12 106 0,-4 7 33 16,-7 6-15-16,-18-19-122 15,0 3-9-15,-5 1-26 0,-1 2-17 0,0 1-5 16,-3 31 1-16,-3-28-13 0,0 1-16 16,-10 2-78-16,-2 0-81 0,-20 31-239 15,15-33 236-15,-5-1 49 0,-1-1-51 16,-1-5-123-16,-28 11-667 0,24-25 126 15,2-4 140-15</inkml:trace>
  <inkml:trace contextRef="#ctx0" brushRef="#br0" timeOffset="185588.59">10349 7486 743 0,'-22'-7'-372'0</inkml:trace>
  <inkml:trace contextRef="#ctx0" brushRef="#br0" timeOffset="186084.49">10445 7318 2113 0,'-2'-2'40'0,"1"-1"36"16,-2 1 186-16,2 1-130 0,-1 0-13 0,2 1-33 15,-1 0-16-15,-2 0-4 0,2 0-57 16,1 0-2-16,-2 0-7 0,2 0-3 16,0 0 3-16,0 0-13 0,0 0 6 15,0 0-11-15,0 0-51 0,0 0-44 16,0 0-252-16,0 0 134 0,0 0-87 15,0 0-202-15,0 5-8 0,0-1 90 16</inkml:trace>
  <inkml:trace contextRef="#ctx0" brushRef="#br0" timeOffset="187533.06">10455 7364 445 0,'0'0'61'0,"0"0"57"0,0-4 35 16,0 4 163-16,0 0-217 0,0-2-14 16,0 2 6-16,0 0 15 15,0-3 146-15,0 2-112 0,0 0 7 0,0-1 0 16,0 2 28-16,0-1-4 0,0-1 191 15,0 1-189-15,-7 0 1 0,7 1-18 16,-6 0 10-16,-4 0 69 0,6 0-166 16,-1 0-26-16,0 0-13 0,0 7-16 15,-1 0 3-15,-5 14-4 0,4-6-1 16,1 3-9-16,0 2 9 0,1 3-1 16,-1 29 8-16,3-27-20 0,3 1-9 15,0-2 10-15,0-2 17 0,7-2-7 0,7 14 2 16,-4-20-24-16,2-1 0 0,0-3 0 15,-1-2-19-15,16 2-39 0,-13-10 20 16,-1 0-6-16,2 0-19 0,-1 0-41 16,-1-10-41-16,14-10-264 0,-13 10 178 15,-3 0-16-15,0-2-45 0,-1 1-171 16,7-10-657-16</inkml:trace>
  <inkml:trace contextRef="#ctx0" brushRef="#br0" timeOffset="188275.89">10672 7395 2047 0,'-2'-6'35'0,"1"0"51"0,1 1 30 15,-2-1 37-15,-1-3 144 0,1 6-169 16,0 1-9-16,1-1-26 0,1 2-8 16,-2 0-18-16,2-1 18 0,0 2-54 15,0 0-6-15,0 0 20 0,0 0-36 16,0 0 0-16,0 0-9 0,0 0 9 16,0 0-2-16,0 0 0 0,0 0 2 15,0 0 5-15,0 0 2 0,0 0 28 16,0 0-23-16,0 0-5 0,0 0 0 15,0 0-6-15,0 0-6 0,0 0-4 16,0 0-7-16,0 0 10 0,0 0-5 16,0 0-1-16,0 0 12 0,0 0-9 15,0 0 8-15,0 0-4 0,0 0-8 16,0 0 8-16,0 0-20 0,0 0 18 16,0 0-7-16,0 0 3 0,0 0-3 0,5 0-4 15,-5 7 14-15,7-2 7 16,0 1 1-16,0 1 14 0,0 1 10 0,12 15 43 15,-10-11-59-15,-1-1-2 0,1 2-4 16,0 1 3-16,-1 0-3 0,5 10 14 16,-9-11-17-16,2-2-3 0,-1-1-1 15,-2-2-11-15,0 5 11 0,-1-10-5 16,0 0 5-16,-2-2 12 0,0-1 11 16,0 0 9-16,0 0 54 0,0 0-43 15,0 0-10-15,0-7-6 0,0-2-10 16,0-3-19-16,0-22-2 0,0 12-8 15,0-2-5-15,0-4-23 0,0 0-19 0,0-24-127 16,0 29 60-16,0 3-71 16,5 2-69-16,0 5-75 0,0 2-52 0,3-3-488 15,-4 12 250-15,0 2 94 0</inkml:trace>
  <inkml:trace contextRef="#ctx0" brushRef="#br0" timeOffset="188968.91">11019 7231 2327 0,'-4'-7'187'15,"0"4"8"-15,0 1 78 0,2 0-4 16,2 0-6-16,-5 1-62 0,3 1-7 15,-1 0-158-15,1 0-11 0,-1 8-1 16,2 0-8-16,0 2-2 0,0 16 8 16,1-10 2-16,0 1-15 0,0 2-4 15,0 0-2-15,13 18-5 0,-6-20 10 16,0-2-14-16,-2-1-1 0,2-4 12 16,-1-1-10-16,7 4-8 0,-7-9-11 0,0-4 2 15,-1 0-1-15,1 0-31 16,0-9-15-16,4-12-129 0,-4 7 101 0,-2-2 2 15,0-1 5-15,-1-1-4 0,1-19-84 16,-4 20 97-16,0 0 8 0,0 2 12 16,0 0 11-16,0 2 22 0,0-8 4 15,0 13 24-15,0 1 3 0,0 1-1 16,0 4 6-16,0 2 32 0,0 0 137 16,0 0-48-16,0 6 7 0,0-1-14 15,6 3 1-15,7 11 54 0,-6-9-123 16,1 0-17-16,2 2-13 0,0 0-3 0,1 0-10 15,12 12-17-15,-12-13 4 0,2-2 3 16,-2 0 7-16,0-1-13 0,-1-3 0 16,8 1 1-16,-12-6 10 0,2 0-12 15,-3 0-18-15,1 0-19 0,-1-7-28 16,0-8-169-16,-3 6 100 0,-1-1-6 16,-1-2 23-16,0-1 18 0,0-12-18 15,0 11 96-15,0 2 21 0,-5 0 1 16,5 0-4-16,-7 1 4 0,0-10-3 15,3 13 16-15,1 0 22 0,0 2 25 16,0 1 15-16,3 2 17 0,0 0 47 0,0 3-52 16,0 0 21-16,0 0 2 0,0 0 13 15,7 16 32-15,-2-8-100 0,0 0-21 16,15 25 11-16,-13-22-37 16,1 1 3-16,1-1-8 0,0 0 1 15,10 9 0-15,-10-12-2 0,2-1-6 16,-2 0-44-16,0-2-63 0,6 1-409 15,-9-5 152-15,-1-1-104 0,-3 0-210 16,3 0 28-16,-3 0 120 0</inkml:trace>
  <inkml:trace contextRef="#ctx0" brushRef="#br0" timeOffset="189676.58">11376 7071 2217 0,'-3'0'63'0,"-1"5"42"0,1 1 52 16,-2 1 21-16,1-1 30 0,-6 9 167 16,4-8-219-16,1 2-25 0,0 0-18 15,0 0-3-15,-3 9 27 0,4-10-101 16,2 1-19-16,1 1-6 0,1 2 10 15,0 1-14-15,10 13 5 0,-2-12-24 16,2-1 18-16,0 0-15 0,0 0 16 16,4-3-4-16,10 5 4 0,-11-9-15 15,-1-3-21-15,1-3-42 0,-1 0-54 0,10-5-314 16,-11-2 130-16,-1-2-57 16,-3-1-83-16,1-2-286 0,-2 1 98 0</inkml:trace>
  <inkml:trace contextRef="#ctx0" brushRef="#br0" timeOffset="189896.07">11522 7078 2501 0,'0'0'330'16,"0"5"-118"-16,6 1-23 0,-1 0-10 15,6 10 100-15,-6-7-200 0,2 1-28 0,0 0-21 16,0 1-13-16,1 1-7 0,7 9 4 16,-7-11-5-16,-1-1-3 0,2 0-14 15,-4 0-3-15,1-2-68 0,4 3-373 16,-6-7 60-16,-2-1-81 0,-1 0-219 16,0-2-11-16</inkml:trace>
  <inkml:trace contextRef="#ctx0" brushRef="#br0" timeOffset="190053.52">11535 6989 3326 0,'-6'-16'47'15,"-3"-10"139"-15,5 17-68 16,2 3-44-16,0 2-43 0,1 1-3 0,0-1-39 16,1 3-24-16,0 1-101 0,0 0-117 15,0 0-138-15,0 0-170 0,11 8-957 16</inkml:trace>
  <inkml:trace contextRef="#ctx0" brushRef="#br0" timeOffset="190687.86">11946 6913 3668 0,'0'0'103'15,"-7"0"-16"-15,0 8 18 0,1 1-16 16,-1 2-10-16,-7 16 45 0,8-11-94 16,0 3-16-16,-1-1-16 0,1 2 8 15,2 0-1-15,-3 18-6 0,4-21-9 16,3-3 1-16,0-1 3 0,0-2 3 16,0 3-23-16,7-10-7 0,0-1-18 15,-1-2-6-15,-1-1 11 0,1 0 10 0,4-7-11 16,-6 0 26-16,1-2 1 0,-1-3-17 15,0 0 4-15,1-19-32 0,-2 15 55 16,-1-1 4-16,-1 2 1 0,2 0 11 16,0-12-13-16,-1 17 3 0,1 2-7 15,0 2-4-15,1 2 11 0,1 0-8 16,5 3 4-16,-4 1 3 0,2 0 17 16,0 0 0-16,1 0-17 0,11 5 9 15,-10-5-15-15,2 4 18 0,-1-4-4 16,0 0-5-16,0 0 14 0,9-5-7 0,-11-2-2 15,-2 0 1-15,0-2-10 16,-2-2 5-16,2-14 3 0,-5 10 7 16,-1-1 1-16,-1-1-2 0,0 0-6 0,0-2-11 15,0-21 3-15,-8 18-2 0,0-1 22 16,0-3-18-16,-2-4 5 0,-12-31 3 16,8 29 1-16,1 0-9 0,-1-1 8 15,0 3-9-15,1 2 28 0,-7-15 31 16,13 29-26-16,2 4-7 0,5 10 12 15,0 0-4-15,10 24 60 0,1-5-8 16,2 7 66-16,4 2 100 0,1 4 109 16,2 3 25-16,20 36 192 0,-19-35-452 15,1-3-83-15,0-1-12 0,1-4-25 0,19 19-7 16,-22-30-183-16,-1-1-200 0,-1-4-104 16,-2-4-71-16,8-3-566 0,-14-5 387 15,-4 0-189-15,-2-10 198 0</inkml:trace>
  <inkml:trace contextRef="#ctx0" brushRef="#br0" timeOffset="191788.58">12567 5927 3064 0,'-12'-16'69'0,"2"2"52"0,2 3 40 16,2 2 20-16,2 1 21 0,4 8-133 15,0 0 13-15,0 0 18 0,0 0 9 0,8 11-6 16,10 17 21-16,-6-11-104 0,2 4-18 16,0-1 3-16,1 2-1 15,15 21 9-15,-16-23-23 0,0-1-34 0,0 1-45 16,-1-1-89-16,-2-1-229 0,12 16-1141 16,-14-16 616-16,-1-2 243 0</inkml:trace>
  <inkml:trace contextRef="#ctx0" brushRef="#br0" timeOffset="191979.46">12939 6657 4320 0,'2'4'33'0,"-2"-4"68"0,0 0 120 16,0 0 101-16,0 0 386 0,0 0-469 0,0 0-104 15,0 0-108-15,0 0-139 0,-10-7-748 16,7-1 307-16,-1 2-155 0,0-1-108 16,-3-2-240-16</inkml:trace>
  <inkml:trace contextRef="#ctx0" brushRef="#br0" timeOffset="195477.37">10379 8444 1132 0,'-2'-7'-22'16,"-1"-1"-15"-16,1 2-54 0,0-1-32 0,1 2-23 15,-2-1 10-15,-1-6-16 0,1 7 125 16,1-1 9-16,0 2-30 0,1 0-49 16,-1 1 2-16</inkml:trace>
  <inkml:trace contextRef="#ctx0" brushRef="#br0" timeOffset="203276.57">10407 8102 1961 0,'-3'-12'93'16,"3"8"-3"-16,0 0 32 0,0 2 5 0,0 2 4 0,0 0 4 16,0 0 100-16,0 0-127 0,0 7-12 0,3 2-28 15,3 3-3-15,5 18 24 16,-3-11-40-16,2 3 7 0,0 3-16 0,1 3 9 15,2 0-8-15,15 32 46 16,-15-31-40-16,1 1-1 0,0-1-10 16,0-2-12-16,11 24 10 0,-15-29-44 15,-1-2 12-15,-2-2 9 0,1-4-20 0,-5-3 23 16,4 3-14-16,-4-9 2 0,-1-2-5 0,-2-2 3 16,2-1 6-16,-2 0-1 15,0 0 3-15,1 0-12 0,-1-9 18 0,1-1-8 16,0-3-21-1,3-20-31-15,-3 14 23 0,3-2-3 16,-1-3-1-16,2 1-6 0,0 0-19 0,7-15-62 16,-7 22 44-16,3 3-7 15,-3 2 7-15,4 4 7 0,-2 3 18 16,10 4 24-16,-9 0 19 0,-1 6 9 0,0 2-2 16,0 1 34-16,-1 1 23 0,5 13 100 15,-7-9-83-15,-1 1-17 0,-1 0-12 16,0 1 5-16,-2 20 15 0,0-18-49 0,-6 3-8 15,0 0-1-15,1-1-10 16,-2 1 2-16,-7 17 1 0,7-19-8 0,0-4 4 16,-2-1-12-16,2-2-76 15,0-2-90-15,-8 2-492 0,11-9 241 0,-3-3-168 16,2 0-59-16,0-7 77 0</inkml:trace>
  <inkml:trace contextRef="#ctx0" brushRef="#br0" timeOffset="203706.54">10987 8392 2585 0,'3'0'27'0,"1"5"16"15,-1-5 34-15,0 0 118 0,-1 0-94 0,0 0 19 16,-2 0 11-16,1 0 15 0,-1-5-5 0,0-8 13 15,0 5-116-15,0-1-11 16,0-3 5-16,0 0-11 0,0-2-4 16,-10-12-2-16,5 13-16 0,2 2 9 15,-2 0 7-15,0 2-10 0,0 1 10 16,-7-6 8-16,7 10-12 0,-1 1-1 16,-1 1-8-16,0 2-1 0,-7 0-7 15,9 9-1-15,-1 0 4 0,0 2 13 16,5 2-1-16,-2 2 10 0,3 17 14 15,0-14-31-15,7-1-1 0,-1 0-3 0,2-2 4 16,1 1 3-16,9 10-2 0,-9-15-6 16,1-1-5-16,0-1 9 0,0-3-11 15,10 2-10-15,-11-8-10 0,1 0-26 16,-1 0-46-16,-1-8-34 0,0 0-69 0,7-15-308 16,-7 9 221-16,-1-1-4 0,-2-2 1 0,0 0-103 15,-1-1-119-15,4-17-343 16</inkml:trace>
  <inkml:trace contextRef="#ctx0" brushRef="#br0" timeOffset="203960.12">11088 8164 2103 0,'-2'0'32'0,"-1"0"31"16,3 8 54-16,-2 10 223 0,2-9-145 0,0 1-12 16,0 2-34-16,0-1-29 15,0-1-49-15,0 9-18 0,7-10-39 0,-2-1-5 16,-1-2-4-16,2 1-5 15,-1-1 8-15,5 3 18 0,-3-6-26 0,0 0 6 16,0-1-1-16,-1 0 4 16,8 2 61-16,-10-3-29 0,0 1 7 15,1 0-7-15,-3 1-10 0,1 0 1 16,2 6 3-16,-4-3-24 0,0 1-15 0,-1-1 3 16,0 2 8-16,0 1-6 0,0 7-3 0,-7-8-9 15,2 1 4-15,-1 0-15 16,0-1-78-16,-7 9-379 0,6-9 126 15,0-1-37-15,-1 0-116 0,1-2-160 16,-1-2 89-16</inkml:trace>
  <inkml:trace contextRef="#ctx0" brushRef="#br0" timeOffset="204376.51">11062 7985 2701 0,'-5'-10'39'15,"5"3"34"-15,-5 0 27 0,5 3 6 16,0 0 53-16,0 4-50 0,0 0 27 0,0 0 2 16,6 0-12-16,1 9-38 0,13 13 18 0,-8-8-61 15,2 2-17-15,2 2-2 16,2 2 7-16,17 21 7 0,-19-21-21 0,2 0-16 15,-1 0 12-15,-2-1 3 16,1-1-2-16,8 11-5 0,-13-16-12 0,-3 0-2 16,-1-3 6-16,-1-2-2 15,2 2-2-15,-5-6 5 0,-1-2 2 0,-2-2-8 16,1 0 6-16,-1 0 1 0,0 0-1 16,0 0-2-16,0 0-1 0,0 0 5 15,-6 0-9-15,1-14-10 0,-1 8 2 16,2-1 2-16,0-3-9 15,1 0 3-15,3-1-7 0,0-15-31 0,0 11 26 16,0 1-28-16,0-1-41 16,6 2-59-16,6-14-376 0,-6 14 210 0,0 1-12 15,-1 1-9-15,3-1-208 16,0 2-35-16</inkml:trace>
  <inkml:trace contextRef="#ctx0" brushRef="#br0" timeOffset="205186.25">11948 7626 2491 0,'-6'-3'37'0,"1"2"51"16,0 1 53-16,-6 6 229 16,5 2-208-16,0 1-10 0,0 1-41 0,0 2-6 0,-1 4-19 15,-4 21-18 1,6-17-47-16,2 3-27 0,1-2 12 0,2 0-1 16,0 19-12-16,8-22 6 0,1-1 3 0,-1-4 3 15,1 0-6-15,-1-4-4 16,10 3-5-16,-9-9 11 0,0-3 1 0,-1 0-1 15,0 0-10-15,-1-11 11 16,6-12 0-16,-8 9 1 0,-2-2-6 0,1 1 1 16,-2-2 2-16,-2-15 10 15,0 18-10-15,0 1 1 0,0 1 9 0,-7 2-8 16,1-1 3-16,-6-7-4 0,6 9-3 0,-1 1 2 16,0 0 4-16,0 2-2 15,1 1 1-15,-2-4-8 0,5 7 11 16,3-1-10-16,0 3 1 0,0 0 12 15,0 0-5-15,9 8 1 0,0-1-8 16,0 0 7-16,2 2 1 0,2 0 5 16,15 10-2-16,-14-10-4 0,1-1 9 0,-1 0-2 15,2-1-13-15,-2-2 7 16,14 2-55-16,-15-5 11 0,-2-2-50 0,0 0-52 16,-1 0-86-16,6-6-384 0,-9 0 247 0,-3 6-69 15,0-9-208-15,-2 0 68 16</inkml:trace>
  <inkml:trace contextRef="#ctx0" brushRef="#br0" timeOffset="206063">11997 7449 2336 0,'11'0'115'0,"-5"0"6"16,1 7 47-16,0-1-11 15,1 2 15-15,3 2-17 16,12 15 107-16,-10-9-180 0,1 1-22 16,0 2-22-16,1-1 13 0,12 18 5 0,-14-19-47 15,0-2-5-15,-1 1 2 0,-1-2 5 16,-2-3-5-16,7 9-5 0,-11-13-4 0,-1-1 5 16,0-1-6-16,-2-1 10 0,1-1-1 0,-2-2 7 15,0-1-5-15,-1 0 2 16,0 0-3-16,0 0 4 0,0 0 5 15,0-7-14-15,0-1 1 16,-6 0 1-16,0-2 3 0,0-1-1 0,-6-16-13 16,6 13 8-16,0-2-1 15,1 1 1-15,2 1 5 0,-1 3-9 0,2-8 10 16,2 12-8-16,0 1-2 0,0 1-6 0,6 2 19 16,0 0-11-16,5-1-4 15,-4 2 2-15,0 0 2 0,0 1 0 0,0-2 5 16,7 0-1-16,-8 2-2 15,1 0 0-15,1 0 0 0,1 1 5 0,-1-2 0 16,12 2-7-16,-9 0-8 16,1 0 7-16,-1 8-3 0,0-1 10 0,0 0-7 15,10 10 29-15,-11-9-22 0,-1 1 8 0,0-1-8 16,-1 1-11-16,6 6 6 16,-10-8-8-16,0-2 14 0,-1-1 1 0,-1-2 12 15,-1 0 21-15,0-2 62 16,-1 0-23-16,0 0 10 0,0 0 7 0,0 0-16 15,0 0-29-15,-6-7-27 16,1 0-21-16,-2 0 3 0,-2-2 1 0,0-1-12 16,-1-3-4-16,-11-17-34 15,8 13 36-15,0 1-10 0,1-4 9 0,-1 0-22 16,-14-22-36-16,16 22 40 0,-2 0 10 16,2 2-14-16,1-1 2 0,1 1-1 15,-6-12-12-15,8 16 32 0,0 2-4 0,1 2 11 16,1 0 0-16,2 2-2 15,-4-5-7-15,5 9 4 0,0 0-6 16,1 1 12-16,0 2-6 0,0 0 12 16,1 1-4-16,0 0-1 0,0 0-12 0,0 0 1 15,0 0-6-15,0 0 1 16,0 0 8-16,0 0 12 0,0 0-8 0,0 0-3 16,0 0 2-16,0 0-28 0,0 0 25 0,0 0-3 15,0 0 11-15,0 0-4 16,0 0 6-16,0 0 7 0,0 0-3 0,0 0-6 15,0 0 5-15,4 0-9 16,-4 5 4-16,3-5 0 0,-3 0-1 16,0 0-1-16,3 0 1 0,-3 0 10 15,2 4-3-15,-1-1 0 0,1-3-7 16,0 4 4-16,-1-1 2 0,1 0-4 0,2 4-36 16,-1-5-27-16,-1 1-71 15,0-1-90-15,1 1-99 0,-1 0-518 0,0-1 184 16,0 0 26-16,-2 1 120 15</inkml:trace>
  <inkml:trace contextRef="#ctx0" brushRef="#br0" timeOffset="206706.4">12465 7514 2858 0,'0'0'58'0,"0"0"65"0,0 0 325 0,0 0-231 16,-6 0-56-16,6 0-57 15,-7-8-24-15,3 8-14 0,-6-7 47 0,4-2-56 16,1 4-14-16,-1 5 5 0,0-9-20 0,-5-3-4 16,7 7-32-16,0 0 6 15,1-1-9-15,0-2 2 0,2 0 5 0,1-12 6 16,0 10-5-16,0-3 2 15,0 1-1-15,0-2 5 0,11-11-22 0,-8 13 6 16,2 0-7-16,0 1-6 16,0 1-3-16,1 1-3 0,6-4-22 0,-5 8 36 15,0 1-4-15,1 2-4 16,0 1 7-16,6 1 7 0,-7 0 8 0,0 0 0 16,-1 0 0-16,1 7 6 0,-1-2 4 0,6 7 4 15,-6-6-7-15,0 1 9 16,1 0-3-16,1 0 1 0,7 11-15 0,-8-9 6 15,2 0-3-15,-1 0 11 16,-1 1 1-16,2-1-3 0,4 10 2 16,-6-10-1-16,-1-1-12 0,-1-1 0 15,0 0-5-15,5 6 10 0,-6-7 6 16,0-1 0-16,0 0-14 0,0 0 6 0,2 4 0 16,-3-5-1-16,0-1-8 0,-1 0 1 15,1 0 1-15,-1-3 4 0,1 3-8 16,-2-3 9-16,0 0-3 0,-1 0-2 15,0 0 10-15,1 0-10 0,-1 0 16 0,0 0-16 16,0-9 5 0,0-1 11-16,0 0-17 0,-6-15 8 0,1 10-3 15,0-2-5-15,0-1 4 16,0-1-2-16,0 1 2 0,-6-18 2 0,7 19-5 16,-1 1 2-16,2 2-3 0,0 1-13 0,-2-8-29 15,4 14 17-15,0 0-14 16,0 3-31-16,1 0-66 0,0 1-360 0,0 2 151 15,0 1-69-15,0 0-244 16,5 0-1-16,-5 0 113 0</inkml:trace>
  <inkml:trace contextRef="#ctx0" brushRef="#br0" timeOffset="206976.7">12844 7130 2916 0,'1'4'56'0,"2"-1"57"15,0 1 43-15,4 6 201 16,-3-4-243-16,0 1-38 0,0 1-40 0,1 2-20 16,6 11 4-16,-5-11-12 0,-1 0 3 0,1 0-10 15,-1-1-10-15,1-2-8 16,2 6-216-16,-5-8-62 0,0-1-150 0,-2 0-257 15,-1-4-108-15</inkml:trace>
  <inkml:trace contextRef="#ctx0" brushRef="#br0" timeOffset="207136.45">12684 6904 2923 0,'-8'-19'7'0,"5"12"-7"0,0 1-3 0,1 3-30 16,0 3-71-16,2 0-341 16,0 0 31-16,0 0-216 0,0 0 89 0</inkml:trace>
  <inkml:trace contextRef="#ctx0" brushRef="#br0" timeOffset="207606.54">12897 6870 2349 0,'3'-4'5'0,"1"0"59"0,0 1 45 15,-1 3 51-15,6 8 176 0,-5 1-194 0,2 1-21 16,0 1-10-16,2 3-2 15,8 18 59-15,-7-16-112 0,-1 0-10 0,1-1-26 16,-2 2 0-16,0-2-6 16,3 12-8-16,-5-15-5 0,-1-3-1 15,-1-1 0-15,0-2 10 0,3 3-10 16,-2-7-2-16,-1-1-9 0,0-1 12 0,1 0 5 16,5 0 5-16,-4 0-16 0,1-5-6 0,0-2-8 15,1 1-15-15,1-1-9 16,9-10-64-16,-7 8 54 0,1-1-9 0,0-1 14 15,2 1 8-15,11-7-10 16,-10 10 33-16,-2 1 13 0,1 2 12 16,0 0 4-16,12 4-7 0,-15 0-7 15,1 0 0-15,-2 9 0 0,-1-1 0 0,0 0 6 16,2 10 35-16,-6-8 24 0,-2 1 7 0,-2 0-5 16,0 2-16-16,0 13-8 15,-7-14-29-15,0 1-12 0,0-1-4 0,0-1 2 16,0-1-13-16,-9 5-177 15,8-10-27-15,1-1-71 0,-1-2-31 0,-1-2-64 16,-6 0-765-16,7-7 620 16,0 1 111-16</inkml:trace>
  <inkml:trace contextRef="#ctx0" brushRef="#br0" timeOffset="208046.67">13345 6874 2644 0,'4'0'111'0,"-1"0"52"0,0 6 45 0,2 1-4 16,4 13 74-16,-4-9-195 0,0 2-39 0,2 0-20 16,0-2 3-16,8 10 0 15,-6-12-17-15,-1-1-8 0,1-3 2 0,0 0-7 16,0-3 8-16,8-2 19 15,-9 0-13-15,0 0-9 0,-1-7-6 0,-1-1 5 16,4-10 2-16,-5 8 7 16,-3-1-13-16,1-3 12 0,-1 0-6 0,-2 0-7 15,0-13 4-15,0 13-1 16,0 0 3-16,-6-1-2 0,0 0-6 0,-6-14 0 16,6 14 9-16,0 0 7 0,1 3-8 0,0 1-3 15,2 3-6-15,3-3-3 16,0 11 20-16,0 0-1 0,0 0 4 0,8 7 8 15,9 11 48-15,-6-8-35 16,1 2-2-16,1 0-14 0,3 2-16 0,0 0-5 16,17 10-4-16,-16-13 1 15,1-1 3-15,0-2-1 0,-1-1-9 0,13 2-2 16,-17-7-33-16,-2-2-34 0,-1 0-108 0,-3 0-108 16,-1 0-85-16,0 0-549 15,-6 0 246-15,0 0 100 0,0-9 121 0</inkml:trace>
  <inkml:trace contextRef="#ctx0" brushRef="#br0" timeOffset="208436.45">13498 6406 2654 0,'0'0'45'0,"0"0"27"15,7 8 32-15,13 16 138 16,-7-8-126-16,1 5 13 0,1 1-20 0,4 4-3 15,18 29 2-15,-18-29-92 16,-1 2-13-16,1-3-1 0,-2 1 4 16,-1-3 9-16,11 15 2 0,-14-23-16 0,-3-2 8 15,-2-2-6-15,-1-3-8 0,2 2-9 16,-6-8 9-16,-2 1-50 0,-1-3-58 16,0 0-47-16,0 0-14 0,-6-10-36 15,1 1 176-15,-2 0 19 0,0-4 17 16,-2-1 4-16,-9-15 54 0,9 13-7 15,1-1 30-15,-1 0 13 0,2 0-4 16,2 1-10-16,-1-13 1 0,6 16-69 16,0 1-11-16,0 2-4 0,0-1-8 0,16-9 12 15,-9 11-3-15,0 0 0 16,0 1-51-16,1 0-57 0,1 0-78 0,5-7-350 16,-7 9 218-16,0-1-107 0,-1 2-195 0,-2 0 56 15</inkml:trace>
  <inkml:trace contextRef="#ctx0" brushRef="#br0" timeOffset="208856.61">13969 6520 2329 0,'3'0'0'0,"-2"-6"9"0,1-7 19 0,-1 5 1 16,-1-1 4-16,0 0 9 16,0-2-1-16,0 0-13 0,-7-15-12 0,7 13-14 15,-5 0-11-15,0-1 5 16,1 0 7-16,-5-12 2 0,4 15-7 0,0-1-5 16,0 2-2-16,0 0-2 0,-6-3-12 0,6 7 3 15,0 3 4 1,0 1-9-16,1 2-17 0,-1 0-36 0,3 0 51 0,0 9 13 15,2 0 14-15,0 1 3 16,0 0 3-16,7 15 21 0,0-11 6 0,0 2 22 16,2 0 16-16,0 1 24 15,10 17 121-15,-9-19-102 0,0 1-19 0,1-3-31 16,-1 0-18-16,9 6-7 0,-10-13-18 16,0-2 9-16,-1-1-7 0,0-3-1 15,4 0-22-15,-7-8-14 0,-1 0-33 0,-2-3-56 16,0 0-67-16,-2-4-81 15,0-16-527-15,0 15 145 0,-6-1 87 0</inkml:trace>
  <inkml:trace contextRef="#ctx0" brushRef="#br0" timeOffset="-212491.63">14496 5902 2413 0,'2'-7'80'0,"0"-1"74"0,-1 3 69 15,1 0 39-15,2-1 150 0,-3 4-277 16,-1 2-24-16,2 0-35 0,-2 0-28 16,1 0-3-16,3 0 21 0,0 6-34 15,1 0-7-15,2 3-10 0,0 1 1 16,12 17 1-1,-8-10-8-15,0 2-9 0,-1 3 1 16,1 3 7-16,-1-1-8 0,8 25 23 16,-11-26-13-16,0 0-5 0,-1-1-9 0,-1-3-9 15,0-2 6-15,0 12 0 0,-3-18 13 16,-2-2-3-16,0-1 3 0,0-3 9 16,0-1 0-16,0-4-9 0,0 0-7 15,0 0 3-15,-7 0 1 0,0 0-7 0,0 0-1 16,-11-29-31-16,8 13 22 0,0-3-9 0,-2-4 9 15,1-3-3-15,0-3-5 16,-8-35-5-16,11 31 12 0,3 1 0 16,1 2 6-16,4 2-24 15,0 3 5-15,0-13-31 16,7 24 46-16,0 3 6 0,1 4 8 0,0 3-1 16,0 1-3-16,10 3-11 0,-9 0 13 15,-1 7-1-15,-1-1 7 0,-1 2 5 16,0 1-8-16,1 10 8 0,-5-7 9 15,-2 0-15-15,0 1 1 0,0 2-1 0,0-2-9 0,-7 16 1 16,1-16-25-16,1 0-68 0,1-2-69 0,0-1-81 16,0-3-83-16,-3 3-423 15,4-6 202-15,0-4-66 0,0 0 105 0</inkml:trace>
  <inkml:trace contextRef="#ctx0" brushRef="#br0" timeOffset="-212223.72">14754 5730 2441 0,'6'0'74'0,"0"7"69"16,0-2 65-16,-2 0 49 0,5 5 139 15,-6-4-271-15,1 1-39 0,0 0-21 16,0 0-6-16,0 1-14 0,6 10 26 15,-6-9-53-15,1 1-6 0,0 0-6 16,-1-1-4-16,1 0-7 0,3 5 2 0,-5-8 3 16,0 1-6-16,-1-3-25 0,0 1-55 15,1-1-136-15,-3 1-710 0,0-3 50 16,0 1 104-16,0-2 191 0</inkml:trace>
  <inkml:trace contextRef="#ctx0" brushRef="#br0" timeOffset="-212003.36">14612 5465 3794 0,'-2'-3'5'16,"0"-1"1"-16,1 2 2 0,-2 1 8 15,1 1 0-15,0 0 3 0,2 0-49 16,0 0-140-16,0 0-131 0,0 0-156 15,7 0-1061-15,-1 7 849 0</inkml:trace>
  <inkml:trace contextRef="#ctx0" brushRef="#br0" timeOffset="-211747.5">15031 5574 3084 0,'-7'0'139'0,"3"7"-12"0,4 2 42 0,-7 1-21 16,1 0-24-16,-5 22 45 16,6-16-128-16,1 2-8 0,0 1-32 15,1 1 22-15,3-3-15 0,0 16 13 0,0-19-27 16,0-2-2-16,7-1-3 0,0-2 5 15,8 4-1-15,-7-9-10 0,0-1-47 16,2-3-51-16,0 0-78 0,11-9-481 16,-10-2 171-16,1-2-290 0,-1-1 105 15,-1-3 104-15</inkml:trace>
  <inkml:trace contextRef="#ctx0" brushRef="#br0" timeOffset="-211323.83">14979 5281 2817 0,'0'-12'51'16,"0"9"-7"-16,0 1 27 0,0 0 52 15,0 2 34-15,0 0 18 0,15 17 87 16,-8-5-197-16,2 2-29 0,1 4-5 0,1 3-6 16,12 28-2-16,-12-23-1 15,1 1-16-15,0 0 4 0,-1 1-1 0,-1-2-16 16,10 23 11-16,-12-27-11 0,1-3 1 16,-1-2-2-16,-1-2 0 0,-2-2 15 15,5 5-5-15,-5-13 0 0,-2-1-1 16,-1-2 6-16,0-2 2 0,2 0 41 15,-3 0-19-15,1 0 8 0,-1-8-13 16,2 0-2-16,0-3 5 0,5-15 15 16,-4 11-30-16,1-2-21 0,0-2 11 15,1 0-12-15,-1-3 4 0,5-18-11 16,-5 20-10-16,-1 3-20 0,-1 2-36 16,1 2-65-16,0-6-360 0,-2 13 159 0,-2 2-52 15,1 2-82-15,-1 2-211 0,0 0 84 16</inkml:trace>
  <inkml:trace contextRef="#ctx0" brushRef="#br0" timeOffset="-211134.9">15214 5554 2375 0,'0'5'66'0,"0"0"46"16,6 8 206-16,-2-7-189 0,2 2-31 15,-2-2-34-15,1 2-12 0,7 2-25 0,-5-5-26 16,1-2-3-16,1-1 5 15,0-2-30-15,2 0-66 0,11-8-333 0,-12-1 93 16,1 1-150-16,-3-1-147 0,0 0 60 16</inkml:trace>
  <inkml:trace contextRef="#ctx0" brushRef="#br0" timeOffset="-210798.13">15394 5434 1924 0,'6'7'24'0,"1"-7"40"16,6 0 150-16,-8 0-83 0,2 0-9 0,-1 0-7 15,0-9-12-15,1-1-24 16,4-11 45-16,-6 9-61 0,0-2-1 0,-1 0-9 16,-1-1 3-16,0 2 2 0,-2-13 67 15,-1 14-60-15,0 3-15 0,0 1 1 16,-7 1-7-16,1 0-13 0,-8 1 33 15,6 4-32-15,1 2-1 0,-3 0-6 16,1 0 4-16,-6 8 27 0,9 2-29 16,2 2 6-16,1 2-17 0,3 1 0 0,0 4-1 15,0 24 9-15,6-21-12 16,0 0-9-16,-1 0 7 0,4-1-12 0,-2-2 2 16,10 11-39-16,-7-18-30 0,1-4-36 15,0-3-71-15,2-5-67 0,12-8-411 16,-13-3 251-16,0-4-194 0,1-2-9 15,-1-3 69-15</inkml:trace>
  <inkml:trace contextRef="#ctx0" brushRef="#br0" timeOffset="-210429.31">15599 4853 3086 0,'-7'-13'103'0,"0"3"15"0,2 5 26 0,1 5-30 15,4 0-30-15,0 20 98 0,0-5-124 16,0 0-14-16,8 6-15 0,1 2 3 16,13 30 10-16,-9-27-36 0,0 2-2 15,2-2 2-15,-1 2-6 0,1-2 0 16,11 16-18-16,-13-24-8 0,-3-3-16 16,0-2-17-16,-2-3-32 0,-1-3-26 15,4 1-156-15,-8-6 160 0,-1-1-14 16,-2-1 7-16,0 0-30 0,0 0-5 0,-6 0-26 15,-1-5 154-15,-2 5 24 0,0-5 7 16,-1 5 2-16,-14 0-5 16,13 0 4-16,-1 0 12 0,2 0 18 0,1 0 31 15,3 7 47-15,-3 12 192 0,9-6-141 16,0 0-30-16,0 4-43 0,0-1-24 16,9 0-40-16,6 12-18 0,-6-16-24 15,0-3-32-15,2-3-62 0,0-6-94 16,13-7-513-16,-11-4 165 0,-1-4-142 15,1-4 132-15</inkml:trace>
  <inkml:trace contextRef="#ctx0" brushRef="#br0" timeOffset="-209784.46">16067 4698 2546 0,'0'-17'25'0,"0"3"11"16,0 0 13-16,0-2 37 0,5 11 7 16,-5 5 57-16,5 0 29 0,0 0 15 15,0 8-57-15,8 14-14 0,-5-8-85 16,1 4-13-16,-1 1 0 0,0 1-10 0,7 22-4 15,-9-23-5-15,-1-1-2 16,0 0 3-16,-1-3-19 0,0-2 3 0,1 5 5 16,-3-11 16-16,1-2-14 0,-2-2-9 15,0-2 5-15,1-1-7 0,-2 0 18 16,1 0-16-16,1 0-22 0,1-7-30 16,-1-2-41-16,10-13-130 0,-5 9 109 15,2-2 4-15,2-1-13 0,1 0-14 0,14-12-96 16,-13 15 163-16,0 4 44 15,1 1 17-15,-1 3 11 0,0 2 16 0,7 3 58 16,-11 0 1-16,0 6 14 16,-2 1 12-16,-3 1 9 0,2 11 107 15,-6-9-103-15,0 1 12 0,0 2 15 0,0 0-8 16,-9 2-11-16,-9 13 50 0,9-13-117 16,-2-1-21-16,0 1-19 0,0-2 0 15,-2-2-6-15,-11 9-76 0,13-13-52 16,0-3-97-16,0-4-79 0,0 0-71 15,-6-10-643-15,12 0 396 0,-1-2 104 16</inkml:trace>
  <inkml:trace contextRef="#ctx0" brushRef="#br0" timeOffset="-209348.72">16462 4658 3202 0,'0'5'83'0,"0"-5"7"16,0 4 17-16,5 0-2 0,0-2-28 15,-1 1-30-15,6 4-9 0,-5-4-19 0,1 1-8 16,1-2 4-16,1 0-6 16,0-2-2-16,11 0 22 0,-9-9-16 0,0-1-4 15,0-1-16-15,-1 0 1 0,7-15-2 16,-10 12 15-16,-1 0-3 0,0 1-1 15,-2 0 10-15,-2-1-6 0,1-9 5 16,-2 13-5-16,0 0-1 0,0 1 10 16,0 0 0-16,-6 1 1 0,-1-7 26 15,1 10-24-15,6 0-5 0,-5 1-10 16,2 2-6-16,3 2 0 0,0 0-12 16,0 6 11-16,0 4-3 0,0 0 10 15,5 5 1-15,7 22 41 0,-7-15-9 0,1 2 5 16,0 1-2-16,-2 1 20 15,1 2-22-15,1 29 4 0,-6-26-38 0,0-1 4 16,0 2 8-16,0-2-28 0,0 0-49 16,-11 26-205-16,4-30 13 0,1-3-113 15,-2-2-101-15,-1-3-208 0,-11 10-795 16</inkml:trace>
  <inkml:trace contextRef="#ctx0" brushRef="#br0" timeOffset="-208218.37">12161 8132 2026 0,'-3'0'27'16,"-2"0"31"-16,0 0 24 0,-1 9 40 16,-6 15 113-16,5-9-120 0,0 1-19 15,0 3-11-15,-1 3 2 0,1 2-15 16,-4 27 34-16,6-24-73 0,1 0-9 16,1-1-1-16,1 0-6 0,2-3-4 0,0 17 4 15,0-23-17-15,7-2 1 16,-2-1-7-16,1-3-4 0,1-3 4 0,7 5-3 15,-7-8 2-15,2-3 5 0,-1-2 4 16,-1 0-4-16,2 0 12 0,8-14-5 16,-10 5 7-16,2-1-19 0,-2-1 8 15,1-2 6-15,-1 0-17 0,4-11 5 16,-6 13-1-16,0 1 6 0,-2 1-3 16,1 2 0-16,0 4 1 0,4 0 9 15,-2 3-4-15,0 0 14 0,1 0 15 16,2 9 32-16,0-3-1 0,11 13 41 15,-10-9-79-15,0 1-3 0,0-1-4 0,-1 1-2 16,0 0-12-16,5 9 1 0,-3-6 0 16,-7-9-12-16,2 2-34 15,-3-4-55-15,-3-1-56 0,3-1-69 16,-1 0-69-16,0-1-36 0,3 0-567 16,-2 0 319-16,0 0 99 0</inkml:trace>
  <inkml:trace contextRef="#ctx0" brushRef="#br0" timeOffset="-207998.48">12454 8324 2240 0,'2'-2'45'0,"1"1"62"0,0 1 59 15,1 0 39-15,3 0 157 0,2 13-153 16,-4-7-150-16,7 7 4 15,-6-7-54-15,0 2-3 0,0-1-6 16,1 0-6-16,-2 0-41 0,6 5-239 16,-6-7 38-16,-2-1-42 0,0-2-6 15,-1-2-63-15,0 0-195 0,-1 0-433 0</inkml:trace>
  <inkml:trace contextRef="#ctx0" brushRef="#br0" timeOffset="-207847.58">12421 8165 2288 0,'-9'-19'33'16,"1"2"9"-16,2 3 2 0,-2-2-1 0,6 13-87 16,0 3-51-16,2 0-63 0,0 0-138 15,0 0-265-15,0 0-415 0</inkml:trace>
  <inkml:trace contextRef="#ctx0" brushRef="#br0" timeOffset="-207484.79">12586 8146 2387 0,'14'7'170'0,"-7"-2"-29"16,0 1 51-16,0 1-41 0,0-1 6 16,-1 2-26-16,8 7 29 0,-7-6-122 15,0-1-15-15,-1 0-2 0,0-1 0 16,0-1-16-16,3 4 13 0,-5-7-15 15,-1 0 4-15,-1-2-12 0,0 0 3 0,-1 0-1 16,1-1 6-16,-2 0-1 0,1 0 3 16,0-8 0-16,0-1 5 0,0-1-12 15,2-18-7-15,-3 11-3 0,1-1 13 16,-1-1-9-16,2 0 5 0,-1 1-9 16,2-13-16-16,0 19 11 0,-1 3 15 15,1 2-1-15,1 1 3 0,1 4-5 16,5 2 10-16,-4 0 0 0,0 7 25 15,1 0-5-15,-1 1 5 0,1-1-17 16,6 11-14-16,-6-10-7 0,-2 0 11 16,1 0-65-16,-1-2-74 0,0 1-90 15,5-3-431-15,-6 1 251 0,-1-5-201 16,-1 0 22-16,0 0 73 0</inkml:trace>
  <inkml:trace contextRef="#ctx0" brushRef="#br0" timeOffset="-207206.95">12852 7960 2510 0,'12'5'134'15,"-6"1"1"-15,0 0 54 0,0 0-15 16,-1 0-12-16,2 1-51 0,6 8-10 16,-6-7-94-16,0 0-2 0,0 1-7 15,1 0 1-15,0 1 3 0,8 6-44 0,-8-9-77 16,-1-1-99-16,0-3-88 0,0 1-100 15,-2-4-232-15,3 0-601 0</inkml:trace>
  <inkml:trace contextRef="#ctx0" brushRef="#br0" timeOffset="-207000.26">12866 7873 3064 0,'-27'-35'201'0,"15"21"-18"16,0 1 10-16,2 2-67 0,2 3-59 0,2 3-63 15,-2-3-98-15,5 6-98 16,2 1-106-16,1 1-108 0,0 0-184 0,0 0-178 16</inkml:trace>
  <inkml:trace contextRef="#ctx0" brushRef="#br0" timeOffset="-206515.53">13235 7779 2543 0,'5'0'54'0,"0"0"48"16,5 0 209-16,-4 9-153 0,0-1-32 15,0 1-23-15,1-1-21 0,2 2-41 16,5 11-15-16,-7-9-29 0,0-2-1 15,0 0 2-15,0 0 4 0,3 7-111 16,-7-11-39-16,1-1-90 0,-1-1-45 0,-2-3-52 16,0-1-132-16,-1 0-754 0</inkml:trace>
  <inkml:trace contextRef="#ctx0" brushRef="#br0" timeOffset="-206353.3">13187 7614 2760 0,'-8'-15'29'16,"2"2"9"-16,1 3 9 0,1 4-8 16,0 0-30-16,0 2-139 0,3 4-9 15,1 0-86-15,0 0-127 0,0 0-297 0,0 7 56 16</inkml:trace>
  <inkml:trace contextRef="#ctx0" brushRef="#br0" timeOffset="-205920.26">13421 7776 2903 0,'5'0'-9'0,"-1"0"1"0,0 0 29 16,1 0 163-16,-2 0-46 0,-1 0-7 15,0 0-39-15,1 0-19 0,0 0-15 16,5 12 16-16,-3-7-50 0,-1 1-3 16,-1 0 4-16,1 1-23 0,0 0 9 15,3 6-17-15,-3-7 11 0,-1-1-9 0,-1-1 2 16,1 0-6-16,1-1-37 16,-2-3 18-16,0 0-1 0,1 0-27 15,-1-8-11-15,0 0-14 0,1-14-33 0,-1 10 80 16,-1-3 30-16,1 0-4 15,-1 0 1-15,1 0 9 0,2-13-23 0,-2 16 21 16,1 1-15-16,1 2 7 0,-1 3 6 16,7-4 9-16,-6 7 10 0,3 2-6 15,0 1 14-15,0 0 9 0,0 0-4 16,12 5 4-16,-10 0-28 0,0-1-5 16,0 1 1-16,0 0-8 0,0-2-52 15,7 4-235-15,-8-7 49 0,0 3-28 16,-1-3-30-16,0 0-137 0,-2 0-148 15,5 0-366-15</inkml:trace>
  <inkml:trace contextRef="#ctx0" brushRef="#br0" timeOffset="-205520.45">13643 7249 2814 0,'0'-11'110'0,"0"11"17"15,0 0 45-15,0 7-12 0,9 3-2 0,-2 2-40 16,13 20 41-16,-8-13-124 16,0 2-7-16,2 1-2 0,-1 0-16 15,0-1 2-15,11 18-8 0,-13-23 5 0,-1 0-7 16,-1-4 3-16,0 0-3 0,4 7-4 16,-8-14 4-16,-1 0-4 0,0-2-12 15,-2 0-21-15,0-3 5 0,0 2-81 16,-2-2 17-16,0 0-26 0,0 0-22 15,-7 0 8-15,1 0 21 0,-11 0-28 16,7 5 117-16,-2-5 17 0,-1 5 3 16,-1-1 5-16,-13 4 13 0,15-3 2 15,2-1 11-15,0 3 31 0,3 0 24 0,4 1 15 16,3 10 71-16,0-8-113 16,7 0-14-16,2 0-10 0,0 0-11 0,2-2-9 15,11 7 9-15,-12-10-13 0,1 0-7 16,-1-3-3-16,1-2-21 0,-1 0-25 15,9-7-265-15,-10 0 76 0,0-3-76 16,-1-1-64-16,0-2-255 0,5-14-555 16</inkml:trace>
  <inkml:trace contextRef="#ctx0" brushRef="#br0" timeOffset="-205165.73">13941 7443 2455 0,'4'0'40'0,"2"0"14"0,-2 0 26 0,0 0 14 16,1 0-10-16,1 0 94 0,-2 0-74 16,-1 0-1-16,1-8-14 0,0-1-13 15,2-8 17-15,-4 6-61 0,1 0-13 16,-1 0-5-16,0-2-15 0,-2 1-3 16,0-9 14-16,0 11 3 0,0 3-8 15,0-1-7-15,-7 2-7 0,1 1-14 16,-6 0-19-16,4 5 22 0,0 0 6 15,0 0 11-15,0 7-10 0,0 1 10 0,-5 14-10 16,8-9 25-16,2 2 22 16,3 2 33-16,0 1 27 0,6 21 123 15,1-19-140-15,0 0-33 0,0-1-28 0,1-1-9 16,1-2-7-16,9 10 14 0,-9-15-10 16,0-3-7-16,1-2-2 0,0-3 7 15,-1-3-9-15,10 0-92 0,-10-10-60 16,0-1-98-16,-2-2-92 0,1-3-103 15,3-20-866-15,-7 17 705 0,-1-1 141 16</inkml:trace>
  <inkml:trace contextRef="#ctx0" brushRef="#br0" timeOffset="-204584.75">14117 7209 2611 0,'0'0'45'0,"0"0"31"0,0 0 40 16,0 4 115-16,0-4-122 0,0 0 23 15,5 0 11-15,0 3 3 0,6 3 33 16,-3-2-140-16,1-1-11 0,3 2-17 15,1 2 13-15,3-2-7 0,15 6 1 16,-16-5-13-16,1-1-8 0,-3 0 0 0,0 0 7 16,-1-1-7-16,9 0-38 0,-12-1-40 15,-1-1-67-15,-1 0-67 0,0-2-55 16,1 0-371-16,-5 0 274 0,0 0-193 16,-2 0-20-16,-1-7 65 0</inkml:trace>
  <inkml:trace contextRef="#ctx0" brushRef="#br0" timeOffset="-204432.22">14232 7123 2617 0,'-5'6'78'0,"1"1"56"0,0 3 49 0,-1 3 10 0,1 2-18 16,-6 23 43-16,6-16-169 16,-1 4-32-16,1-1-21 15,0 1 5-15,0 0-32 0,-3 21-292 0,4-27-19 16,1-3-162-16,1-3-288 0,1-2 84 15</inkml:trace>
  <inkml:trace contextRef="#ctx0" brushRef="#br0" timeOffset="-203000.61">14545 6491 2433 0,'-3'-6'72'15,"-1"4"62"-15,0 2 33 0,-1 0 34 16,-4 21 111-16,4-7-173 0,0 5-5 16,2 3-27-16,0 6-12 0,2 4-28 15,-1 39 29-15,2-31-66 0,0 1-7 16,6 0-12-16,1 0 1 0,1-4-17 0,12 31 4 15,-8-38-5-15,0-4-6 16,2-4-13-16,1-3-25 0,1-6-19 16,18 2-162-16,-16-15 16 0,1 0-118 0,2-11-125 15,-2-5-359-15,0-4 75 0</inkml:trace>
  <inkml:trace contextRef="#ctx0" brushRef="#br0" timeOffset="-201851.04">14753 6503 2409 0,'-5'-4'71'0,"1"0"68"0,0 2 33 0,0 2 45 15,0 0-37-15,-4 0 74 0,1 8-155 16,1 1-25-16,0 1 4 0,-1 0-9 16,-1 4-12-16,-6 18 36 0,7-15-67 15,3 2-1-15,-1 0-12 0,1 1 2 16,3-1 1-16,1 20 0 0,0-20-19 15,6 0 5-15,0-2-16 0,0-1 22 0,2-2 2 0,9 7-8 16,-7-13-26-16,2-3-25 16,-1-3-24-16,3-2-39 0,0 0-68 15,18-10-427-15,-15 0 193 0,0-4-111 16,0-1-166-16,-1-2 92 0</inkml:trace>
  <inkml:trace contextRef="#ctx0" brushRef="#br0" timeOffset="-201304.23">14989 6420 2386 0,'-19'-9'162'16,"10"7"-7"-16,0 0 39 0,2 2-8 15,0-1-15-15,3 1-11 0,-4 0 61 16,6 0-172-16,0 0-35 0,1 0-8 16,1 6-6-16,0 2 6 0,0 15-7 15,0-8 10-15,0 1-5 0,5 2 1 0,0 2 9 16,1 0-13-16,6 18 12 16,-5-21-12-16,0-1-1 0,-1-1-10 0,-2-2 13 15,1-3-1-15,1 3 3 0,-4-10-6 16,-1 0 1-16,1-2 5 0,-2-1-2 15,0 0-7-15,0 0 6 0,0 0-1 16,0-6 9-16,0-2-4 0,0-3 4 16,0-1-2-16,0-23-3 0,0 13-11 15,-6-2 7-15,1-1-5 0,0-2 5 16,-5-26 4-16,2 4 10 16,2 11-3-16,6 11-17 15,0 14-18-15,0 10-1 16,7 3 30-16,0 0 5 0,-1 6 0 15,3 0-12-15,0 2 30 0,3-1-14 0,10 13 28 0,-11-9-38 16,1 2 13-16,-1 2-4 16,1 1-1-16,-2 0-7 0,10 17-4 15,-10-18-10-15,-3 2 8 0,1-3-4 16,-1-1 2-16,-1-2 8 0,5 7-57 16,-7-11-42-16,-1-2-73 0,0-1-76 15,-1-1-82-15,-1-1-31 0,1-1-573 16,-2-1 305-16,0 0 87 0</inkml:trace>
  <inkml:trace contextRef="#ctx0" brushRef="#br0" timeOffset="-201087.75">14997 6599 2695 0,'-1'6'-6'0,"0"1"5"0,1-7 48 16,0 0 26-16,0 0 44 0,7 0 17 16,-1 0-13-16,7-14 50 0,-5 5-125 0,1-1-33 15,0-4-15-15,2-2 9 0,-1-1-50 16,12-24-385-16,-12 20-13 16,-1 1-353-16,-1 0 107 0,-1 1 98 0</inkml:trace>
  <inkml:trace contextRef="#ctx0" brushRef="#br0" timeOffset="-200407.32">15179 6182 2455 0,'0'0'35'0,"0"0"38"16,0 0 19-16,0 0 16 0,0 16 80 15,4-5-118-15,1 0-25 0,0 5-18 16,1 1-6-16,1 1-7 0,5 22 10 16,-5-19-6-16,0 0-5 0,2 0 5 15,-3-1-9-15,0-2-8 0,6 15 11 16,-8-20-9-16,1-2 0 0,-2-2-2 15,-1-2-1-15,2 2 16 0,-3-8 30 0,-1 1 34 16,0-2 27-16,0 0 24 0,0 0-26 16,0 0 8-16,0 0-107 0,0-8-10 15,-5 0-4-15,-2 0 1 0,2-1 3 16,-9-17 3-16,7 9 10 0,-1-3-9 16,-1-2-1-16,0-1 0 0,-1-3-2 15,-9-29 13-15,11 26-10 0,1 0 2 16,1 1-8-16,2 2-2 0,2-23-10 15,2 28 18-15,0-1 3 0,0 5-4 16,8 1-6-16,0 2-2 0,8-6-11 16,-8 12 14-16,1 3-1 0,-1 3 5 0,1 0 2 15,-1 2 2-15,7 0-4 0,-7 8 1 16,-2 1 4-16,-1 0 15 0,-1 2-17 16,2 15 10-16,-5-13-13 0,-1 2 1 15,0 1 8-15,0 0-2 0,0 0-8 16,-6 15 22-16,6-17-18 0,-7-1 4 15,3 0-14-15,4-3 7 0,-4 0 10 16,0 7-1-16,4-10-7 0,0-1-7 16,0 0 7-16,0-2-1 0,0-1 8 15,0 5-6-15,7-4-3 0,0 0-9 16,0 0 1-16,0-2 17 0,7 2 3 0,-6-3 4 16,1-1-9-16,-1 0 0 0,2 0-4 15,0 0-8-15,10-9 2 0,-9 2 8 16,-2 2-7-16,0-1-16 0,1 2-60 15,-1-1-87-15,7-3-394 0,-9 3 203 16,-1 5-61-16,0-5-236 0,-2 1 27 16</inkml:trace>
  <inkml:trace contextRef="#ctx0" brushRef="#br0" timeOffset="-200095.62">15338 5904 2162 0,'0'-7'15'16,"0"2"41"-16,0-1 28 0,0 1 32 15,6 1 14-15,2-2 62 16,2-1-86-16,1-2-38 0,-4 6-42 15,0-1-5-15,0 1-2 0,0-2-10 0,2 0 0 16,6-3 0-16,-8 3-3 0,0 2-4 16,0-1-2-16,-1 0 1 15,4-4 4-15,-7 5-23 0,1 1-64 0,-1 0-82 16,-1 0-71-16,-1 0-79 0,1 2-588 16,0 0 381-16,-2 0 95 0</inkml:trace>
  <inkml:trace contextRef="#ctx0" brushRef="#br0" timeOffset="-199877.43">15445 5852 2132 0,'-1'2'24'0,"0"1"36"0,1-1 60 16,0 5 223-16,0-2-158 0,0 1-27 16,0 1-18-16,6 1-8 0,0 2-37 15,7 12 29-15,-6-10-100 16,0 1-9-16,1 0-8 0,1 1-14 0,9 12 18 15,-10-14-11-15,1 0 1 0,-1-1 4 16,0 0-12-16,0-2-74 0,4 5-356 16,-7-9 97-16,1-1-71 0,-1-1-199 0,-1-3-23 0,-1 0 84 15</inkml:trace>
  <inkml:trace contextRef="#ctx0" brushRef="#br0" timeOffset="-199554.79">15547 5646 2756 0,'0'-12'14'0,"0"7"9"0,0 1 5 16,0 0 17-16,0 2 22 0,5 0-3 15,8 2 80-15,-6 0-64 0,1 0 22 0,4 0 2 16,-1 0 22-16,20 17 79 0,-17-8-136 16,3 0-12-16,-2 3-13 0,1-1 2 15,-1 3 2-15,12 12 15 0,-16-11-37 16,1 0-12-16,-2 1 8 0,-1 0-20 16,7 19 2-16,-11-17-9 0,0 0-4 15,-1 0-46-15,-1 1-71 0,-3-1-198 16,0 16-879-16,0-17 290 0,0-2 198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25T10:48:13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9555 5601 2477 0,'0'0'38'0,"-5"0"54"15,5 0 61-15,-5 6 46 0,0 3 198 16,0-5-236-16,1 3-11 0,1-1-24 0,0 1-17 16,-5 10 40-16,5-7-102 0,-1 2 11 15,0 2-7-15,1 2-11 0,-2 2-12 16,-2 24-37-16,4-19 15 0,1 2 0 16,-1 3 0-16,-1 2-5 0,-2 30-15 15,2-30 0-15,2-1-5 0,-1-1-30 16,0-3-38-16,0-1-58 0,-3 11-501 15,5-22 143-15,-1-3-263 0,2-2-3 16,-2-4 123-16</inkml:trace>
  <inkml:trace contextRef="#ctx0" brushRef="#br0" timeOffset="388.85">9304 6071 2315 0,'-7'0'90'15,"6"0"-1"-15,-2 0 37 0,2-5 13 0,-1 5 15 16,2 0 110-16,0 0-180 0,0 0-30 15,0 0-7-15,0 0-7 0,0 22 30 16,7-11-39-16,-1 4 9 0,0 1-19 16,1 1-6-16,1 1-10 0,9 18-10 15,-9-20 3-15,1 1 2 0,18 25 10 16,-18-31-5-16,-2-1-13 16,10 6 8-16,-8-12-12 0,-2-2 0 15,3-2-3-15,-2 0 5 0,3-9-1 16,10-20-13-16,-9 8-24 0,-1-3-11 15,0-2-28-15,1-4-31 0,10-34-256 0,-12 33 91 16,-3 1-151-16,1 1-240 0,0 2 66 16</inkml:trace>
  <inkml:trace contextRef="#ctx0" brushRef="#br0" timeOffset="3888.39">11091 13394 1622 0,'0'-3'45'15,"0"0"43"-15,0-1 34 0,0 1 41 16,0-1 143-16,0 3-169 0,0-1-13 16,0 1-20-16,5-1 41 0,-5 1 10 15,14 0 157-15,7-1-130 0,-7 2-131 16,28 0 31-16,-17-1-52 0,3 0-10 15,1 0-8-15,2 0-2 0,4 1-6 16,-1-3 2-16,35-2 0 0,-33 0-4 16,-3 1 1-16,1 0-5 0,-3-2 9 15,0 1-9-15,-3-1 0 0,22-6 2 16,-27 6-7-16,-2 0 2 0,0 1-6 16,-2 0-16-16,-3 1-25 0,-1-1-42 15,13 1-227-15,-6 0-146 16,-13 4 188-16,8 0-558 0,-12 0 247 15,-1 0 92-15</inkml:trace>
  <inkml:trace contextRef="#ctx0" brushRef="#br0" timeOffset="4317.45">11585 13148 1969 0,'0'-2'-4'0,"0"0"0"0,0 0 18 0,0 0 79 16,0 1-11-16,0 0 6 0,5-1-6 15,-2 0 9-15,2 0-1 0,7-3 91 16,-5 1-89-16,3 2-7 0,1-1-2 16,1 1 10-16,3 1-6 0,17-1 79 15,3 2-41-15,-18 0-68 16,20 0 54-16,-18 7-52 0,0-2-8 16,-1 0-1-16,0 2 12 0,0-1 0 0,13 7 67 15,-19-7-52-15,0-1 18 0,-3 0 29 16,-1 1 59-16,-2 0 23 0,1 8 223 15,-5-5-293-15,-2 3-72 0,0 3-102 16,0 1-89-16,-6 2-86 0,-11 22-314 16,7-18 291-16,-1 1-1 0,-1 1-56 15,0-1-130-15,-2 0-133 0,2-1-309 16,-10 20-491-16</inkml:trace>
  <inkml:trace contextRef="#ctx0" brushRef="#br0" timeOffset="65750.23">6823 9747 2402 0,'-2'0'55'0,"-1"0"52"15,1 0 47-15,1 0 53 0,1 0 180 16,0 0-216-16,0 0-40 0,0 0-33 15,0 0-15-15,0 0-24 0,0 0 33 16,0 0-53-16,0 0-12 0,0 0-12 0,0 0 12 16,0 0-20-16,0 0 5 0,0 0-22 15,0 0 6-15,0 0 9 0,5 0 6 16,0 0 4-16,12-3-3 0,-6 1-7 16,3-1-3-16,3 0 6 0,4 2-6 15,2-1-4-15,28-2 6 0,-23 3-6 16,2 0 8-16,-1 0-1 0,2-1-13 15,0 2 15-15,31-1 7 0,-29 1 8 16,0 0 2-16,-1 0 1 0,0 0-4 16,-1 0-1-16,27 0 29 0,-32 0-27 15,-1 0-8-15,-2 0 0 0,-3 0-9 16,-2 0-4-16,9 0 11 0,-17 0-13 16,-2 0 5-16,-1 0 1 0,-4 0-1 0,0 0 4 15,0 0-26-15,-3 0-15 0,0 0-27 16,0 0-15-16,0 0-45 0,0 0-123 15,-5 0-713-15,0 0 70 0,-1 6 65 16,-1 2 207-16</inkml:trace>
  <inkml:trace contextRef="#ctx0" brushRef="#br0" timeOffset="75258.86">14999 7001 2858 0,'0'-5'189'15,"4"2"-20"-15,-4-1 49 0,0 4-39 16,3-3-36-16,-1 2 39 0,-2-1-143 16,3 0-3-16,-1 1-10 0,-1-1 20 0,5-3 98 15,-1 0-38-15,2-1 13 16,2-2 13-16,2-3 13 0,21-19 131 15,-11 10-147-15,2-4-21 0,4-2-35 0,4-4-19 16,3-3-44-16,40-39-5 0,7-4-3 16,-3 5 3-16,-42 39-8 15,-3 4 13-15,-3 3-9 0,-3 2 4 16,17-16-3-16,-26 23 9 0,-4 2-10 16,0 0 4-16,-3 3-4 0,6-9-55 15,-11 13-32-15,-1 2-36 0,-2 0-53 16,0 2-25-16,0 0-196 0,-2 3 240 15,-1 0 10-15,0 0-24 0,0 0-117 16,0 0-141-16,-8 7-828 0</inkml:trace>
  <inkml:trace contextRef="#ctx0" brushRef="#br0" timeOffset="81621.36">12540 8790 1853 0,'4'-6'75'0,"-1"3"33"16,0-1 42-16,-1 1 4 0,0 0 279 15,-2 3-305-15,0 0 33 16,0 0-124-16,0 6-32 0,-6 1 9 15,-1 1 38-15,0 3 4 0,-10 17 35 16,7-11-82-16,0 2-7 0,0 2 3 16,1 2 2-16,0-1 4 0,-3 23 12 15,8-24-16-15,1 1 3 0,3-2 0 16,0 0-7-16,0 13 10 0,9-18-11 0,-2-1-5 16,1-3 3-16,1 0-4 0,-1-4-2 15,12 6-7-15,-9-11 4 0,0 0 4 16,1-2 7-16,1 0-2 0,-1 0 1 15,13-17-1-15,-13 9 5 0,-2-2 0 16,0 1-1-16,-2-1 4 0,-1 1-5 16,3-7 5-16,-6 8 2 0,-2 2 1 15,-1 1 14-15,-1-1 12 16,0-1 46-16,0 4-56 0,0 1-11 0,0 1-11 16,-5 0-5-16,5 1-5 0,-11 0-2 15,6 0-9-15,1 7 12 0,-2 0-3 16,1 1-5-16,-1 3 11 0,-6 15-8 0,7-9 7 15,0 0-1-15,0 1-1 0,2 1-6 16,0 17-11-16,3-18 13 0,0-3 2 16,0 0-2-16,0-2 0 0,7-2-2 15,6 7-10-15,-7-11 20 0,1-2-4 16,1-2-7-16,1-3 1 0,-1 0-10 16,13-6-71-16,-10-1-27 0,1-2-73 15,-1-3-61-15,0-1-72 0,1-1-100 16,7-13-808-16,-11 14 755 0</inkml:trace>
  <inkml:trace contextRef="#ctx0" brushRef="#br0" timeOffset="82092.92">12765 9024 2722 0,'0'-4'14'16,"-3"0"1"-16,3 2 4 0,0 2-16 15,0 0-3-15,0 0-12 0,0 0 5 16,0 0 3-16,0 0 21 0,4 0 3 0,0 7 4 16,7 10 18-16,-5-8-14 0,0 2 13 15,1-1-2-15,0 2 5 0,-2-2-15 16,4 10-13-16,-6-11-15 15,0 0 5-15,-2-1 7 0,2-3 1 0,-3 0-4 16,2-1 10-16,-2-3-13 0,0-1 3 16,1 0 5-16,-1 0 1 0,0 0 1 15,0-12-7-15,0 4-18 0,0-1 7 16,0-3-1-16,0 0 7 0,0-2 2 16,0-19-15-16,0 17 6 0,0 2 0 15,0 0 4-15,0 3-2 0,0 1-6 0,4-3-8 16,0 9 8-16,-1 2 1 0,1 2-1 15,0 0 1-15,2 0 0 0,7 6 7 16,-6 0-1-16,1 0-2 0,-1-1-4 16,2 1 2-16,-2 0 8 0,7 3 4 15,-8-5-9-15,0 0-21 0,1-1-20 16,-2 0-23-16,0-1-47 0,4-1-212 16,-6-1 83-16,0 0-85 0,0 0-254 15,-1 0 6-15</inkml:trace>
  <inkml:trace contextRef="#ctx0" brushRef="#br0" timeOffset="82618.72">12885 8748 1965 0,'0'-8'7'0,"0"3"-10"0,0 4 50 16,5 1 15-16,0 0 32 0,0 0 17 15,9 14 34-15,-6-5-89 0,2 1 9 16,1 3-19-16,-1 0 0 0,2 3 4 0,9 17 30 16,-14-17-33-16,1 1-14 15,-1-2-2-15,-1-1 2 0,-2 1-9 0,2 7 9 16,-3-13-26-16,-1 0-2 0,0-2 0 16,0-2 2-16,-1-2 9 0,1 0 49 15,-1-3-16-15,0 0 11 0,-1 0 6 16,0 0 31-16,0 0-8 0,0-8 28 15,0 1-110-15,0-2-7 0,0-3 2 16,0 0-1-16,0-3 1 0,11-16 5 16,-11 16-11-16,5 1 8 0,0 1-12 15,-2 2-2-15,0 2 9 0,3-3-19 16,-3 8 0-16,1 2 2 0,0 0-3 16,0 2 6-16,1 0 12 0,7 6-4 15,-5-6 7-15,0 7 2 0,0 0 0 0,0-1 2 16,7 5 1-16,-1-3-11 15,-5-2-3-15,-5-2 10 0,0-4-1 16,-1 1-2-16,0-1 4 0,-2 0 2 16,2 0 4-16,-1 0 3 0,-1 0-6 15,0 0-2-15,1-8 3 0,1-1-13 16,2-12 2-16,-2 9 3 0,0-2 4 16,1 0-28-16,1 0-50 0,-1 0-52 15,2-11-241-15,-2 14 148 0,0-2-38 16,0 2-85-16,0 1-260 0,0 1 33 15</inkml:trace>
  <inkml:trace contextRef="#ctx0" brushRef="#br0" timeOffset="82980.64">13373 8496 1960 0,'-4'0'31'0,"-1"9"39"0,0-1 46 0,1 2 12 15,0 0 3-15,-6 16 37 0,7-12-124 16,0 1-21-16,2 1-7 16,1 0-4-16,0-2-5 0,0 12-2 0,0-15-1 15,5-2-1-15,0-1-6 0,-1-2 6 16,1-3-3-16,4-2 14 0,-4-1-6 15,0 0 3-15,2-10-2 0,-1 0-1 16,7-14 3-16,0-3 6 16,-3 3 7-16,-7 13 0 0,-1 0-5 0,-2 1 0 15,0 2-4-15,0 0-20 0,0-9-65 16,-8 10-27-16,1 0-72 16,0 1-70-16,1 1-88 0,0 1-250 0,-7 0-437 15</inkml:trace>
  <inkml:trace contextRef="#ctx0" brushRef="#br0" timeOffset="83439.87">13545 8412 2154 0,'3'-1'-3'0,"4"-1"76"15,-5 2 13-15,0 0 35 0,1 6 9 0,-1 2-63 16,0 1-8-16,5 12-14 0,-2-8-33 16,0 2-3-16,-1 0-3 0,2 2 2 15,1-3-2-15,5 16 11 0,-6-16-12 16,1-1 2-16,-1 0-7 0,0-2 7 16,-2-1 0-16,3 8-5 0,-6-10-2 15,1-2 0-15,-1-2 2 0,-1 0 3 16,0-2 3-16,0 2 77 0,0-3 19 0,0-1 21 15,0 0-20-15,0 0-31 16,0 0-39-16,-6 0-16 0,1 0-13 16,-2-9-11-16,0 2 5 0,-15-25-9 15,16 19 7-15,0-3 3 16,-1-20-7-16,7 16 6 0,0 0-4 0,0-2 4 16,0-1 1-16,5 0-4 0,8-23 7 15,-4 24 1-15,-1 0-5 0,1 2-5 16,0 3 1-16,0 1-2 0,6-7-17 15,-7 15 3-15,0 3-8 0,0 1 2 16,1 4-7-16,-2 0 9 0,7 7-3 16,-10 2 23-16,-1 1-1 0,0 2-17 0,-3 2-37 15,0 1-49-15,-9 19-267 16,1-17 134-16,1 0-71 0,-2-1-169 0,2 0-88 16,0-3 78-16</inkml:trace>
  <inkml:trace contextRef="#ctx0" brushRef="#br0" timeOffset="83890.66">13793 8245 1730 0,'4'6'32'0,"-1"0"23"16,5 5 73-16,-3-5-69 0,0 1-16 0,0 0-2 15,0-2-2-15,0 1-21 0,7 2 14 16,-6-5-17-16,0-1-2 0,0-2-1 16,1 0 2-16,6 0 20 0,-6-7-20 15,-1 1-1-15,1-1 3 0,0-1 27 16,-2-2-4-16,5-11 32 0,-6 10-71 16,1-1 6-16,-3-1-3 0,0 0 3 15,-2-1 8-15,0-14-10 0,0 14 24 16,0 0-1-16,0 4 8 0,0 1-3 0,0 1-32 15,0 0-5-15,0 6 2 0,0 2 41 16,0 0 22-16,0 0 20 0,17 8 107 16,-7 2-108-16,1 0-3 15,0 4 0-15,2 1 1 0,0 2 5 0,9 21 74 16,-11-19-89-16,-2 0-11 0,-2 2-11 16,0-2-7-16,1 35 12 15,-8-37-44-15,0-1-5 0,0 14 4 16,-7-17-9-16,1 0-28 0,0-1-50 15,0-1-103-15,-8 9-474 0,6-12 203 16,0-2-251-16,0-1 67 0,1-2 80 0</inkml:trace>
  <inkml:trace contextRef="#ctx0" brushRef="#br0" timeOffset="85013.61">14418 7661 2272 0,'-7'-9'118'0,"4"6"-4"0,-1 1 27 15,1 0-23-15,-1-1 19 0,-3 2 52 16,3 1-127-16,-1 0-36 15,0 0-5-15,-2 6-1 0,-4 12 48 0,5-5-28 16,-1 5 10-16,3 4-10 0,0 6 3 16,1 3-8-16,3 39 7 0,0-34-36 15,7 0 3-15,3 0-4 0,1-5 0 16,13 23 17-16,-9-35-17 0,1-2 5 16,1-4-19-16,2-6-3 0,22-7-67 15,-20 0-36-15,2-7-92 0,0-4-84 16,-1-2-97-16,-1-3-99 0,16-16-766 15,-22 15 792-15</inkml:trace>
  <inkml:trace contextRef="#ctx0" brushRef="#br0" timeOffset="85448.6">14670 7693 2522 0,'0'-1'31'16,"0"0"29"-16,0 0 6 0,0 1 5 16,0 0 41-16,0 0-69 0,0 0-8 0,0 0-25 15,0 0 13-15,0 0 21 16,11 7 63-16,-6 2-75 0,0 0-18 0,1 1-5 15,0 1 5-15,8 16 7 0,-7-13-8 16,0 0-4-16,-1 0-9 0,-1 0-1 16,1-1-9-16,3 11-202 0,-5-14-34 15,-1-2-118-15,0-2-230 0,0 0-74 16</inkml:trace>
  <inkml:trace contextRef="#ctx0" brushRef="#br0" timeOffset="86022.89">14789 7603 2160 0,'0'-5'9'0,"0"2"7"0,0 3-8 16,0 0-15-16,0 0-1 0,0 0 5 15,8 0 100-15,-4 0-37 0,1 5-1 16,-1 3-23-16,1 1-7 0,9 14 33 16,-6-11-45-16,0 2-5 0,0 0 2 15,-1-1-2-15,1 0-5 0,6 11 2 0,-9-14-9 16,1-1 0-16,-2 0-2 0,0-1 2 15,3 2-4-15,-5-6-4 16,0-1-45-16,-1 0-62 0,0-3-71 0,-1 0-559 16,0 0 213-16,0 0 75 0</inkml:trace>
  <inkml:trace contextRef="#ctx0" brushRef="#br0" timeOffset="86414.67">14810 7562 2182 0,'-3'-1'35'0,"-5"-3"118"0,5 4-26 15,0 0 0-15,2-1-2 0,-1 1-12 16,1 0-28-16,1 0-2 0,0 0-60 16,0 0-12-16,0 0-12 0,0 0-1 15,0 0-15-15,5 0 11 0,0 0 3 16,0 0 4-16,4 0 2 0,11-9 0 15,-7 5 0-15,3-1 0 0,1 1 3 16,0 0-6-16,-1 2 5 0,16-1 3 16,-17 3 6-16,-1 0-4 0,-1 0 10 15,0 8 6-15,8 6 72 0,-12-6-42 0,-1 1 6 16,-2 1-15-16,-1 0 7 0,-1 15 13 16,-4-11-48-16,0 1-17 0,0 2 10 15,-8 1-4-15,-9 17-7 0,10-18-8 16,-3 1-2-16,0-2 9 0,0-1-15 15,2-1-57-15,-8 8-284 0,8-14 60 16,1-1-50-16,1-1-140 0,0-3-191 16</inkml:trace>
  <inkml:trace contextRef="#ctx0" brushRef="#br0" timeOffset="87055.39">15089 7396 2247 0,'-2'0'55'0,"1"0"59"0,1 0 50 15,0 0 25-15,0 0 3 0,0 0 75 16,0 0-184-16,0 0-20 0,0 0-6 15,0 0-15-15,4-7 22 0,-1 2-42 0,0 1 1 16,1-2-8-16,-1 1 3 0,4-6 8 16,-3 5-8-16,-1 1-10 15,2 0-3-15,-1 2-2 0,1-1-5 0,2-2 9 16,-3 5-9-16,-1 0-6 0,1 1 3 16,-1 0 0-16,4 0 5 0,-4 0 4 15,0 8 2-15,0 0 3 0,-1 2-6 16,-1 13-9-16,-1-10 3 0,0 1-1 15,0-1 0-15,0 0 3 0,-5 8-44 16,5-12 12-16,-4-2-9 0,4-2 13 16,0 0-1-16,0-2 8 0,0 3 9 15,4-5 20-15,2-1-6 0,-1 0 2 0,0 0-3 16,9-8 3-16,-6 2 2 16,1 2 2-16,0-1-13 0,1 0 6 0,9 1-14 15,-11 0 13-15,1 4-1 0,-1 0 3 16,-1 0-1-16,-1 0 8 0,5 7 43 15,-8 0-23-15,1 0-9 0,-3 1-11 16,-1 1 8-16,0 13 3 0,0-10-19 16,-6 2-21-16,-1-1-42 0,0 0-107 15,-9 11-441-15,7-12 178 0,1-3-252 16,-1 0 62-16,1-2 76 0</inkml:trace>
  <inkml:trace contextRef="#ctx0" brushRef="#br0" timeOffset="87404.28">15286 7127 2283 0,'0'-3'18'0,"-3"2"24"0,3 0 28 16,0 1 13-16,0 0 1 0,0 0 44 0,0 0-28 15,5 0 14-15,0 0 18 0,3 0-11 16,2 0-24-16,17 7 100 0,-10-2-105 16,1 0-14-16,3 2-2 0,0 0-6 15,22 12 46-15,-22-9-73 0,-1 3 7 16,-2 0-1-16,0 2 6 0,12 22 56 15,-20-17-68-15,-2 4-18 0,-4 4-14 16,-4 4-25-16,-7 43-159 0,-4-33-156 16,-5 1-286-16,-3 3-397 0,-3-2 50 15</inkml:trace>
  <inkml:trace contextRef="#ctx0" brushRef="#br0" timeOffset="96942.56">3288 10621 1491 0,'-2'0'34'0,"0"0"27"0,2 0 12 15,0 5 23-15,-1-5-27 0,0 0 28 16,1 3-73-16,0-3-2 0,0 0 1 16,0 0-2-16,0 0 5 0,0 0-3 15,0 0 23-15,0 0-28 0,0 0-6 0,0 0-8 16,0 0-1-16,0 0-7 16,0 0 31-16,0 0 7 0,7 0 44 0,1 0 25 15,2 0-8-15,2 0 27 0,6 0-41 16,29 10 90-16,-16-6-92 0,5 2 22 15,6-2-36-15,6 2 7 0,4-1-5 16,62 6 52-16,13-3-27 16,-62-6-63-16,66-2 5 0,-67 0-27 15,-1 0-2-15,-1 0-1 0,-2-9 18 16,-2 2 39-16,48-6 72 0,-56 6-76 16,-4 2-35-16,-2-1 1 0,-3 2-5 0,-3-1-3 15,-3 1-8-15,28-5 3 0,-35 6-7 16,-1-2 7-16,-4 3-9 15,-2-1 7-15,-3 1-5 0,12-1-6 0,-18 2 6 16,-2 1-3-16,-2 0 3 0,-3 0-3 16,0 0-6-16,-2 0 8 0,0 0-20 15,-3 0-63-15,0 0-169 0,0 0-166 16,-8 0-219-16,-1 0-262 0</inkml:trace>
  <inkml:trace contextRef="#ctx0" brushRef="#br0" timeOffset="100841.62">3302 4043 2357 0,'-4'3'39'0,"1"-1"7"16,1 0 4-16,0-1 22 0,0 0-7 16,1-1 109-16,1 0-89 0,0 0-30 15,0 0-20-15,0 0-11 0,0 0-19 0,0 0-1 16,0 0-12 0,0 0 4-16,12 0 46 0,-5 0 24 0,5 0 17 15,2 0 5-15,7 0-32 0,4 0 2 16,39 10 22-16,-26-10-50 0,4 5 8 15,2-1-7-15,1-1 1 0,2-1-5 16,44 0-10-16,-3-2-8 16,-46 0-11-16,39 0 7 0,-43 0-6 15,0 0 7-15,1 0-3 0,-2 0 3 16,0 0 3-16,35-4-53 0,-39 4-69 16,-2-3-112-16,-2 3-155 0,-2 0-294 15,-4-4-135-15,-2 4 112 0</inkml:trace>
  <inkml:trace contextRef="#ctx0" brushRef="#br0" timeOffset="102170.3">6323 10620 2404 0,'-2'-3'60'0,"-1"2"44"0,0-2 217 16,2 2-158-16,1-1-3 0,0 2-7 0,0 0-7 15,0-1-32-15,0 0 2 0,0 1-93 16,0 0-16-16,0-1-4 0,0 1-12 16,0-1-1-16,6-2 4 0,1 1 25 15,5-3 13-15,4-1 5 0,5 0-2 16,76-17 68-16,-55 15-67 16,57-5 21-16,-45 8-31 0,3 0 2 15,2 2 2-15,2 0 10 0,2 0-13 16,64 0 8-16,-66 1-25 0,-2 1-4 15,-2-2-3-15,-3 1-7 0,-3 0 1 16,42-4 2-16,-52 3 7 0,-2 1-21 0,-2 1-40 16,-2 0-41-16,26 1-328 15,-33 0 21-15,-2 7-188 0,0 3-308 0,-2 0 100 16</inkml:trace>
  <inkml:trace contextRef="#ctx0" brushRef="#br0" timeOffset="107999.76">9808 9606 1508 0,'0'0'41'0,"0"-2"18"16,0 1 26-16,0 0 92 0,0 0-98 16,0 1 8-16,0 0 14 0,0-1 8 15,0 0 70-15,0 1-111 0,0-1-9 16,0 1 3-16,0 0-3 0,0 0 0 16,0 0 64-16,0 0-58 0,0 0 15 15,0 0 2-15,0 0 10 0,0 0 85 16,0 0-113-16,0 0-15 0,0 0 3 0,0 0 1 15,0 5 9-15,-5 3 36 16,-1-3-61-16,2 1-9 0,0 1-14 0,1 2 1 16,-4 11-8-16,2-7-4 0,1 2 7 15,1 1-7-15,-2 1 1 0,-3 23-9 16,3-21-3-16,-2 1 9 0,3-2-3 16,0 0 7-16,-2-3 2 0,-1 8-11 15,6-16-5-15,-1-1-19 0,1-2-48 16,-1-1-96-16,2-3-113 0,-1 0-459 15,-1 0 330-15,1 0-107 0,1 0-52 16,-1 0 74-16</inkml:trace>
  <inkml:trace contextRef="#ctx0" brushRef="#br0" timeOffset="108515.45">9632 9830 1984 0,'-3'-6'48'16,"0"2"41"-16,0 0 34 0,1 1 45 15,-1-1 117-15,1 2-156 0,0 0-15 0,2 2-2 16,0-2-5-16,0 1 63 15,0 1-75-15,0 0-49 16,0 0-22-16,0 0-10 0,0 0-3 0,0 5-3 16,7 1-13-16,1 15 13 0,-1-8 4 15,-1 4 2-15,3 3 3 0,-1 1-9 16,2 0-4-16,9 20 5 0,-9-23-9 16,-1-2 0-16,-1-3 0 0,1-3 0 15,-3-2-4-15,8-1-14 16,1-7 32-16,-1-16-44 0,-7 4-54 15,2-2-77-15,-2-4-48 0,0-2-57 16,1-3-39-16,6-23-476 0,-9 23 187 0,1 2 85 16</inkml:trace>
  <inkml:trace contextRef="#ctx0" brushRef="#br0" timeOffset="115399.79">7304 11413 1366 0,'0'0'29'0,"0"0"25"0,-1 0 20 16,0-2 82-16,1 2-97 0,0 0-58 15,0 0-11-15,0 0 6 0,0 0-1 16,0 0 9-16,6 0-2 0,-1-5-5 16,11-1 8-16,-4 0 21 0,4 1 12 15,4 1 7-15,5-1-16 0,5 1-8 16,44-2-5-16,17 5-6 15,-39 1-35-15,56 6-421 0,-51-1-32 16,1 4 27-16</inkml:trace>
  <inkml:trace contextRef="#ctx0" brushRef="#br0" timeOffset="116350.38">9691 11538 1005 0,'-3'0'11'0,"-2"0"12"15,4 0-15-15,0 0-12 0,1 0-7 16,0 0 3-16,0 0-4 0,0 0 0 16,0 0 15-16,7 0 2 0,0 0 2 15,0 0 0-15,1 0 1 0,12 0 101 16,-8 0-29-16,0 0 14 0,3 0-25 16,-1-3 6-16,0-2-10 0,17 1 65 15,-16 2-66-15,2-1 6 0,-1 0-6 0,3 1 12 16,1-1 3-16,0 1-14 0,23-1 39 15,-21 2-74-15,-2 1 9 0,0 0-6 16,-1 0-6-16,-1 0 6 0,16 0 38 16,-16 0-39-16,-2 0-9 15,-2 0-13-15,0 0-5 0,0 0 3 0,10 0 4 16,-13-6-6-16,1 1-3 0,-2 0 0 16,-2 1 4-16,-1 4 1 0,7-8-1 15,-11 6-68-15,2 2-78 0,-3-3-118 16,-1 3-286-16,1 0-27 0</inkml:trace>
  <inkml:trace contextRef="#ctx0" brushRef="#br0" timeOffset="159093.91">1328 8768 1792 0,'-10'-4'58'0,"0"1"28"0,-2-1 38 16,3 1 38-16,-2 2-44 0,-11 0 140 16,13 1-154-16,-1 0 11 0,1 0-27 15,1 0 11-15,0 0 2 0,-2 0 25 16,4 0-84-16,3 5-39 15,2-5-13-15,1 3-4 0,0-3 2 16,0 0-2-16,0 2 13 0,0 2 8 16,10 0-1-16,13 10-3 0,-7-4-2 15,4 2-4-15,6 3 16 0,4 1-5 16,6 3-4-16,47 19 2 0,13 2 0 16,-45-20-3-16,51 18 11 15,-54-20-10-15,-3-1-1 0,-2-2-1 0,-2 1 2 16,-3-3-6-16,-3-2 7 0,29 10-2 15,-36-14 7-15,-2 1-4 0,-1-1-5 16,-3-1 3-16,-1 1-12 0,17 4 1 16,-9-1 15-16,-17-5-7 15,3 2-1-15,-10-5-11 0,-2 0 13 16,-2 1-4-16,-1-3 2 0,1 1 0 16,0 0-2-16,-1-1-275 0,0 0 14 15,0 0-91-15,-7 0-14 0,-2-6-175 0,0 0-20 16</inkml:trace>
  <inkml:trace contextRef="#ctx0" brushRef="#br0" timeOffset="159714.71">1801 9183 1848 0,'-8'0'35'0,"-1"0"26"0,1 0 32 0,-1 5 25 16,2-5 5-16,2 3-21 0,-7-3 97 15,9 3-147-15,0-3 22 0,2 0-38 16,-1 0-2-16,1 0-10 0,1 0-33 15,0 0-6-15,0 0 5 0,0 0 2 16,0 0 1-16,10 0 9 0,3 0 3 16,24 6 10-16,-12 1-5 0,4 0 0 15,5 0-8-15,2 2 5 0,2-2 0 16,35 10 8-16,-38-8 7 0,-1 0 2 16,-4-2-2-16,-2 0 6 0,-2-1-17 0,-3-2-8 15,15 1 3-15,-23-4 0 16,-2-1-1-16,-2 0 21 0,-3 0 44 0,-2 0 49 15,1-6 201-15,-7-1-186 0,0-3-45 16,0-1-51-16,0-5-10 0,-9-4-19 16,-11-32-6-16,-4-14-20 15,9 29 7-15,-15-37-52 0,14 38-28 16,2 3-94-16,0 1-78 0,1 5-98 16,2 2-182-16,-7-9-878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25T10:51:36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2673 7792 1754 0,'0'9'123'16,"0"-5"-18"-16,6 2 132 0,-1-2-151 15,-5-2-1-15,0 0 3 0,4-1 11 16,-4 0-11-16,0 0 27 0,3-1-100 16,-1 0 1-16,-1 0 10 0,2 1 32 15,1-1 37-15,10 2 126 0,-3 1-129 16,2-3-5-16,4 2-7 0,3 0-3 16,2-1-2-16,28 0 45 0,7-1-9 15,-26 0-60-15,34-5 36 16,-33 5-44-16,2-6-12 0,-1 0-3 0,0 0-3 15,2 2-8-15,32-5 2 16,-35 4-25-16,-1 2-16 0,1-1-7 0,-2 0-21 16,0 1-40-16,23 0-252 0,-27 1 42 15,-1 1-116-15,-2 0-255 0,-3 1-142 16,-2 0 124-16</inkml:trace>
  <inkml:trace contextRef="#ctx0" brushRef="#br0" timeOffset="46314.4">1766 8781 1982 0,'0'0'65'15,"0"0"20"-15,0 0 42 0,0 0 17 0,0 0 17 16,-6 5-25-16,-1-5 109 0,4 0-142 16,3 0 11-16,-3 4-5 0,0-4-9 15,1 0 2-15,-1 0 44 0,2 0-36 16,0 0-59-16,1 0 24 15,0 0-47-15,0 0 1 0,0 0-4 16,0 0-16-16,0 0-2 0,5-9-26 16,-5 5 6-16,5 4-6 0,-1-4 2 15,2 2 4-15,-1 2 12 0,10-3 1 16,-4 3 3-16,1 0-6 0,1-2 6 16,45-2 17-16,-35 3-10 0,3-1-2 15,68-5 21-15,-59 5-28 16,3-2 7-16,44-2 6 0,-40 3 4 15,0-1-2-15,0-1-5 0,1-1 2 16,0-1 0-16,-2 0-9 16,68-21 21-16,-77 20-20 0,26-8-2 15,-9 2-8-15,-2 4 10 16,-24 5 1-16,-1 1-8 0,-1 0 5 16,-1 1-11-16,-1 0 8 0,19-1-9 15,-21 2 0-15,-1 1-13 16,24 1-142-16,-30 0 38 0,-1 0-88 15,-2 0-115-15</inkml:trace>
  <inkml:trace contextRef="#ctx0" brushRef="#br0" timeOffset="48390.4">9904 8708 2332 0,'-5'0'35'0,"1"0"47"0,-1 0 55 16,4 0 52-16,-1 0 238 0,2 0-226 0,0 0-24 16,0 0-48-16,0 0-21 0,0 0 26 15,0 0-78-15,0 0-10 0,0 0-8 16,0 0 4-16,0 0 0 0,0 0 27 15,0 0-40-15,0 0-7 0,0 0 1 16,0 0 0-16,0 0 104 0,6 0-13 0,3 0 48 16,0 0-15-16,2 0 24 15,19 0 174-15,-9 0-168 0,-1 0-33 16,5 0-39-16,2 7-27 0,2-3-28 0,33 1 3 16,-28-1-33-16,0-1 3 0,0 0-10 15,1 1 4-15,32 1 2 0,-34-3-14 16,-2 1 2-16,1-2 0 0,-3 2-2 15,23 0 2-15,-28-1-1 0,-1 0-2 16,-3 0-2-16,-1-1 2 0,14-1-7 16,-20 0 6-16,0 0-3 0,-3 0 2 15,-3 0-9-15,1 0-10 0,2 0-206 16,-5 0-83-16,-3 0-125 0,0 0-10 16,-1 0 29-16,1 0-339 0,-2 0 219 15,0 0-384-15,0 4 58 0,0 1 146 0</inkml:trace>
  <inkml:trace contextRef="#ctx0" brushRef="#br0" timeOffset="49791.21">2032 9488 1871 0,'-5'-5'157'0,"4"3"-52"15,-1-1 208-15,1 2-234 16,0-1 59-16,1 1 35 16,-1-1 83-16,1 2-203 15,0 0 19-15,0 0-41 16,0 0-27-16,0 0-14 15,5 0-15-15,12 0 45 16,-8 0-5-16,3 0 4 16,39 0 34-16,-27 0-23 15,2 0 11-15,4 0 9 0,82 0 172 16,-71 0-148-16,417-11 417 31,-426 4-468-15,0 1-4-16,33-6-10 0,-33 5-8 15,0 1-6-15,0-1 7 0,-1 0 4 16,-2-1-7-16,26-6 15 16,35-6 15-16,-73 16-31 15,0 0 3-15,13-3 3 16,-4 0-7-16,-2 2 0 16,20 1-145-1,-40 4 91-15,-1 0-28 0,0 0-23 16,0 0-61-16,-2 0-87 0,0 4-635 15</inkml:trace>
  <inkml:trace contextRef="#ctx0" brushRef="#br0" timeOffset="60470.04">3322 9856 1694 0,'-10'0'48'0,"-1"0"23"16,1 8 20-16,0 0-11 0,-1 1-6 15,-11 11 60-15,0 4 11 16,11-10-80-16,-12 15 55 0,12-13-67 15,-1 1-7-15,-1 1-11 0,1 2-18 16,-1 2 5-16,-11 26-8 0,12-22-14 0,1 1-5 16,1 3 6-16,0 1-3 15,2 1 3-15,1 2-10 0,-3 39 5 16,6-35-3-16,1 1 16 0,3 0-8 0,0 0-3 16,0 1 6-16,9 37-21 0,7-7 6 15,-6-37 7-15,14 27 4 16,-10-35-3-16,4 1-1 0,2-2 0 15,3 1 1-15,3-2-1 0,35 24 11 16,12-4-7-16,-34-24 0 0,42 10 3 16,-40-19 5-16,1-3-5 15,-1-7-1-15,1 0 3 0,1 0-3 16,38-20 3-16,-6-12 8 0,-41 12-9 16,26-27 7-16,-34 18-7 0,-3-1 4 15,-2-3-2-15,-3-4 8 0,-3-3 1 16,-1-3-7-16,7-52 14 0,-14 47-19 15,-1-4 10-15,-2 0-8 0,-2-1 5 16,-2 0 4-16,0-47 10 0,-9 3 18 16,0 52-16-16,-10-41 15 15,7 46-27-15,-1 1 2 0,-3 0-1 16,-1 1 1-16,-2 0 2 0,-28-35 14 16,-8 8 5-16,23 36-12 15,-40-15 8-15,31 28-30 0,-2 5-8 0,-3 7 1 16,-3 4 1-16,0 8-13 0,-3 6-5 15,-49 41-108-15,54-15 14 0,1 10-51 16,4 11-40-16,4 9-25 0,2 8-35 16,-25 92-330-16,12 6-112 15,29-89 396-15</inkml:trace>
  <inkml:trace contextRef="#ctx0" brushRef="#br0" timeOffset="81060.7">4647 12389 1865 0,'-9'0'36'0,"-9"0"174"15,11 0-48-15,0 0 8 0,0 0-5 16,0 0-9-16,1 0 16 0,0 0-15 16,-4 0 138-16,6 3-188 0,0-3-2 15,1 0-32-15,0 0-15 0,0 0-15 16,2 0-29-16,-1 0-17 0,2 0-4 0,0 0-1 16,0 0 6-16,0 0 5 0,11 0 15 15,2 0 22-15,28-10 107 16,-13 6-46-16,8-2 4 0,5-1 16 0,6 0-6 15,4 0-30-15,3 0-16 0,58-7-19 16,-56 7-30-16,-1 1-11 0,-1 1 0 16,-2 0-1-16,-3 2-7 0,-1 2 4 15,41-2 22-15,-47 3-8 0,-2 0-3 16,-4 0-4-16,0 0 3 0,-4 0-11 16,-2 0 7-16,24 6-25 0,-30-1-34 15,-1-2-75-15,-2 1-47 0,-2 0-48 16,-1 1-29-16,-2 0-93 0,13 9-808 15,-18-5 250-15,0 1 165 0</inkml:trace>
  <inkml:trace contextRef="#ctx0" brushRef="#br0" timeOffset="82446.42">7369 12292 1402 0,'-2'0'107'0,"-2"0"210"0,3 0-150 15,-2 0-8-15,0 0 13 0,1 0 18 16,0 0-9-16,-3 5 141 0,3-5-189 0,-1 0 10 15,2 3-9-15,-1-3-2 0,1 0-9 16,-3 0 59-16,3 0-105 0,0 0 0 16,0 0 3-16,-1 0 4 0,2 0 22 15,-1 0 134-15,1 0-117 0,0 0-5 16,0 0-5-16,0 0-12 0,0 0-17 16,0 0-26-16,0 0-63 0,0 0-27 15,0 0-4-15,0 0 14 0,7 0 0 16,14 0 71-16,12 0 168 15,-11-3-61-15,39 3 181 0,-27 0-204 16,2-2-21-16,2 2-26 0,2 0-14 16,0-2-2-16,41-1 30 0,-42 1-58 0,-1 0-8 15,-1 0-2-15,-2-1-2 0,-1 0-2 16,25-3 19-16,-31 2-36 0,-4 0-4 16,-3 1-5-16,-2-1 4 0,-4 1 0 15,9-2-19-15,-17 2-18 0,0 1-33 16,-3 1-43-16,-1 1-63 0,-1-1-135 15,-2 0-599-15,0 1-55 16,0 0 419-16,-16 0-1158 0,8 0 843 16,-4 5 243-16</inkml:trace>
  <inkml:trace contextRef="#ctx0" brushRef="#br0" timeOffset="85681.95">10140 13175 1202 0,'-7'0'146'15,"5"0"-18"-15,-3 0 153 0,3 0-157 16,1 0-18-16,1 0-4 0,-2 0 5 16,2 0 6-16,0 0 109 0,0 0-120 0,0 0-9 15,0-4 3-15,0 4 3 0,0-5 6 16,0 2 103-16,0-3 27 15,7 3-128-15,5-6 84 0,-4 4-116 16,3-1-17-16,2 1-6 16,3-1 0-16,3 1-1 0,25-4 66 0,10 3-5 15,-24 4-61-15,31 0 42 16,-31 1-47-16,0 1-18 0,-1 0-8 16,52 0 10-16,-59 0-26 15,-2 0 3-15,0 0-4 0,11 0-51 16,-8-4-185-16,-15 4 51 0,8-4-423 15,-8 4 103-15,-4 0-344 0,2 0 14 16,-2 0 129-16</inkml:trace>
  <inkml:trace contextRef="#ctx0" brushRef="#br0" timeOffset="94880.56">1904 12422 1720 0,'-6'-9'208'0,"3"6"-38"16,2-2 131-16,-2 2-158 0,3 2-25 15,0-2-12-15,0 1-6 0,0 1-18 16,0 0-22-16,0-1 5 16,0 1-51-16,0 1-18 0,0-2-39 15,3 1-21-15,-3 1 40 16,7-2-5-16,-3 2 24 0,-1 0 6 16,3 0-2-16,1 0 11 0,25 0 28 15,-18 0-29-15,3 0 3 0,1 0-1 16,3 0-1-16,27 0 34 15,9 0 4-15,-25 0-44 0,39 3 15 16,-35-3-6-16,2 0-1 0,2 0-2 16,0 0 7-16,1 0 10 0,0 0 16 15,40 0 43-15,-4 3-54 16,-41-3-30-16,35 2 21 0,-37 0-23 16,-2-1 5-16,0 1 2 0,0-2 0 15,0 2 5-15,-1-2 1 0,27 0-1 16,-6 0-4-16,-30 0-10 15,17 0 5-15,-9 0 4 0,-17 0-5 16,8 0 0-16,-12-4 4 0,-2 4 1 16,-2 0 1-16,0 0-3 0,-2 0-5 15,-1 0-3-15,1 0-9 16,-3 0-67-16,0 0-53 0,0 0-567 16,0 0-852-16,-7-8 975 15</inkml:trace>
  <inkml:trace contextRef="#ctx0" brushRef="#br0" timeOffset="128470.45">17710 731 1206 0,'5'-7'173'0,"-2"1"177"16,1 2-177-16,-2-1 176 16,-2 4-184-16,3-1-18 0,-3 0-14 15,0 1 8-15,0 0-2 0,0 1-4 16,0 0 85-16,0 0-86 0,0 0-97 16,0 0 4-16,0 0-38 15,0 5-7-15,0 4 7 0,0-2 12 16,0 4-1-16,5 5 10 0,2 5-1 15,0 7-5-15,1 6 6 0,10 60 42 16,0 24 4-16,-10-50-59 16,6 81 7-16,-6 10 10 15,-7-78-10-15,1 79 24 0,-2-83-27 16,0-4 0-16,0-3 3 0,0-5-12 16,0-3-5-16,0-6 1 0,0 41-10 15,0-22 17-15,5-43-11 16,0 17 11-16,-1-17 5 0,-4-20-17 15,4 2-1-15,-4-11 1 0,0-1-3 16,0-1-58-16,0 0-82 0,0-1-96 16,0 0-93-16,-10-19-481 0,-6-9-411 15,7 8 697-15</inkml:trace>
  <inkml:trace contextRef="#ctx0" brushRef="#br0" timeOffset="130350.65">17666 757 1628 0,'-1'5'122'16,"1"-1"91"-16,0-3-122 15,0 0 69-15,0-1-94 0,0 0-23 0,0 0-20 16,0 0-6-16,0 0-8 0,0 0 31 16,4 0 75-16,5 0 8 15,-5 0-79-15,8-4 34 0,3 0 24 16,-7 4-45-16,10-5 60 16,-9 2-69-16,2 1 8 0,-1-2-1 15,2 2 1-15,0-1-7 0,1-1-14 16,15-4 12-16,3 0-10 15,-14 5-28-15,15-6 8 16,3 3 9-16,-17 3-14 0,21-3 7 16,1 1-7-16,-19 2-6 0,24 0 2 15,-22 0 3-15,1 2-6 0,1-3 7 16,1 3-2-16,1-1-5 0,1 0 11 16,27-2 3-16,1-1 4 15,-28 3-11-15,28-1 9 0,-3-1-7 16,-26 1-6-16,27-3 26 15,-1-1 5-15,-28 2-20 16,26-2-3-16,-26 2-10 0,0 1-9 16,1 0 4-16,0 0 2 0,0 0-4 0,2-1 12 15,28-4-7 1,-1-1 5-16,-28 5 1 0,26-5-8 16,-3 4-10-16,-25 2 10 0,21 1 8 15,0 1-18-15,-23 2 6 16,23-1 7-16,-23 1-1 0,-1 0 0 15,2 0-4-15,0-1-5 0,1 1 8 16,0-1-9-16,26-2 10 16,-1 1-12-16,-27 0 7 0,23 0 4 15,-3 0 3-15,-22 1 0 16,20-2 0-16,-20 1 0 0,-1 0-4 16,1 0 0-16,0-1 1 0,2 1-1 0,-2-1-8 15,24-3-9 1,-2-1 22-16,-23 4-2 0,21-4 4 15,-3 1-10-15,-18 2 0 0,19-1-1 16,-17 5 8-16,-3-1-7 0,1-1 6 16,1 2-4-16,-1 0-1 0,0-1 3 15,20 0-3-15,-20 1 2 0,-1 0-3 16,0 0 5-16,-2 0-7 0,0 0-2 16,16 0 10-16,-18 0-5 0,2 0 4 15,-2 0-6-15,2 0 8 0,0 0-7 16,0 0 6-16,19 0-4 0,0 5-4 15,-18-1 3-15,15 3 2 16,-2 0-6-16,-16-3 14 0,16 3-7 16,-16-5-3-16,2 2-6 0,0-1 10 15,-2 0 3-15,1-1-4 0,-2 1 0 16,15-1-2-16,-4-1-8 16,-14-1-1-16,10 0 7 0,-2 0-7 15,-12 0-11-15,6 0-49 16,-1 0-32-16,-7 0 57 15,3 0-109-15,-4 0 24 0,-3 6-56 16,1-2-54-16,-2 0-71 0,0 2-49 16,0-1-140-16,-6 5-657 0</inkml:trace>
  <inkml:trace contextRef="#ctx0" brushRef="#br0" timeOffset="131602.73">17934 349 1588 0,'-4'5'114'0,"2"-5"-9"15,1 4 32-15,1-4-12 0,0 4-1 16,0-4 116-16,0 3-141 0,0-3-11 0,0 0-38 16,0 0-16-16,0 0-28 15,0 0-5-15,4 0-3 0,-4 0 15 0,6 0-1 16,4 0 35-16,-5 0-13 0,2 0 19 15,2 0 0-15,-1 0 4 0,12-5 20 16,-11 1-49-16,0-2-4 0,1-1-5 16,0 1-4-16,6-8-6 0,-9 6-11 15,-1 0 8-15,0 0-6 0,-2 0 5 16,1-6-1-16,-5 8 4 0,0-1-12 16,0 2 0-16,0-2-9 0,-15-4-20 15,6 5 14-15,0 1-1 0,-1 0-10 16,-1 2-2-16,-13 0-19 0,12 3 39 15,0 0 5-15,1 0 3 0,-1 6-4 0,-9 7-5 16,13-7 9-16,1 2 5 16,0 2 0-16,1-1-5 0,-1 14 3 0,4-11-1 15,2 1 9-15,0 1-9 0,1 1 3 16,0 16-1-16,0-15 5 0,0 1-3 16,0-2 7-16,7 3-1 0,-3-1-4 15,4 16-1-15,-1-1 7 16,-4-17-8-16,3 10-3 0,-3-6 1 15,-1-11-2-15,1 3 7 16,-1-8-5-16,-2 0 7 0,0-1-1 16,1-1 3-16,-1 1 1 0,0-2-4 15,0 0 10-15,0 0-16 0,0 0-2 16,0 0 4-16,-4-10-6 16,4 5-4-16,-4-4-2 15,4-2 5-15,0 4 3 0,0-7-7 16,0-2 6-16,7 9-2 15,7-11-3-15,-7 9 4 0,2 0-3 16,0 2-36-16,1 0-25 0,0-1-43 16,11-2-221-16,-12 7 119 0,1-1-47 15,-1 2-67-15,16-7-968 16</inkml:trace>
  <inkml:trace contextRef="#ctx0" brushRef="#br0" timeOffset="131935.28">18182 478 1658 0,'1'0'65'0,"0"5"57"16,3 6 198-16,-3-5-185 0,1 0-36 0,0 2-21 15,0 0-7-15,0 2-23 0,0 0-13 16,3 11 6-16,-3-10-31 0,0-2-7 16,0 1 1-16,0-2 4 0,-1 1-7 15,0-2-3-15,3 6-64 16,-1-4-305-16,-1-7 16 0,4 0-750 15</inkml:trace>
  <inkml:trace contextRef="#ctx0" brushRef="#br0" timeOffset="132737.09">18643 244 1693 0,'0'0'40'16,"0"0"43"-16,0 0 21 0,0 0 0 16,11-6 56-16,-4 0-106 0,-2 3-12 15,2 3-9-15,2-7-2 0,8-3 11 16,-7 5-30-16,-2-2-9 0,1-1 3 16,-1 1-1-16,9-11 8 0,-10 8-11 15,1 1-3-15,-2-2 3 0,4-7-4 16,-7 8 6-16,-2 1-4 0,-1-1 4 0,0 2-6 15,0-8 2-15,-8 8-2 0,0 1 0 16,0 0 6-16,1-1 3 0,-9-2 46 16,8 4-19-16,1 4 11 0,0 1-3 15,0 1-18-15,-7 0 4 0,8 0-29 16,1 6 3-16,0-1 2 0,-7 9 7 16,9-1-2-16,-1-1 5 0,1 3-1 15,1 3 9-15,0 24 30 0,2-19-25 16,0 1-2-16,0 0-6 0,7 1 1 15,-2 23 9-15,1-26-20 0,-2 0 0 16,0-1 3-16,-1-1-7 0,4 14 4 0,-4-20-3 16,0-1-5-16,0-1 2 0,-2-4-3 15,2 5 7-15,-3-7 8 16,0-3-3-16,0-2 20 0,0-1-7 16,0 0 2-16,0 0 2 0,0 0 0 15,0 0 14-15,0 0 25 0,0-6-32 16,0 6-24-16,0-5-2 0,0 1-11 15,0-6-11-15,0 6 0 0,0 0 8 16,0-1-3-16,11-8-36 0,-5 6-15 16,-1 2-42-16,1-3-37 0,2 2-40 15,8-10-278-15,-6 9 170 0,1-1-117 16,-1-1-116-16,2 2 33 0</inkml:trace>
  <inkml:trace contextRef="#ctx0" brushRef="#br0" timeOffset="133156.94">18972 365 1992 0,'-2'-4'55'0,"2"1"24"16,0-3 137-16,0 3-137 0,0 0-13 16,0 1-12-16,0-1 2 0,6-3 25 15,0 2-46-15,-1-1-9 0,0 2-4 16,0-2-17-16,7 0 3 0,-7 2-2 16,0 3 10-16,0-2-3 0,0 2 0 15,1 0 11-15,-2 8-10 0,-2-1 2 0,-1 1 11 16,1 12 26-16,-2-9-23 15,0 2-8-15,0 1-6 0,0 0 0 16,0 14-1-16,-5-7-9 0,5-10-7 16,0 5 5-16,0-11-5 15,0 0 8-15,6-1 0 0,0-1 3 0,-1-2-3 16,2-1-5-16,9 0-81 0,-6-9-25 16,2 0-102-16,1-3-110 0,3-1-276 15,2-1-80-15</inkml:trace>
  <inkml:trace contextRef="#ctx0" brushRef="#br0" timeOffset="133618.38">19566 66 2107 0,'0'0'61'0,"0"5"28"0,3-5 22 16,-1 0-11-16,3 0 37 0,-3 0-70 15,-1 0 12-15,2 0 8 0,0 0 15 0,5-6 51 16,-3 0-98-16,0 2-13 0,2-1-9 16,0 1-4-16,10-3 2 0,-9 4-26 15,2 0-1-15,-1-1 0 0,9-5 6 16,-9 6-2-16,-1-2-7 0,-1 1-3 16,-2 1 3-16</inkml:trace>
  <inkml:trace contextRef="#ctx0" brushRef="#br0" timeOffset="134043.37">19598 42 3385 0,'-2'20'2'0,"1"1"-1"15,1 24-2-15,0-21-3 16,0 0 7-16,0 0 17 0,7 3 3 0,3 23 24 15,-4-25-41-15,1-2-3 0,-2 0 6 16,2-2 1-16,5 13 3 0,-9-21-26 16,2-2-24-16,-1-1-31 0,-1-3-25 0,-1-1-139 15,0-6 113-15,-2 0 9 16,1 0 13-16,-1 0 18 0,2-11-46 16,-2 5 83-16,0 0-14 0,0-1 15 0,0-1 4 15,0-9-13-15,0 7 42 0,0 2 9 16,-6-1 3-16,6 0-3 0,-8-7 7 15,8 10 10-15,-5-2 13 0,5 2 6 16,-3 1 13-16,3-5 18 0,-2 6-41 16,2 1-8-16,0-1-3 0,0 1-1 15,0-3 11-15,0 4-18 0,7-1 6 16,-2 1-6-16,8-3 10 0,-6 3-9 16,0-1-1-16,3 1-2 0,-2-1-3 0,12-5-6 15,-10 2 0-15,-1 3-25 16,1-1-57-16,0 1-84 0,7-1-492 0,-8 1 75 15,-2-2 81-15,-1 2 109 0</inkml:trace>
  <inkml:trace contextRef="#ctx0" brushRef="#br0" timeOffset="134571.72">19932 319 2169 0,'0'4'20'0,"0"-3"17"16,0-1 31-16,0 0 114 0,0 0-88 16,0 0-12-16,0 0-4 0,8-7 48 15,-3 2-77-15,1 0-8 0,0-1 2 16,1 0-8-16,7-6 13 0,-8 6-39 15,1 0-1-15,-2 1-5 0,1-1-2 0,3-2 2 16,-6 5-5-16,1 1 0 16,1-1 2-16,-2 2 2 0,2 1 1 0,-2 0 0 15,0 0 0-15,-2 0 2 0,1 5 9 16,-2-1-11-16,0 2 7 0,0 0 3 16,0 1-3-16,-6 8 9 0,6-7-19 15,-4 0 2-15,4-2 0 0,-6 1-3 16,3 3 0-16,3-5-5 0,0-1 1 15,0-1 0-15,0-1-6 0,0 1-2 16,5-2 10-16,-1-1 3 0,2 0-2 16,5 0 3-16,-4 0-1 0,2-7-4 15,1 0 6-15,0 2-4 0,12-5 3 16,-12 10-4-16,-2-4 10 0,1 4-2 0,-4 0 10 16,2 0 33-16,-4 0-13 15,-3 0-1-15,0 6-12 0,0-1 1 0,0 7-11 16,0-6-44-16,0 1-33 0,-5 1-52 15,-5 10-321-15,5-9 127 0,1 1-127 16,0-1-189-16,0 1 60 0</inkml:trace>
  <inkml:trace contextRef="#ctx0" brushRef="#br0" timeOffset="135450.97">20727 230 2743 0,'0'-5'48'16,"0"5"40"-16,0 0 48 0,0 0 175 15,0 0-182-15,0 0-36 0,0 0-53 16,0 0-18-16,0 0-21 0,0 0-4 15,0 0-2-15,0 0-11 0,3 0-63 0,4 0-326 16,-4 0 51-16,1 6-81 0,-1-1-182 16,8 0-581-16</inkml:trace>
  <inkml:trace contextRef="#ctx0" brushRef="#br0" timeOffset="135629.03">21044 275 2414 0,'11'0'11'0,"-2"0"8"16,5 0 16-16,-8 0-23 0,-3 5-4 15,1-5 1-15,-3 0-2 0,4 6-57 16,-4-2-33-16,0-2-34 0,2 3-74 16,1 2-631-16,-2-5 309 0,1 2 90 0</inkml:trace>
  <inkml:trace contextRef="#ctx0" brushRef="#br0" timeOffset="135801.87">21492 186 3701 0,'63'-32'68'0,"-36"19"-13"0,-3 5 8 16,-4 3-14-16,-2 5-11 0,13 9 5 16,-19 1-38-16,-1 2-8 0,-3-1-7 15,-1 2-31-15,1 12-504 0,-8-11-69 16,0-3-350-16,0 0 150 0</inkml:trace>
  <inkml:trace contextRef="#ctx0" brushRef="#br0" timeOffset="140655.31">20981 3754 2770 0,'-3'-4'76'0,"1"0"32"16,1 1 40-16,1 2-10 0,0-2 157 16,0 3-159-16,7 0-6 0,3 0-33 15,3 0-27-15,4 5-7 0,31 2 47 16,-17-2-42-16,5-5-12 0,4 0 8 15,3 0 8-15,3 0 2 0,48-7 115 16,-48-2-102-16,2 0-4 0,-3-2-27 0,0 0-4 16,34-12-8-16,-11 2-25 15,-13 5-10-15,-33 9-13 0,-2 3-37 16,-2 1-51-16,-2 1-64 0,-3 2-56 16,12 0-256-16,-15 7 131 0,-2 1-159 15,-1 2-262-15,-4 1-166 0,-3 2 165 16</inkml:trace>
  <inkml:trace contextRef="#ctx0" brushRef="#br0" timeOffset="142030.24">15690 4367 1460 0,'-4'0'96'0,"1"0"-22"15,1 0 20-15,-1 0-43 0,0 0-18 16,-4 0-5-16,0 0-8 16,-1 0-11-16,-1 0-8 15,1 0 6-15,-1-6 34 16,0 1 19-16,6 0-39 0,1 5-1 15,0-3-1-15,0 3-7 0,0 0 3 0,1 0 34 16,1 0-17-16,-2 0 2 0,2 0 0 16,-1 0 6-16,1 0-1 0,0 0 64 15,0 0-39-15,0 0 13 0,0 0 13 16,0 0 9-16,0 0 10 0,0 0 110 16,0 0-117-16,0 0-4 0,0 0-11 15,0 0 13-15,0 0-13 0,0 0 35 16,0 0-79-16,0 0 2 0,0 0 1 15,0 0 10-15,0 0-17 0,0 0 16 16,0 0-39-16,0 0 19 0,0 0-7 16,0 0 1-16,0 0-1 0,0 0-2 15,0 0-12 1,0 0 0-16,0 0-1 0,0 0-5 0,0 0-4 0,0 0 4 16,0 0 3-16,0 0-4 0,0 0-2 0,0 0 5 15,0 0-11-15,0 0 16 0,0 0-15 16,0 0 6-16,0 0 2 0,0 0 1 15,0 0-7-15,0 0 7 0,0 0-22 16,0 0 10-16,0 0-9 0,0 0-3 16,0 0 5-16,0 0-24 0,0 0 18 15,0 0-7-15,0 0 5 0,0 4-7 0,0-4-3 16,0 0-57-16,0 0-30 16,0 0-99-16,0 7-92 0,0-1-100 15,0 2-27-15,0 10-615 0,0-7 484 16,0 0 108-16</inkml:trace>
  <inkml:trace contextRef="#ctx0" brushRef="#br0" timeOffset="142514.09">15623 4396 1606 0,'-3'0'41'0,"1"-1"29"0,2 0 21 16,0 1 33-16,0 0 66 0,0 0-102 0,0 0-20 16,0 0 0-16,0 0-4 0,0 0 28 15,0 0-35-15,0 0-22 16,0 0 21-16,5 0 34 16,3 0-21-16,3 0 51 15,-3 0-28-15,1 0 19 0,4 0-23 16,2 0 8-16,3 0-6 0,27 0 31 15,-18 0-71-15,4 0-25 0,4 0 19 16,2 0-10-16,4 0-5 0,48 0 30 16,7 0 16-16,-47 0-52 0,48 0-2 15,-52 0-17-15,-1 0 4 16,0 0-2-16,-2 0 4 0,0 0 5 0,38 0 2 16,-40 0-6-16,-2 0-5 0,1 0 7 15,-1 0-13-15,-2 0 7 0,31 0 4 16,-36 0-5-16,-3-4-2 0,-4 1-8 15,-2 3 8-15,-3-3-3 0,10-1 2 16,-19 2-6-16,-1 1 8 0,-3 0-4 16,-2 0 3-16,-1 1 1 0,-2-1-1 15,-1 1 0-15,0 0 2 0,0 0 1 16,0 0-20-16,0 0-28 0,-5 0-155 0,-1 0 0 16,1 0-98-16,0 6-89 0,-1 0-109 15,-1 2-266-15,-8 12-469 0</inkml:trace>
  <inkml:trace contextRef="#ctx0" brushRef="#br0" timeOffset="152601.94">14668 201 1596 0,'1'-7'85'0,"2"-4"41"0,-2 3 48 16,1 0 18-16,0-4 150 0,0 7-176 15,-1 5-1-15,0 0-5 0,0 0 7 16,-1 10 90-16,0-10-169 0,0 8-26 16,0-3-1-16,1-5-13 0,0 10 32 15,-1-5-63-15,0 3-4 0,0 3 3 16,0 20-3-16,0-11-6 0,0 4-19 15,0 4 16-15,-7-1-1 0,2 3 0 16,-4 29-4-16,6-31 2 0,-1-1-1 0,1-2 4 16,3-4 7-16,-2-1-15 0,2-4 3 15,0 7-11-15,0-15 10 0,0-4-8 16,0-1 4-16,0-1-2 0,5 0 2 16,-5-2 6-16,11 0 0 15,1-8-1-15,-7 2-4 0,10-12-3 16,3-5 12-16,-8 11 6 15,11-14-5-15,-10 14-20 0,-1 1-31 16,-1 1-27-16,-1 1-62 0,6-4-326 16,-8 8 141-16,-3 0-44 0,-1 2-74 0,-2 0-173 15,0 3-396-15</inkml:trace>
  <inkml:trace contextRef="#ctx0" brushRef="#br0" timeOffset="152841.81">14715 538 2180 0,'0'0'48'16,"0"12"146"-16,9-2 40 0,-2-5-144 16,5 6 42-16,-5-5-29 0,1 1-21 15,2 0-13-15,1 1 7 0,0 0-67 16,1-1-1-16,13 7-9 0,-1-2-14 15,-15-8-87-15,8 3-389 16,-8-4 63-16,-4-2-199 0,1 0 23 16,-1-1 86-16</inkml:trace>
  <inkml:trace contextRef="#ctx0" brushRef="#br0" timeOffset="153080.1">15021 374 2642 0,'0'0'50'16,"0"0"17"-16,0 0 51 0,0 0 22 16,0 0 121-16,6 0-189 0,-2 0-29 15,2 0-24-15,-1 0-8 0,9 0 5 16,-7 0-10-16,0 0-3 0,2 0-5 15,6 5-47-15,-1-1-197 0,-8 0 10 16,0-4-63-16,2 3-519 0,-5-3 206 16,0 0 91-16,-3 0 127 0</inkml:trace>
  <inkml:trace contextRef="#ctx0" brushRef="#br0" timeOffset="153285.87">15039 479 2561 0,'-2'0'27'0,"0"0"29"16,1 0 205-16,1 0-100 0,0 0-1 15,6 0-43-15,-1 0-32 0,1 0-32 0,8 0-16 16,0 0-29-16,-7 0-6 16,8-3-9-16,-7 3-35 0,-1-5-70 15,-1 2-100-15,6-3-458 0,-7 4 229 16,0-2-194-16,-1 2 72 0,0-1 76 15</inkml:trace>
  <inkml:trace contextRef="#ctx0" brushRef="#br0" timeOffset="153968.93">15275 244 2059 0,'0'3'48'0,"0"-2"23"16,0-1 36-16,0 0 14 15,11 0 104-15,-7 0-124 0,1 0-13 0,0 0 6 16,2 0 5-16,7 0 82 0,-5 0-119 16,-1 0-16-16,0 0-9 0,1 0-12 15,7-17 13-15,-8 10-36 0,-1-2 8 16,0-1-3-16,6-9 12 0,-9 10-7 15,-1 1-4-15,0 2 0 0,-3-3 2 16,0-4-3-16,0 8-7 0,-6-1-3 0,-1 0 3 16,0 1 1-16,-11-5-4 0,9 7-2 15,-2 1 4-15,1 0 0 0,0 1 6 16,-10 1-3-16,12 0-5 0,1 8 7 16,0 0 4-16,1 5 6 0,-2 14 15 15,5-9-21-15,1 1-4 0,1 3-5 16,1 2 4-16,0 26-5 0,0-26 2 15,0 1 1-15,0 1 2 0,4-1 9 16,-4 21 6-16,4-6-13 16,-1-22-6-16,0 13 6 0,-3-18-3 15,1-3-1-15,-1-2 1 0,0-1 4 16,0-2-6-16,0-2 2 0,0-2 3 16,0-1-12-16,0 0 2 0,0 0-10 15,0-6 14-15,0-1-3 0,0 1 9 16,0-3-11-16,0 0 7 0,7-1-9 15,7-11-9-15,-5 9-7 0,1-1-18 16,0 0-28-16,0 1-60 0,11-15-280 16,-11 15 160-16,-1 0-31 0,0 0-40 15,-1 2-180-15,6-5-535 0</inkml:trace>
  <inkml:trace contextRef="#ctx0" brushRef="#br0" timeOffset="154226.87">15558 517 2790 0,'0'3'59'0,"0"-1"25"15,0-1 42-15,0 5 183 0,0 4-52 16,0-4-168-16,0 13 25 15,0-8-81-15,0 1-13 0,0 4-11 16,0 0-5-16,0 0-3 0,0 1-4 0,0 16-1 16,0-17-15-16,0-3-70 0,0 0-152 15,0-3-148-15,0-2-150 0,0 2-972 16</inkml:trace>
  <inkml:trace contextRef="#ctx0" brushRef="#br0" timeOffset="177287.26">17444 7099 2080 0,'0'0'56'16,"0"0"187"-16,0 0-54 0,-4 0-27 0,4 0-26 15,-3 0-4-15,3 0-24 0,0-4 70 16,-3 4-110-16,3 0-21 0,-2 0-21 16,2-2-8-16,0 0-16 0,0 1-2 15,0 1 48-15,0-1 26 0,6 1 23 16,4 0 14-16,22 0 20 0,-9 0-72 15,7 0 3-15,6 0 12 0,7 0-3 16,4 0-16-16,61 0 41 0,-49 0-47 16,4 0 13-16,2 0-8 0,2 0 31 15,66 0 66-15,-69-7-75 0,-1 7-45 0,-3-8 6 16,-5 2 29-16,-2-2-16 0,42-7 55 16,-54 6-97-16,0-1-47 15,-2 1-72-15,-2 1-97 0,-2 1-34 0,28-5-254 16,-35 8 152-16,1 3-190 0,-6 1-429 15,0 0 41-15</inkml:trace>
  <inkml:trace contextRef="#ctx0" brushRef="#br0" timeOffset="184419">12362 8040 2381 0,'-1'-4'74'0,"0"1"52"0,0-1 274 0,1 4-211 16,0 0-9-16,0 0-18 0,0 0-9 15,0 0 62-15,0 0-154 0,0 0-25 16,0 0-11-16,0 0-8 0,0 0 5 16,0 0-12-16,0 0-18 0,0 0 0 0,22 0 48 15,-10 12-24-15,5 0-6 16,4 3 11-16,33 20 10 15,-23-14-24-15,3 0-7 0,0 2 4 0,2 2-11 16,-1-2 1-16,30 22-8 16,-37-25 25-16,-1-2-6 0,-2-1 7 0,-4-2-10 15,-1-2-8-15,12 8 1 0,-19-12 6 16,-2-2 0-16,0 0 6 0,-3-3-16 16,-1 1 0-16,2 3-42 0,-5-5 21 15,-2 0-38-15,1-1-37 0,-3 0-110 16,0 2-136-16,0 2-631 0,0-1 213 0,0-1 118 15,-5 1 146-15</inkml:trace>
  <inkml:trace contextRef="#ctx0" brushRef="#br0" timeOffset="184921.19">12637 8536 2041 0,'-4'-4'37'0,"1"4"23"0,0-3 21 15,1 3 13-15,1 0-28 0,0 0 23 16,1 0-65-16,0 0-9 0,0-1 12 0,0 1 42 16,0 0 3-16,15 0 85 0,-7 0-125 15,4 0 4-15,2 0-8 0,4 0 9 16,0 0 2-16,26 9 33 0,-22-9-42 15,1 4-3-15,-2-2-1 16,-1-2 14-16,-1 0 1 0,12 0 30 0,-18 0-28 16,-3 0 20-16,-1 0 41 0,-2-7 22 15,-2 0 20-15,4-7 74 0,-7 4-145 16,-2-3-39-16,0-4-13 0,0-5-13 16,0-3-15-16,-14-40 4 0,6 29-4 15,0-2-24-15,-1 0-37 0,2 1-35 16,-2 3-89-16,-6-22-516 0,8 37 88 0,2 4-222 15,0 7 138-15</inkml:trace>
  <inkml:trace contextRef="#ctx0" brushRef="#br0" timeOffset="195628.58">17689 9244 2580 0,'-3'0'23'0,"2"0"18"15,-2 0 28-15,3 0 124 0,0 0-74 0,0 0-12 16,0 0-7-16,0 0-23 0,0 0-45 16,0 0-29-16,0 0 28 0,0 0 35 15,8 0 25-15,3 0 37 0,5-7-26 16,29 3 38-16,-15-3-96 0,6 2 4 15,6 5-12-15,1 0-1 0,48 0 7 16,-47 0-27-16,0 0-9 0,-4 0 6 16,-3 7-5-16,-4-1 3 0,23-1-6 15,-32-5-9-15,-4 3 3 0,-2-3 1 16,-4 0-19-16,-2 0-26 0,3 0-187 16,-11 0-146-16,-4 0-333 0,0 0-241 0,-5 0 61 15</inkml:trace>
  <inkml:trace contextRef="#ctx0" brushRef="#br0" timeOffset="199341.37">1978 10919 1865 0,'-2'-4'49'0,"-1"0"40"0,1 0 40 15,2 1 34-15,0 1-25 0,0-3 65 16,0 2-143-16,0 1-13 0,0 1 0 0,0-2-2 15,0 2-6-15,5 0 3 16,-1-1 16-16,6-3 3 0,-5 4-25 16,16-5 35-16,8-1-16 15,-10 3-35-15,25-6 6 0,-18 4-15 16,2 0-6-16,2-2 3 0,2 2 1 16,1-3-2-16,1-1 2 0,34-11-7 15,-7 1-1-15,-33 11 3 16,19-8 6-16,-9 4-10 15,-21 9-33-15,9-4-95 0,-15 6 35 16,-2 0-11-16,-1 1-2 0,-1 0-44 0,-2-1-27 16,0 0-23-16,1 2-271 15,-4 0-455-15,-2 0 489 0</inkml:trace>
  <inkml:trace contextRef="#ctx0" brushRef="#br0" timeOffset="199703.42">2431 10421 1411 0,'0'-5'19'16,"0"2"11"-16,0-1 67 15,0 3 3-15,0 1-63 0,0 0 8 16,0 0 84-16,0 0-47 15,10 0 40-15,-5 0-83 0,2 5-2 16,2 0-5-16,0 1 9 0,3-1-9 16,0 0-3-16,17 8 13 15,3 0-7-15,-17-7-7 0,16 7 20 16,-2-4-25-16,-16-4-17 16,12 0 56-16,-14-1-10 0,0 2 10 0,-2 1-6 15,0 4-7-15,-2 1-7 0,-1 7-19 16,1 27-11-16,-5 13-26 15,-2-26 5-15,-7 32-45 0,-6-3-142 16,5-34 18-16,-8 24-338 16,6-28 118-16,1-2-108 0,-1 0 80 15</inkml:trace>
  <inkml:trace contextRef="#ctx0" brushRef="#br0" timeOffset="212037.29">16086 7840 1811 0,'-9'0'29'0,"1"0"44"15,-2 0 27-15,-10 18 133 0,9-9-138 0,0 1 11 16,-1 0 5-16,0 1 27 0,-1 0 20 16,-11 11 135-16,12-11-175 15,0 0-31-15,0 1-24 0,2-2-3 0,-1 3-18 16,-9 13-1-16,10-10-30 0,0 0 2 15,1 3 17-15,0 2-28 0,2 2 3 16,-7 28-6-16,9-24 8 0,2 1-3 16,3 1 1-16,0 0-5 0,0 1-10 15,16 30 3-15,-3-31 5 0,2 2-3 0,5 2 1 16,4 0-6-16,6 1 3 16,43 31 46-16,18-7 0 15,11-13-53-15,6-20 20 0,-55-19 9 16,55-6-3-16,-54-9-19 0,1-4 2 15,0-5 6-15,2-4 2 0,1-3 8 16,59-35 5-16,-59 30-7 0,-1-1-7 16,-1 1 5-16,-2 1-8 0,-3-1 1 15,43-26 7-15,-50 29-4 0,-3-1-1 16,-3-2 11-16,-2 1-5 0,-1 0-1 16,29-32-5-16,-35 32-1 0,-3-2 3 15,0 1 10-15,0 0-15 0,-4 1-2 16,18-26-8-16,-23 29 19 0,-2 2 0 15,1 1 4-15,-5 2 7 0,-1 1-1 0,5-14 50 16,-6 4-15-16,-9 16-40 16,0-14 13-16,-7 13-20 0,-1 0 13 15,-4-2 3-15,-2-2-7 0,-6-1 9 16,-33-28-7-16,19 23-10 0,-4 0-7 16,-6-2 8-16,-5 2-10 0,-5 0 7 15,-65-19-2-15,54 25-5 0,-6 4 5 16,-3 1-2-16,-5 4-17 0,-1 3 21 15,-87 7-22-15,82 0 23 0,-1 10-5 16,1 3 5-16,1 4-4 0,1 5-2 16,-75 34-38-16,82-22 15 0,2 7-13 0,4 4-15 15,2 7-8-15,4 4-22 0,-56 67-129 16,65-57 79-16,1 2-40 0,5 2-31 16,5 1-47-16,5-1-23 0,5-2-33 15,-18 61-677-15,34-69 439 0,4-6 102 16</inkml:trace>
  <inkml:trace contextRef="#ctx0" brushRef="#br0" timeOffset="213252.06">16268 9049 948 0,'0'0'0'16,"-1"0"-17"-16,0 0-35 0,0 0-57 0,-2 0-53 16,-4 0-236-16,3 0 270 0</inkml:trace>
  <inkml:trace contextRef="#ctx0" brushRef="#br0" timeOffset="214377.84">16363 8900 1866 0,'-11'0'27'0,"-2"0"27"15,1 0 31-15,-2 7 11 0,0 2 10 16,-17 9 105-16,16-7-85 0,0 0-11 16,0 2-15-16,0 1 4 0,-14 16 49 15,2 1-32-15,2 0 3 16,15-16-65-16,-1 0 3 0,2-1-22 16,0 3-5-16,0-3-20 0,-5 21-1 15,7-16-19-15,0 3 1 0,0 1-4 0,1 2 12 16,0 1-5-16,-3 26 21 15,6-27-10-15,-1 1-1 0,1-2-1 0,2-2 5 16,0 0-14-16,1 19 3 0,0-20-13 16,6 1 13-16,1 1-8 0,0 1 16 15,3-1-6-15,14 27-17 0,-10-25 9 16,2 1 1-16,1-1 9 0,1-1 1 16,1 0-3-16,23 18 0 0,-20-23-9 15,1-3 5-15,0-2 0 0,2-2 2 16,1-3 2-16,26 1 3 0,-27-10-2 15,1 0 8-15,1 0-9 0,-2-10 4 0,1-1 2 16,27-15 8-16,-25 10-12 0,0-2 2 16,3-4-4-16,1-2 6 0,1-1-8 15,36-35 5-15,-33 25-6 0,1-1 3 16,0-2-13-16,-1-2 19 0,0 2-5 16,31-38 9-16,-36 39-11 0,-1 2-7 15,-2 1 7-15,-1 2 5 0,-4 1-7 16,18-25 10-16,-22 30-14 0,-3 2 0 15,-1 3 3-15,-1 0-5 0,-3 4 1 0,8-13 7 16,-13 18 18-16,-1 1 5 16,-1 2 23-16,-1 1 1 0,-3 1 11 0,0-5 47 15,-7 7-58-15,-2-1-21 0,-1 1 1 16,-2-1 5-16,-4 1-12 0,-27-8 16 16,16 8-39-16,-7-2 3 0,-4 2-4 15,-6-1 4-15,-5 2-2 0,-61-4 10 16,50 6-4-16,-3 0-3 0,-1 2-18 15,-1 0 4-15,0 0-11 0,-57 6-19 16,64 1 11-16,5 1-8 0,4 0-8 16,6 1-22-16,5 1-30 0,-19 11-312 15,38-9 96-15,7 3-60 0,12 3-78 16,0 4-304-16,10 3 98 0</inkml:trace>
  <inkml:trace contextRef="#ctx0" brushRef="#br0" timeOffset="-213316.92">22804 5160 2014 0,'-2'-14'167'15,"2"8"-25"-15,0-1 45 0,0 1-23 16,0 2 6-16,0 1 8 0,0-3 133 16,0 4-190-16,0 1-48 0,0 1-27 15,0 0-21-15,0 0-19 0,0 0 3 16,0 0 40-16,6 8 12 0,-2 2 2 15,2 4 4-15,1 3-14 0,1 6-12 16,12 37 32-16,-11-25-44 0,0 6-6 16,1 1 7-16,-1 2-8 0,-2 2-7 0,4 45-16 15,-7-46 0-15,0-1 1 16,-1-4 4-16,1-3 0 0,-1-3-2 16,1 20-22-16,0-34-18 0,-1-4-28 0,-1-3-31 15,0-5-65-15,0-2-64 0,0-3-321 16,-1-3 242-16,0 0-92 0,-1-10-273 15,2-2 14-15,-2-6 97 0</inkml:trace>
  <inkml:trace contextRef="#ctx0" brushRef="#br0" timeOffset="-212012.29">22775 5097 2725 0,'-1'-7'21'0,"1"2"12"16,0-4 97-16,0 6-15 0,0 1 32 16,6 0 1-16,-1-1-6 0,1-1-38 15,9-6 20-15,9-1-55 16,-10 5-45-16,23-6 17 0,-16 5-30 0,0 1-6 15,5 1 8-15,1 1-7 16,3-1 1-16,38-4-2 0,-31 4 0 16,2 0 1-16,2 0 9 0,0-1-1 0,3-1-16 15,42-6-11-15,-43 5 1 0,2 0 10 16,-1-2 1-16,1-1 2 0,1 0-3 16,44-14 9-16,-45 12-11 0,-1-2 0 15,0 2 3-15,-2-2-5 0,-2 3 6 16,35-11 0-16,-9 2 0 15,-36 11 4-15,20-8-2 0,-28 10-4 16,-2 1 3-16,-3-1-2 0,-2 2 3 16,0 0-1-16,6-3 0 0,-14 5-1 0,-2 0 1 15,-1 3 5-15,-2-1-2 0,-1 2 4 16,-1 0 2-16,0 0 16 0,0 0-15 16,0 0 11-16,0 0 0 0,0 0 6 15,0 0 1-15,0 0 9 0,0 0-24 16,0 0-1-16,0 0 5 0,0 0-12 15,0 0 1-15,0 0-7 0,0 0 4 16,0 0-3-16,0 0 1 0,0 0-4 16,0 0-1-16,0 0 2 0,0 0-3 15,0 0-1-15,0 0-10 0,0 0-2 16,0 0-4-16,0 0-6 0,0 0 5 0,0 0-17 16,0 0 25-16,0 0 4 0,0 0 2 15,0 5 3-15,0-1 2 16,0 1-4-16,0-2 6 0,0 2-3 0,0-2 6 15,0 0-6-15,0 0 1 0,0 1 4 16,0 3 0-16,0-1-2 0,0 1 4 16,0 2-6-16,5 4 1 0,-1 1-1 15,4 20-13-15,-3-13 20 0,0 3 5 16,2 1-6-16,0 4 8 0,1 1-11 16,0 2-4-16,12 38 11 0,-10-34-8 15,2 1 6-15,-1 0-7 0,1 0 5 16,0 0 2-16,11 36-1 0,-12-37-8 0,-1 0 2 15,0 1 5-15,0 0 6 16,-1 0 4-16,1-1 0 0,6 35 10 0,-7-37-15 16,1-1 0-16,-1-3-7 0,-1-2 2 15,-1-2 2-15,6 16-1 0,-7-25-4 16,-1-3-2-16,-2-3 4 0,0-3-1 16,-2-3 5-16,1-3 4 0,-2 0 27 15,0-2-2-15,0 0 9 0,0 0 12 16,0 0 9-16,0 0 11 0,0 0 67 15,0 0-86-15,0 0-20 0,0 0-12 16,0 0-15-16,0 0-3 0,0 0-4 0,0 0 0 16,0 0-3-16,0 0-6 0,-6 0 8 15,2 0-2-15,0 0-4 0,-3-2 4 16,3 2 0-16,0 0 0 0,0 0 0 16,-1 0-4-16,-1 0 1 0,-1 0 5 15,-8 0 11-15,6 0-12 0,-2 0-2 16,-2 0-4-16,-2 0-3 0,-3 0-1 15,-22 5-1-15,17 0 8 0,-2-1 3 16,1 0-9-16,-3-1 9 0,2 0 0 16,-2 1-7-16,-27 1 0 0,26-1 4 15,0-1 6-15,-3-1-7 0,0 0-1 16,-2 0-22-16,-37 4-17 0,33-3 15 0,-2 2 12 16,-1 1 6-16,-1 0 0 0,-1 2 18 15,-1 1 4-15,-39 10-6 0,41-9-3 16,1 0-1-16,0 1-1 0,1-2 13 15,-1 3-11-15,-38 9 20 0,38-9-19 16,-1 0-1-16,0 2-4 0,1-2 0 16,0 1 0-16,-36 11 11 0,6 2-16 15,39-15 3-15,-28 8 7 16,33-10 6-16,2-2-14 0,0-2 2 16,3 0 6-16,0-1-14 0,-17 0 3 15,23-4 5-15,0 0 0 0,3 0-4 16,2 0 3-16,2 0-20 0,-4 0-95 0,10 0 24 15,0 0-12-15,0 0 3 0,1 0-55 16,1 0-74-16,0 0-314 0,0 0 262 16,0 0-5-16,8 0-70 0,1 0-310 15,1-8 43-15</inkml:trace>
  <inkml:trace contextRef="#ctx0" brushRef="#br0" timeOffset="-211249.41">22909 5646 2045 0,'0'-1'46'0,"0"-1"44"0,0 2 186 16,0 0-135-16,0 0-22 0,0 0-18 16,0 0 1-16,0 0-20 0,0 0 69 15,0 6-86-15,0 3 7 0,0 0-6 16,0 3 0-16,0 1 5 0,5 21 20 16,-5-15-56-16,5 2-12 0,1 1-3 15,-2 0-3-15,0 1-2 0,1 21 17 16,0-3-20-16,-3-22-14 15,0 14-5-15,-2-19 7 0,0-3-3 0,0-1-3 16,0 0 3-16,0-2-11 16,0 2-181-16,0-7-51 0,0-1-133 0,0 0-102 15,0-1-261-15,0-1 59 16</inkml:trace>
  <inkml:trace contextRef="#ctx0" brushRef="#br0" timeOffset="-210247.98">23513 4959 2284 0,'0'0'36'0,"0"0"25"15,0 0 137-15,0 0-112 0,0 0-16 0,0 0 0 16,0 0-13-16,0 0-12 0,5 14 20 16,-5-5-54-16,5 3-2 0,-1 1-6 15,1 3-4-15,-1-1 3 0,6 17-1 16,-5-16 3-16,1 0-2 0,0 0 20 16,-1 1 12-16,1-2-2 0,5 18 17 15,-2-4-38-15,-4-14-5 16,1 9 12-16,-4-15 3 0,0-1-5 15,-1-2-2-15,1-2 33 0,-2 0 13 16,1 0 163-16,-1-4-110 0,0 0-2 16,0 0-29-16,0 0-16 0,0 0-16 15,0 0 3-15,0-6-32 0,0-1-18 16,0-2-2-16,0-2-1 0,0-1-12 0,0-18 12 16,0 13-8-16,0-2 3 0,0 0 0 15,0 0-14-15,6 3 10 0,4-15-8 16,-1 5 13-16,-5 16-8 15,6-5-38-15,-5 10 22 0,0 2 3 16,1 1 13-16,0 2 5 0,0 0 9 16,7 0 22-16,-5 9-7 0,0 1 0 15,-1 1 2-15,2 2-7 0,-1 0 3 16,9 17 16-16,-10-15-16 0,-1-1-5 0,0-2-5 16,-2-2-6-16,0 1-2 15,1 1-4-15,-3-7 6 0,-1-3-1 0,0 0 7 16,0-2-1-16,-1 0 3 0,1 0-5 15,2-9 3-15,-2 3-4 16,4-13-2-16,-2 7-6 0,-1-3-5 16,1-2 11-16,-1-2-4 0,-1-2-3 15,3-20-2-15,-4 22 4 0,3 2 9 16,-1 2-8-16,1 4 0 0,1 2-6 16,7 0-13-16,-4 9 33 0,1 0 6 15,1 7-2-15,1 2 10 0,1 0-8 0,12 17 29 16,-12-13-30-16,1 2-5 0,0-1-7 15,0 2-7-15,-1-3 8 16,13 13 7-16,-13-16-6 0,1 0-46 0,-1 0-77 16,-2-3-164-16,0-3-221 0,-1 0-405 15,1-4-734-15</inkml:trace>
  <inkml:trace contextRef="#ctx0" brushRef="#br0" timeOffset="-209357.55">23109 6070 1819 0,'0'-4'57'0,"0"2"40"0,0 0 44 16,0 0 38-16,5 2 160 0,-5 0-175 15,0 0 7-15,0 0 1 0,0 0 19 0,0 0-1 16,0 0 104-16,0 4-190 0,0 2-23 16,0-1-3-16,-5 3-1 0,-7 16 34 15,3-6-69-15,-2 4-3 0,-2 5 3 16,-3 7-7-16,-2 5 5 0,-28 55-2 15,20-40-29-15,-3 5-3 0,-3 5 13 16,-4 2-13-16,-2 2-2 0,-43 69-71 16,38-69 14-16,0-3-21 0,-1-3-13 0,2-4 1 15,0-5 4-15,-32 37-9 0,43-54 71 16,3-6-69-16,6-7-193 16,3-7-105-16,-6-7-528 0,14-21 322 15,7-20-306-15,4 12 495 0</inkml:trace>
  <inkml:trace contextRef="#ctx0" brushRef="#br0" timeOffset="-208759.57">22410 6907 2044 0,'0'-6'46'0,"0"2"11"16,0 2 10-16,0 2-25 0,0 0-13 16,0 6 76-16,0 4-57 0,0 3 9 0,0 4-18 15,4 3 15-15,-4 5 20 16,0 34 58-16,0-28-90 0,0 3-15 0,0-1-3 16,0 0-8-16,0-2 1 0,0 23-2 15,0-32-6-15,0-4 0 0,0-3 3 16,0-3 2-16,5-4 6 0,7-3 46 15,-4-5-1-15,2 0 9 0,2-6-4 16,4-4 2-16,2-2-37 0,27-23-3 16,-21 16-26-16,2-2-19 0,0-2-42 15,-2 3-61-15,-1 1-98 0,16-11-503 16,-25 19-2-16,0 2 76 0,-4 5 129 0</inkml:trace>
  <inkml:trace contextRef="#ctx0" brushRef="#br0" timeOffset="-207107.83">21887 7718 2255 0,'-5'-14'40'0,"0"1"30"16,2 1 35-16,3 4 30 0,0 2-17 0,0-2 126 15,0 7-145-15,0 1-19 0,0 0-38 16,0 0-18-16,0 8 66 0,6 2-28 16,2 5 3-16,0 7-33 0,4 7-11 15,1 6-3-15,19 55 61 0,-15-38-29 16,0 3-3-16,0 3-17 0,1-1 3 15,11 51-3-15,-16-58-20 0,0-4-10 16,-2-5-1-16,0-4 8 0,-1-5-14 16,6 16 2-16,-9-30-29 0,-1-3-42 0,0-5-49 15,-3-3-53-15,1-1-25 0,1-3-182 16,-4-3 186-16,-1 0-36 0,0 0-78 16,0-8-195-16,0-1-57 0</inkml:trace>
  <inkml:trace contextRef="#ctx0" brushRef="#br0" timeOffset="-206726.86">21878 7746 2490 0,'-3'-10'19'0,"1"4"12"0,0-1 6 16,1-2 92-16,1 6-36 0,0-2 16 0,0 2-3 15,0-3-19-15,0 1-28 0,12-12 28 16,-6 7-40-16,1-1 9 0,4-2-10 16,0-1-3-16,3-1-11 0,21-19 25 15,-13 16-26-15,3-3-7 0,0 2-2 16,3-1-4-16,1 0 16 0,36-18 49 16,-31 19-58-16,1 0-13 0,0 1-2 15,3 0-8-15,0-1 11 0,39-16-13 16,-39 19 0-16,-1 1 2 0,1 0 2 15,-2 1-1-15,-1 0 0 0,30-12-10 16,-36 13 3-16,-1 1-6 0,-2 0 13 0,-4 1 1 16,-1 0-6-16,12-8-12 0,-18 11-26 15,-2 0-24-15,-2 3-41 0,-3 1-41 16,-1 0-20-16,2 0-182 0,-5 3 152 16,-4 1-34-16,0 0-55 0,0 0-41 15,-7 0-482-15,-4 5 42 16</inkml:trace>
  <inkml:trace contextRef="#ctx0" brushRef="#br0" timeOffset="-206208.97">22839 7026 1761 0,'1'-4'35'0,"2"0"130"0,-3 3-37 0,2 0 3 16,-1 0-7-16,0 0-5 0,0 1-9 15,1 0 63-15,-2 0-91 0,3 0-1 16,-1 0-7-16,1 0-15 0,2 7 5 16,6 10 32-16,-2-6-56 0,0 2-8 15,0 5-9-15,1 1-14 0,1 5-2 16,13 33 68-16,-9-23-18 0,0 4 2 16,3 2-33-16,0 3-10 0,27 45 6 15,0-2 3-15,1-7 16 16,-5-8 16-16,-4-6-16 0,1-6-28 15,-3-3 8 1,-18-29-9-16,-1-2-3 0,-2-1 8 0,-1-2-10 16,0-2 3-16,8 14-5 0,-13-20-8 15,-1-3-3-15,-2-2 4 0,-1-3-7 16,-2-1 9-16,2 1-27 0,-4-5-10 16,0-1-65-16,0 0-59 0,0 0-42 15,0-6-43-15,-11-7-235 0,4 5 197 16,1-2-109-16,0-1-205 0,-1 0 51 15,-1 0 98-15</inkml:trace>
  <inkml:trace contextRef="#ctx0" brushRef="#br0" timeOffset="-205388.65">22351 8457 814 0,'-1'0'49'0,"0"0"6"0,-1 0 4 16,0 0-22-16,1 6-3 0,-5 4 25 15,3-3-15-15,-1-1 7 0,1 1 38 0,-2 1 23 16,1 0 11-16,-5 10 132 16,5-9-126-16,0-1 5 0,-1 0-3 0,0-2 11 15,1 0-6-15,-1 1 102 0,3-5-133 16,-1 0-18-16,2-2-16 0,0 0-12 16,0 0-25-16,1 0-7 0,0 0 14 15,0-5 12-15,0 0 22 0,8-1 17 16,-1-1-25-16,13-13 57 0,-5 6-59 15,3-1 8-15,4-4 3 0,3-2 5 16,4-2-17-16,40-25 10 0,-31 24-57 16,2-1-7-16,3-1-2 0,1 3 0 0,0 0 4 15,-1 1-9-15,47-19 9 0,-46 21-14 16,0 2 5-16,-1-1-8 16,-2 1 6-16,0 0-1 0,37-21 16 0,-40 20-25 15,-3 0 9-15,-1 1-6 0,-2-1 5 16,-2 1 11-16,24-17-11 0,-29 19 4 15,-2 0 1-15,-2 0-6 0,-1 1 0 16,-3 1-21-16,11-13-89 0,-18 15 12 16,-1 2-42-16,-4 2-85 0,0 1-130 15,-5 3-120-15,0 4-1022 0,-8 0 914 0</inkml:trace>
  <inkml:trace contextRef="#ctx0" brushRef="#br0" timeOffset="-204329.59">22190 7691 1448 0,'0'0'56'0,"-1"0"34"0,0 0 172 0,1 0-142 15,0 0 3-15,0 0-1 0,0 0-7 16,0 0-22-16,0 0 9 0,0 0-39 16,0 0 10-16,0 0 13 0,4 6 2 15,1 2-25-15,4 11 16 0,-2-8-42 16,-3 0-7-16,1 0 10 0,0-2-2 16,-1-1-13-16,2 5 17 0,-3-9-35 0,-1 0 7 15,0-2 17-15,-2-1 27 16,0-1 22-16,0 0 79 0,0 0-103 0,0 0-9 15,0 0-11-15,0 0-5 0,0 0 3 16,0 0 13-16,0 0-45 0,0-6-21 16,0 2-1-16,0-3-4 0,0 0 8 15,-6-12-20-15,1 7 11 0,2-1 9 16,3 0-3-16,0 0 16 0,0 1 5 16,0-7-15-16,0 11 5 0,0 1-15 15,0 2 9-15,0 1-9 0,7 2 7 16,3 2-2-16,-3 0 14 0,0 5 4 0,0 2 2 15,1 0-4-15,0 2 13 16,7 13-1-16,-8-12-7 0,-1 1-11 0,0 1 6 16,-1-3-4-16,-2-1 9 0,3 4 3 15,-3-5 3-15,-1-6 1 16,-2 0-10-16,0-1-4 0,0 0 3 16,0 0 6-16,0 0 5 0,0 0 0 15,0-10-16-15,0 3-9 0,0 0 9 16,-6-2 4-16,1-2-1 0,5 0 1 15,-3-13-19-15,-1 13 9 0,4 1 6 16,0 2-2-16,0 1 0 0,0 2-2 0,0-3-4 16,0 6 12-16,6 0 0 0,-1 1-1 15,2 0-1-15,0 1 5 0,17 0 6 16,-17 0-7-16,11 12-4 16,-10-7 6-16,-1 1-7 0,0-2-33 15,0 3-25-15,-1-2-63 0,4 5-262 16,-5-6 131-16,-2-1-60 0,-1 0-158 15,0-2-143-15,-2-1 85 0</inkml:trace>
  <inkml:trace contextRef="#ctx0" brushRef="#br0" timeOffset="-203871.64">22499 7651 1594 0,'0'-2'54'0,"0"0"41"0,0 1 39 15,0 1 26-15,0-1-21 0,0-1 108 16,0 2-137-16,0 0-24 0,0 0-11 16,0 0 7-16,0 0 0 0,7 6 68 15,-4 0-102-15,0-1-13 0,1 2-5 0,-1 1-10 16,1 1-1-16,3 8-11 15,-4-9-5-15,0 0 0 0,-2-1-1 0,2 0 4 16,-1 0-3-16,0 4-29 16,-1-5-50-16,0-3-74 0,0 1-81 0,-1-2-53 15,0 0-41-15,2-2-635 0,-1 0 468 16,-1 0 98-16</inkml:trace>
  <inkml:trace contextRef="#ctx0" brushRef="#br0" timeOffset="-203375.64">22625 7653 1908 0,'0'0'36'16,"0"0"29"-16,0 0 25 0,0 0 20 16,5 0-20-16,-5 0 24 0,3 0-56 15,-3 0-8-15,0 0-1 0,4 0-2 0,-2 0-27 16,3-5 10-16,-2 5-19 16,7-7 43-16,-6 7-38 0,-1-4-10 15,0 1 0-15,-1 0 1 0,1-1 0 16,2-6-7-16,-3 4 0 0,0 0-5 15,0 0 5-15,-1 0-15 0,-1-5-58 16,0 3-2-16,-6 1 55 16,1 4 17-16,-6 3 6 15,2 0 1-15,2 7-9 16,4-1 3-16,-1 1-2 0,2-1 7 16,-2 2 0-16,3 1 0 0,-1 10 40 15,2-9-15-15,0 0 1 0,0-1-6 0,0 1-4 16,7-2 3-16,2 8 16 15,-4-9-24-15,1-2-2 0,-1 0-5 0,1 0 5 16,1-1-7-16,6 2 5 0,-7-5-12 16,1 1-3-16,0-2-34 0,-1 0-52 15,1 0-61-15,4-7-337 0,-6 0 110 16,0-1-181-16,0 0 79 0</inkml:trace>
  <inkml:trace contextRef="#ctx0" brushRef="#br0" timeOffset="-202723.58">22724 7511 1926 0,'0'0'45'0,"4"0"89"0,-4 0-39 16,2 0-4-16,-2 0 11 0,3 0-2 15,-3-15 21-15,0 8-89 0,0-1-20 16,0-1-11-16,0 0 3 0,0-1-1 16,0-13 22-16,0 13-24 0,-5 1 1 15,5 1 0-15,-6 0 3 0,1 2 4 16,-1-3 8-16,2 7-7 0,1 0 0 0,1 0-5 16,-1 2-5-16,1 0-5 0,-3 0-1 15,4 6 14-15,0 0-9 0,-1 1 0 16,2 2 4-16,0 0 4 0,0 15 39 15,7-11-13-15,0 2-3 0,0 2-3 16,0 0-5-16,0 1-6 0,7 21 13 16,-6-19-25-16,-1-1 1 0,0-2-5 15,0 0 3-15,0-2-1 0,4 11-46 16,-7-16 20-16,-1-3-2 0,0 0 19 16,0-3-3-16,-1-1 0 0,-1-1-5 15,-1-1 8-15,0-1 4 0,0 0 3 16,0 0-2-16,0 0 4 0,0-15-2 0,0 8-2 15,-5 0 1-15,5-1 6 0,-5 0-10 16,5 1 10-16,-5-8-3 0,2 7 1 16,3 1 0-16,0 0-6 0,0 1 8 15,0-1 0-15,0-3-5 0,6 6 0 16,-1-2-3-16,0 2-20 0,-1-1-42 16,0 0-55-16,5-4-265 0,-5 5 135 15,0 0-128-15,-1-1-151 0,0 2 42 16</inkml:trace>
  <inkml:trace contextRef="#ctx0" brushRef="#br0" timeOffset="-202407.5">22818 7371 2097 0,'0'5'74'16,"0"-2"29"-16,0 2 30 0,0 0-3 16,6 0-10-16,3 11 80 0,-5-6-131 0,1 0-16 15,-1 2-11-15,1 0-5 0,1 0-12 16,2 14-1-16,-3-14-23 0,-1 0 3 15,0 1-5-15,1-1 6 0,-3-2-4 16,5 9-22-16,-5-13-75 0,-1 1-79 16,1-4-78-16,-1 1-66 0,0 0-69 15,-1 0-700-15,0-3 652 0</inkml:trace>
  <inkml:trace contextRef="#ctx0" brushRef="#br0" timeOffset="-202269.65">22860 7505 2115 0,'0'-6'28'0,"6"-1"2"0,-1 1 1 16,1-2-4-16,-2 1-25 0,7-9-148 15,-6 7-156-15,0 1-255 0,0-1 37 16</inkml:trace>
  <inkml:trace contextRef="#ctx0" brushRef="#br0" timeOffset="-199555.25">24076 6060 2214 0,'5'0'29'16,"-1"-3"30"-16,-4 3 30 0,3-1 36 16,0 0 138-16,-3 1-128 0,0-1 3 15,0 1 0-15,1 0 7 0,-1 0-11 16,0 0 72-16,2 0-139 0,-2 0-7 15,0 0-20-15,0 0-7 0,0 0-12 16,1 0-11-16,0 0-8 0,1 0 17 16,2 5 5-16,2 0 8 0,4 1-9 15,16 17 2-15,13 6 11 0,8 8-5 16,4 10-26-16,-23-23 1 16,27 33 4-16,-25-25-3 0,-1 2-6 15,3 1 2-15,1 2-8 0,1 1 4 16,29 36 3-16,-32-39 1 0,0 0 0 15,-4-5-3-15,-2-3-1 0,-2-3 1 16,12 14-5-16,-19-23 5 0,-4-1-4 16,0-2 3-16,-3-2-1 0,-1-3-13 15,-3 0-1-15,2 3-42 0,-5-8 20 16,-1 0-14-16,-1 0-3 0,1-2-12 16,-1 0-50-16,0 0-242 0,0 0 97 0,0 0 6 15,-8 0 20-15,2 0-24 0,-1 0 14 16,0 0-45-16,-5-5-509 0,7 1 379 15,-1 1 103-15</inkml:trace>
  <inkml:trace contextRef="#ctx0" brushRef="#br0" timeOffset="-198697.22">24656 6821 2063 0,'0'-1'41'16,"0"-1"55"-16,0 0 51 0,0 1 54 0,-4 1 7 15,-1-2 130-15,5 1-209 0,-2 1-34 16,2 0-28-16,0 0-20 0,0 0-30 16,0 0-20-16,0 0 8 0,0 0 6 15,0 0 8-15,9 0 7 0,1 4-13 16,15 2 7-16,-9-2-2 0,2 2-1 16,-2 0 7-16,2-1-9 0,-1 2-11 15,16 7-2-15,-18-7 0 0,-1-1 1 16,-1-1 2-16,-2-1 3 0,-1-2-2 15,5-2 37-15,-9 0-5 0,-1-10 14 16,0 1 0-16,-2-3-4 0,-2-1-2 0,3-20 28 16,-4 13-43-16,0-2-10 0,0-2-10 15,0-1-2-15,0-1-5 0,-7-28 3 16,2 27-7-16,5 2-12 0,-5 2-18 16,5 3-34-16,-4 2-62 0,4 4-81 15,0-12-835-15,0 22 559 16,11 4-807-16</inkml:trace>
  <inkml:trace contextRef="#ctx0" brushRef="#br0" timeOffset="-197871.51">24469 7214 1538 0,'-1'-2'42'0,"-1"0"33"0,0 0 39 0,-2-3 157 16,3 3-145-16,1-1 4 0,-2 1 4 16,-1 1-7-16,2-2-13 0,-2 1 42 15,3 1-89-15,-1 0 13 0,1 1 9 16,0-1 14-16,0 0 1 0,0 1 65 15,0-1-107-15,0 1-12 0,0 0-9 16,0 0-10-16,0 0-9 0,3 0 5 16,-3 0-7-16,4 0 15 0,0 7 8 15,2 6-1-15,10 23 16 0,-6-9-44 0,3 8-1 16,1 6-8-16,1 6 2 0,1 7 4 16,15 59-12-16,-17-53 7 0,-1 0-10 15,-2-1 6-15,-1 1-4 0,-1-4 3 16,5 46 13-16,-5-13-6 15,-5-53-12-15,3 21-3 0,-5-37 2 16,0-5 0-16,0-3-15 0,-1-4-26 16,0-4-24-16,0-4-91 0,-1 0 67 15,0-8-23-15,0-2-41 0,0-3-66 0,0-4-34 16,-17-29-330-16,9 18 219 16,-2-3-160-16,0-5 27 0,0 0 67 15</inkml:trace>
  <inkml:trace contextRef="#ctx0" brushRef="#br0" timeOffset="-197076.11">24395 7118 2594 0,'-4'-2'56'0,"-3"-1"178"0,5 2-64 16,1 0-20-16,-1 1-9 0,1 0-5 16,0-1-22-16,-2-1 10 15,3 1-110-15,0 1-18 0,0-1-5 0,0 1 12 16,0-2 7-16,9-5 36 0,0 2-28 16,3-2-1-16,3-2-10 0,3-2 15 15,5 0 11-15,2-3 0 0,37-17 39 16,-27 15-53-16,2-2-1 0,1 0-9 15,0 0-4-15,0-1 7 0,34-15-4 16,-38 17-2-16,-2 1-7 0,-1 1-1 16,-1 1-3-16,-2 2 3 0,20-7-24 0,-28 10 18 15,-1 1-11-15,-2 2 11 0,10-4-7 16,-18 8 15-16,-2-1-10 16,-2 1 3-16,0 0 0 0,0 2-14 0,-5 0 6 15,0 0-7-15,0 0-2 0,0-2-42 16,0 2 47-16,0-1-1 0,0-1 3 15,0 0-3-15,0 0 3 0,0 1 0 16,6-1-10-16,-2 1-28 0,-4 1 34 16,4-1-3-16,-4 1-2 0,3 0-1 15,1 0-35-15,-2 0 43 0,0 0-4 16,0 0-1-16,2 0-26 0,-2 0 31 16,0 0 5-16,-1 0 1 0,3 0-18 15,1 4 12-15,-2-2 14 0,-1-2 0 16,4 2-23-16,-3-2 9 0,0 0-6 15,0 0 3-15,3 0-36 0,-4 0 39 16,1 0-3-16,-1 0 11 0,-1 0 4 16,0 0 3-16,1 0 7 0,-2 0-3 15,1 0-2-15,-1 0 3 0,0 0 5 16,0 0 0-16,0 0-2 0,0 0 13 16,0 0 28-16,0 0-4 0,0 0 7 0,0 0 12 15,0 0 49-15,0 0-65 0,0 0-15 16,0 0-7-16,0 0-2 15,0 0-23-15,0 0 1 0,0 6-3 0,0 1 4 16,0 9 2-16,0-6 7 0,0 2 1 16,0 4 23-16,6 26 41 0,0-16-37 15,1 2-14-15,0 3-2 0,2 4 1 16,10 36 22-16,-10-36-27 0,1 1-1 16,0-1 1-16,11 34 22 0,-11-35-17 15,0-2-4-15,0 2 2 0,8 32 0 16,-8-33-13-16,-3 0-5 0,2 1 1 15,6 33 3-15</inkml:trace>
  <inkml:trace contextRef="#ctx0" brushRef="#br0" timeOffset="-196695.25">25388 7984 3920 0,'-12'0'10'16,"-4"0"-6"-16,6 0-12 15,0 0 0-15,-14 13-8 0,10-6 7 16,-1 2-3-16,-1 1 5 0,-22 12 3 15,-5 4 4-15,20-11-1 16,2-1-3-16,-1 1 6 0,-23 14 3 16,23-14-3-16,1 0-9 0,-1 1 3 15,-2 0 5-15,0 0-3 0,-26 17 8 16,-1 1-8-16,26-17 0 0,-27 17-10 16,27-18 4-16,0 0 1 0,1 0-7 15,1-2-31-15,1 1-42 16,-17 7-268-16,23-13 90 0,2-3-40 0,3-3-37 15,3-3-101-15,0 0-190 0,2-6 68 16</inkml:trace>
  <inkml:trace contextRef="#ctx0" brushRef="#br0" timeOffset="-195492.59">24631 7245 1471 0,'-1'-2'48'0,"1"0"37"0,-1 0 30 16,1 1 17-16,0 1 0 0,0-2-2 15,-1 1 87-15,1 0-141 0,0 1-23 16,0 0-9-16,0 0-7 0,0 0 6 0,0 0 28 15,0 0-45-15,0 8-10 0,0-3-9 16,7 4 1-16,-2-1 5 0,5 11 22 16,-1 2-3-16,-6-12-23 15,2 7 3-15,-2-10-10 16,-1-2 1-16,-1 0-4 0,0-2 1 0,1 0 1 16,-2 0 3-16,2-2 0 0,-2 0 8 15,0 0 11-15,0 0-1 0,0 0-1 16,0 0-5-16,0-5 6 0,0 0-14 15,0 1-3-15,0-1-3 0,0-2-1 16,0 0 4-16,0-12-1 0,-6 8-3 16,6 1-4-16,0 0-1 0,-3 0 6 15,3 0-6-15,0 2 3 0,0-5-13 0,0 9 9 16,0 0-5-16,0 1 10 0,0 2-2 16,0 0 2-16,4 1 4 0,2 0 1 15,0 0-5-15,-1 0 2 0,0 7 3 16,0-2-5-16,-1 1 4 0,5 5-4 15,-5-7 0-15,-1 1 2 0,0-2-6 16,-1 0 4-16,0-1-2 0,0-2 5 16,-2 0-3-16,0 0-2 0,0 0-4 15,0 0 6-15,0 0 4 0,0 0 1 0,0-12 5 16,0 6-6-16,0-1-1 16,0 0 1-16,0-1 1 0,0-1-3 0,0-6 19 15,0 7-11-15,0 1 3 0,0 2-1 16,-3-1-7-16,3 1-6 0,0 1-2 15,0 0-21-15,0 2 18 0,0 0 1 16,0 2 6-16,0-1 2 0,0 1 1 16,8 0 1-16,-3 0-1 0,-1 0-5 15,0 6-22-15,1-2-28 0,-1 1-46 16,0-1-52-16,3 5-253 0,-4-5 148 16,-2 0-72-16,2-2-158 0,-3 1-8 0,2-1 88 15</inkml:trace>
  <inkml:trace contextRef="#ctx0" brushRef="#br0" timeOffset="-195043.48">24828 7176 1513 0,'0'0'92'0,"0"5"-23"0,5 7 83 16,-5-4-83-16,4 0 3 0,-4 1-7 15,3 1-5-15,-3 0-18 0,5-2-20 16,-3 9-8-16,0-10-8 0,-1-1 2 15,1-2 9-15,-2 0 15 0,0-2 15 16,0 0 80-16,0-2-18 16,0 0-74-16,0 0 6 0,0 0-30 15,0-5-7-15,0-2 2 0,0 1 0 0,0 0 4 16,0-1-5-16,0-9 5 16,0 7-7-16,0-1 0 0,0 1-4 0,0-1-1 15,0 1-2-15,0-9 1 16,0 1-72-16,0 11-9 0,0-4-194 15,0 6 69-15,0 1-79 0,0 1-178 16,2 0-21-16,1 0 81 0</inkml:trace>
  <inkml:trace contextRef="#ctx0" brushRef="#br0" timeOffset="-194809.61">24947 7148 1873 0,'1'5'47'16,"1"0"37"-16,-1 0 28 0,1 0 20 16,-1 1-32-16,2 3 1 0,-2-4-83 15,1-1-16-15,-2-1-3 0,0 1 0 16,2-2-9-16,-2 0-47 0,0 2-204 15,0-4 28-15,0 0-86 0,0 0-132 0,0 0-11 16,0 0 86-16</inkml:trace>
  <inkml:trace contextRef="#ctx0" brushRef="#br0" timeOffset="-194641.73">24888 6978 2151 0,'-6'-22'45'15,"4"15"-11"-15,0 2-3 0,2 2-14 16,-2 1-29-16,2 1-44 0,0 0-44 16,0 1-334-16,0 0-38 0,0 0 3 15,5 0 80-15</inkml:trace>
  <inkml:trace contextRef="#ctx0" brushRef="#br0" timeOffset="-194099.18">24995 7014 1461 0,'-4'0'41'0,"4"0"25"0,-3 0 20 0,0 0 8 15,1 6-28-15,0 6 16 16,2-4-51-16,-1-1-12 0,1 1-7 0,0-1-9 15,0 1-3-15,0 0 0 0,0 3 1 16,0-6-1-16,5 0 0 0,0-2-9 16,0-1-4-16,-2-1-1 0,1-1-5 15,3 0 9-15,-2 0 41 16,-3-7 0-16,-2-4 60 0,0 7-30 16,0 0 0-16,0-1 8 0,0 1 6 15,0-1-2-15,0 0 4 0,-6-5 56 16,6 5-76-16,-5 1 0 0,2 0-2 0,3 1 7 15,-4 0 2-15,1 1-11 0,0-1 16 16,3 1-59-16,0 2-10 0,0 0-2 16,0 0-3-16,0 0 6 0,0 0-1 15,0 5 1-15,0 1-26 0,7-1-11 16,-1 2-23-16,1 2-1 0,-1 0 7 16,1 4 6-16,8 12-8 0,-6-11 41 15,-2 2 12-15,0-1 10 0,-1 1 16 16,4 15 58-16,-6-16-40 0,-2-1 4 15,0 0-4-15,-1 0-6 0,-1 11 12 16,0-13-38-16,0 0-8 0,0-2-2 0,0 0 6 16,-5 8 1-16,5-12-1 15,-5 0-7-15,-1-2-9 0,1-1-26 16,1 0-31-16,-2-2-17 0,-6-1-131 0,7 0 110 16,0 0-11-16,-1-7-7 0,0 1-46 15,2-2-51-15,-1-3-126 0,-4-15-605 16,6 10 585-16</inkml:trace>
  <inkml:trace contextRef="#ctx0" brushRef="#br0" timeOffset="-193651.35">25005 6848 2250 0,'0'-5'44'16,"0"-5"166"-16,0 7-39 0,0 1-1 0,0 0-17 15,0 2-13-15,0 0-38 0,0 0-23 16,0 0 25-16,0 0-63 0,0 8-15 16,0 1-2-16,7 0-8 0,-3 1-9 15,2 3-5-15,8 14-12 0,-7-13 8 16,-1 0 5-16,0 0-3 0,-1-2 10 16,1-1-9-16,2 10-2 0,-5-13-2 15,-1-1 4-15,0-2-1 0,-1-1-5 0,0 3-37 16,-1-5 7-16,0-1-7 0,0-1-3 15,0 0 4-15,0 0-21 0,0-5-26 16,1 5 56-16,-1-8 13 16,1 2 4-16,-1-9-8 0,2 7 16 15,-2 2 2-15,1-2-1 0,1-1 1 16,-1-4-7-16,1 8 11 0,-1 0 1 16,-1 1-4-16,1 2 6 0,1 1 0 15,-1 1 3-15,2 0-9 0,-1 0-10 16,4 14-27-16,-2-8 17 0,1 2-12 15,-1-2-14-15,0 0-17 0,3 7-97 16,-3-7 76-16,-1 0-3 0,0-2-3 0,2 3-137 16,-3-5 85-16,-1 0-39 0,0-2-67 15,-1 0-148-15,0 0-397 0,0 0 527 16</inkml:trace>
  <inkml:trace contextRef="#ctx0" brushRef="#br0" timeOffset="-193243.49">25086 6774 2097 0,'-1'-2'52'16,"1"1"30"-16,0 0 34 0,0 1 5 0,0 0 99 16,0 0-120-16,0 8-7 0,0-2-13 15,0 10 30-15,5-8-88 0,-1 3-10 16,-1 0-4-16,2 4 2 0,3 14-2 15,-3-14-7-15,-1 1-6 0,1-1 6 16,-1-1-8-16,4 8-55 0,-4-13-4 16,0-2-27-16,0-2-9 0,1 1-100 15,-2-6 133-15,-2 0 14 0,0 0 11 16,1 0 4-16,-2-6-17 0,0 6 51 16,0-7 8-16,0 1 2 0,-5-5-5 0,5 4 1 15,-5 0 4-15,5 0 11 0,-3-1 12 16,3-7 30-16,0 7-22 15,0 2-6-15,0-2-5 0,0 1-1 0,0-7-6 16,4 7-15-16,1 2-1 0,-1-1-26 16,5-4-134-16,-5 6 10 0,0 0-45 15,0 2-71-15,3-6-715 16</inkml:trace>
  <inkml:trace contextRef="#ctx0" brushRef="#br0" timeOffset="-185555.32">18838 7873 2057 0,'-6'4'54'0,"-1"1"59"0,0-2 60 0,0 2 58 16,-12 5 204-16,8-4-235 0,-1 1-10 16,-2 2-26-16,0 2-31 0,-21 20 7 15,18-12-99-15,-4 4-9 0,0 5-6 16,-3 4-11-16,-2 4-9 0,-24 45 4 16,26-37-21-16,0 0 1 0,1 1-2 15,3-4-31-15,1-2-56 0,-7 21-346 16,18-37 105-16,2-6-34 0,6-4-48 15,0-5-274-15</inkml:trace>
  <inkml:trace contextRef="#ctx0" brushRef="#br0" timeOffset="-185148.38">18410 8132 2362 0,'-4'-11'51'0,"0"2"39"15,1 2 30-15,-2 0 125 0,3 7-175 16,0 0-33-16,1 0-9 0,-2 0 27 16,0 10 1-16,-1 18 58 0,0-9-85 15,1 4-8-15,-1 4 14 0,1 2-1 16,0 2 2-16,-1 31 42 0,1-34-62 16,2-2-3-16,1-2-11 0,0-4-6 0,0-3 4 15,0 7-13-15,6-16 13 16,13 4-2-16,-11-12-1 0,4 0 3 15,1-6 0-15,3-3 6 0,4-5-34 16,23-20-167-16,-19 11 8 0,0-1-55 16,1-3-65-16,0 2-193 0,-3 0-189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25T10:56:00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13401 4073 2686 0,'6'1'0'16,"-2"-1"-5"-16,-4 0 22 0,21 0 325 15,-11 0-203-15,22 0 56 16,-8 0-102-16,5 0-4 0,8 0-15 16,5 0-5-16,5 0-19 0,55 0-7 15,2-5-46-15,-55-1 22 16,43 1 70-16,-51 0-42 0,-2 0-4 16,1 1-25-16,-1 0-1 0,0 0-5 15,40-4-6-15,-41 5-6 0,1-1 5 0,-3 2-12 16,1 0-26-16,-3 2-58 0,31 0-412 15,-34 0 26-15,-1 6-346 0,-1 1 13 16,-1 2 110-16</inkml:trace>
  <inkml:trace contextRef="#ctx0" brushRef="#br0" timeOffset="1300.31">18161 4226 1859 0,'-2'0'30'15,"1"0"17"-15,1 0 26 0,0 0 34 16,0 0 128-16,0 0-100 0,0 0 2 16,0 0-4-16,0 0-8 0,0 0 56 15,0 0-116-15,0 0-15 0,0 0 13 16,0 0 59-16,0-5 18 0,14 5 149 16,-7 0-200-16,5 0-22 0,3 0-4 15,2 0-2-15,28 0 33 0,-19 0-42 16,3 5 15-16,2 3 10 0,1-2 21 0,2 3-25 15,35 6 7-15,-35-8-74 0,1-2 10 16,-2 0-6-16,-1-2-5 0,25-1-1 16,-33-2-24-16,-1 0-13 0,0 0-86 15,-3 0-47-15,-2 0-45 0,14 0-506 16,-17 0 192-16,-3 0-369 0,0 0 97 16,-2-4 137-16</inkml:trace>
  <inkml:trace contextRef="#ctx0" brushRef="#br0" timeOffset="1923.67">22335 3537 1497 0,'0'0'3'0,"0"0"-2"15,0 0 9-15,5 5-6 0,-1-5 1 0,2 7-8 16,-2-1 4-16,3-2 3 0,5 6-77 16,-7-5-158-16,2 0-153 0,0 1 18 15</inkml:trace>
  <inkml:trace contextRef="#ctx0" brushRef="#br0" timeOffset="3631.04">16819 2534 1883 0,'5'-4'25'0,"-2"0"31"0,3-1 125 16,-3 3-13-16,-1 2-42 15,0 0-28-15,-1 0 27 0,0 0 17 16,1 8 1-16,1 1-48 0,3 17 40 16,-3-9-95-16,0 3-3 0,0 5-15 0,0 2-8 15,-3 1 4-15,0 32 7 16,0-30-15-16,0 0-8 0,0-1-2 0,-5-3 1 15,5-2-7-15,0 15 3 0,0-24-1 16,0-2 1-16,0-3-12 0,0-4 4 16,0-2-17-16,0 2-5 0,0-6 20 15,3 0 11-15,-3 0 0 0,5 0 5 16,-1-6-1-16,5-13 2 0,-3 6-7 16,1-1 0-16,1-1-4 0,0-2 2 15,2 0 4-15,9-15 0 0,-9 17 4 16,0 2-5-16,0 3-2 0,0 2-12 0,0 2 10 15,7 0-10-15,-9 6 19 16,-1 0 3-16,-1 0 3 0,0 7 22 0,-1-2-10 16,3 8 48-16,-5-5-38 0,-1 0 8 15,0 1-6-15,-1 0-10 0,-1 1 6 16,0 8 12-16,0-7-12 0,0-1-2 16,-7 0 8-16,1 0-12 0,0-1-11 15,-7 10-22-15,6-12 11 0,0 1-5 16,0-1 4-16,-1-1 8 0,2-1-54 15,-7 1-319-15,2-5-355 16,7-1 289-16,-2 0-802 0,4-7 751 16</inkml:trace>
  <inkml:trace contextRef="#ctx0" brushRef="#br0" timeOffset="3866.16">17141 2772 2674 0,'3'-8'30'0,"0"1"55"0,-1 2 42 15,2 1 218-15,-2 4-60 16,1 0-187-16,0 15 27 0,-1-6-95 0,1 1-7 16,0 3-14-16,0 1 2 0,0 2-6 15,4 16-14-15,-3-15-35 16,-1-1-92-16,-1-1-155 0,0-1-162 0,1-2-163 15,1 9-873-15</inkml:trace>
  <inkml:trace contextRef="#ctx0" brushRef="#br0" timeOffset="3999.59">17070 2518 2565 0,'-11'-51'42'0,"6"33"-4"0,1 4-1 15,2 5-15-15,-1 3-27 0,1 2-38 16,0 4-327-16,2 7-734 16,0 2 572-16</inkml:trace>
  <inkml:trace contextRef="#ctx0" brushRef="#br0" timeOffset="4502.82">17308 2802 2673 0,'3'-6'30'0,"2"6"142"0,-3-5 74 15,0 5-158-15,1 0 86 16,-2 0-66-16,0 0 4 0,1 0 0 16,1 6-45-16,0 2-31 0,4 8-14 15,-3-5-25-15,0 0 5 0,0 0 5 16,-1 1-1-16,0-1 0 0,1 7-4 15,-1-4-24-15,-1-9 4 16,0-2-39-16,-1-3 24 0,1 0-9 16,0 0-19-16,1-8-16 0,0-2-3 15,5-13-30-15,-4 8 87 0,0-2 4 0,1 0-7 16,0-1-8-16,-1 1-4 16,5-11-65-16,0 8-23 0,-6 14 50 15,7-2-33-15,-6 8 70 0,0 0 28 16,-1 0 13-16,1 0 3 0,-1 7-1 15,5 8 39-15,-3-7-13 0,-1 2 2 16,2 1-15-16,0 0-7 0,0 0-7 16,9 10 3-16,-4-3-3 15,-4-9-8-15,6 3-64 0,-7-8-5 16,0 0-23-16,1-3-27 0,0-1-24 16,1 0-19-16,7 0-167 0,-7-6 191 15,1 0 11-15,1-2-27 0,-1 0-57 0,1-2-76 16,11-10-245-16,-10 10 354 0,0-2 87 15,0 1 33-15,-1 0 20 0</inkml:trace>
  <inkml:trace contextRef="#ctx0" brushRef="#br0" timeOffset="4815.66">17776 2674 1824 0,'9'-15'182'0,"-7"9"-14"16,-2 0 70-16,0 4-14 0,0-1-6 16,0 3-24-16,-12 0 101 0,-1 5-73 15,6 2-142-15,-7 10 33 16,7-6-72-16,1 1-12 0,1 2-16 15,0 2-14-15,2-2-1 0,3 15 10 0,0-16-5 16,0-3 3-16,0-1-5 0,5-2-8 16,0-1 10-16,5 1 4 0,-5-5-7 15,-1-2-6-15,-1 0 1 0,1 0 2 16,-2 0 2-16,3-12 7 0,-1-1-4 16,-3 5 1-16,2-10-3 15,-2 9 2-15,0 1-2 0,-1 0-1 16,0 1 0-16,0-1 7 0,1-2-20 15,0 6-1-15,1 1 1 0,-1 1 2 0,1 1 12 16,1 1 5-16,3 0-7 16,-2 0 6-16,0 6-3 0,1 2 8 0,0-2-13 15,0 3-5-15,1 0 6 0,7 11 3 16,-6-10 3-16,0 0-5 0,0 0-38 16,0-1-73-16,0 0-116 0,4 5-487 15,-5-8 267-15,-2-1-184 0,0 0 20 16,0-3 78-16</inkml:trace>
  <inkml:trace contextRef="#ctx0" brushRef="#br0" timeOffset="5104.24">17878 2662 1953 0,'0'-2'47'0,"4"2"41"0,1 0 37 16,5 8 151-16,-4 1-171 0,-1-2-24 15,0 3-4-15,0 1-18 0,1 1-11 16,4 14 39-16,-7-14-53 0,1 0-5 16,0 1-12-16,-1-3-12 0,0-1 1 15,-1-1-6-15,1 2 8 0,-2-7-2 16,0-2 5-16,-1-1 5 0,0 0-5 16,1 0-2-16,1-12 0 0,-2 3-9 0,1 0 3 15,1-2 0-15,-1-2 1 16,-1-1-3-16,1-15-16 0,1 16-24 0,-2-1-91 15,1 1-69-15,0 1-94 0,1 1-102 16,2-5-736-16</inkml:trace>
  <inkml:trace contextRef="#ctx0" brushRef="#br0" timeOffset="5524.77">18182 2649 2297 0,'-5'5'12'0,"5"0"12"0,-5-1 28 16,5 1 32-16,0 5 71 0,0-2-88 15,0-3-54-15,0 3 8 16,7-5-15-16,-3 0-3 0,2 0 4 16,-2 0-1-16,2-1 1 0,6 0 4 15,-5-2-11-15,0 0-2 0,-1 0-1 16,1 0 1-16,0-8 4 0,6-5 3 15,-2-3-1-15,-5 7-2 16,2-11-11-16,-4 9 7 0,0 0 0 16,-2 0 6-16,1-2-9 0,0 0 7 0,4-8-7 15,-4 11 14-15,1 1-12 16,0 2 8-16,0 2-5 0,0 3 3 0,5 2 193 16,3 24 121-16,-6-8-194 15,9 24 123-15,-8-14-134 0,1 2-6 16,-1 3 0-16,0 2 11 0,-1 4-1 15,5 43 72-15,-7-40-151 0,-1 1-20 16,0-1-19-16,0-1-8 0,-1-5-58 16,0 23-207-16,-2-35-21 0,0-4-130 15,0-5-135-15,0-4-307 0,0-4 59 16,-7-5 192-16</inkml:trace>
  <inkml:trace contextRef="#ctx0" brushRef="#br0" timeOffset="6127.67">19329 2426 2022 0,'-17'9'91'16,"8"-5"21"-16,1 2 31 0,-1 0-17 15,2-1-5-15,1 2-51 0,-4 9 28 16,5-6-58-16,1 2 10 0,1 1 1 16,1 3-11-16,2 1-8 0,0 2-9 0,0 19-11 15,7-19-2-15,0 0-7 0,-2-2-1 16,3-2-5-16,1 0-1 0,9 6-1 15,-8-14-1-15,0 0-12 0,-1-3-60 16,1-2-61-16,0-2-73 0,9 0-425 16,-9 0 134-16,-2-6-39 0,-1-1 104 15</inkml:trace>
  <inkml:trace contextRef="#ctx0" brushRef="#br0" timeOffset="6551.52">19362 2200 2189 0,'-3'-3'30'0,"2"1"28"0,1 2 39 15,0 0 23-15,0 0 17 0,0 14 140 16,6-3-156-16,-1 5-21 0,1 4-14 15,0 4-2-15,11 35 41 0,3 8-57 16,2 1-29-16,-2-2-34 16,-3-9-17-16,-3-9 21 15,-2-9-1-15,-6-22-17 0,-1-4 2 16,0-1-80-16,-2-2-111 0,1-2-108 16,0 3-569-16,-3-8 269 0,2-2 31 15,-3-1 126-15</inkml:trace>
  <inkml:trace contextRef="#ctx0" brushRef="#br0" timeOffset="7065.13">19724 2524 2134 0,'-4'-7'51'0,"-2"1"43"16,1 0 52-16,-1 4 40 0,-6 0 107 16,5 2-197-16,0 0-15 0,1 0-13 0,0 9-14 15,0 0-14-15,-2 10-17 16,6-8-20-16,0 2-2 0,2 0 1 0,0 1 1 15,0 1-3-15,5 13 6 0,-5-14-7 16,7-1 4-16,-2-3-6 0,-1-1 0 16,0-1-3-16,3 1-31 0,-4-7 14 15,1-2 6-15,-1 0-4 0,-1 0 5 16,1-6-16-16,-1-12-44 0,0 7 45 16,-2-2 16-16,0 0 16 0,0-2-5 15,0 0 7-15,0-13-8 0,1 16 0 16,-1 2-2-16,2 1 10 0,0 3 2 15,-1 0 0-15,6 4 22 0,-2 2-15 16,0 0 11-16,2 6-1 0,2 2 9 16,-2 2 10-16,12 16 26 0,-9-11-52 0,-1 1-9 15,1 2 5-15,0-1-6 0,1-1-2 16,0 1 0-16,11 13-23 0,-10-18-20 16,-2-2-73-16,-2-3-77 0,2-1-80 15,-3-4-64-15,6-2-724 0,-9 0 519 16,1-8 99-16</inkml:trace>
  <inkml:trace contextRef="#ctx0" brushRef="#br0" timeOffset="7457.88">19942 2505 2259 0,'0'0'24'16,"0"5"57"-16,0 1 48 0,0 0 48 15,0 1 18-15,0 10 117 0,-5-7-198 16,5 1-36-16,-3 0-27 0,3 0-24 16,-4 0-15-16,4 10-10 0,0-13 1 15,0-1-6-15,0-1 0 0,0-1-1 16,0-2 1-16,5 1 2 0,0-4-2 0,0 0 1 16,-1 0-1-16,1 0-2 0,0 0 6 15,5-5-3-15,-5 1 2 0,0 4-1 16,1 0 6-16,0 0 3 0,-1 0-5 15,7 5 10-15,-6 1-3 0,0 2 1 16,0 1 3-16,-1 2 8 0,1 0 0 16,4 14 5-16,-6-11-30 0,-2-1 3 15,1-1-2-15,-2 0-4 0,-1-1 10 16,0 9-11-16,0-12-36 0,0-2-79 16,0 0-91-16,-6-3-101 0,1 0-50 15,-5-1-631-15,5-2 420 0,0 0 93 16</inkml:trace>
  <inkml:trace contextRef="#ctx0" brushRef="#br0" timeOffset="7827.61">20162 2536 2362 0,'0'0'26'0,"0"0"31"0,0 7 34 16,0 5 187-16,0-5-127 0,0 0-10 0,-4 0-22 16,4 1-12-16,-6 1-36 0,3 7-1 15,3-7-58-15,-3-1-9 0,3 1-1 16,0-3-2-16,0 0-2 0,0 6-5 16,5-6 3-16,-5-3 4 15,10 2-10-15,-6-4 11 0,0 0-4 16,0 0 7-16,2 0-4 0,-2 0-7 15,8 1 12-15,-6-1-5 0,-1 2 5 16,2 0-5-16,0 1-3 0,0 2 4 16,6 12 9-16,-6-6 0 0,0 1-10 15,0 3 3-15,-1 0-3 0,-1 1-2 16,3 16 27-16,-6-17-26 0,1-1-1 0,-1-1-15 16,-2-2-69-16,0-2-119 15,0 5-576-15,0-10 106 0,0 0 5 0,0-3 138 16</inkml:trace>
  <inkml:trace contextRef="#ctx0" brushRef="#br0" timeOffset="8073.52">20358 2655 2549 0,'2'0'12'15,"-1"-1"42"-15,2 1 25 0,0 0 30 0,6 19 124 16,-3-8-123-16,-1 4-23 0,1 3-21 16,3 2-25-16,1 2-7 0,10 26 23 15,-8-23-32-15,-2-2-16 0,2 0-9 16,-2-3-13-16,0-2-83 0,6 7-415 16,-10-17 113-16,-3-8-157 0,-1 0-93 15,-2 0 73-15</inkml:trace>
  <inkml:trace contextRef="#ctx0" brushRef="#br0" timeOffset="8210.48">20277 2289 2673 0,'-3'-7'-2'16,"1"3"-3"-16,2 4 4 0,-1 0 2 15,1 8-3-15,0 10-27 0,0-9-80 16,0 0-97-16,0 0-163 0,6-1-271 15,-2-2 80-15</inkml:trace>
  <inkml:trace contextRef="#ctx0" brushRef="#br0" timeOffset="8824.77">20617 2413 2575 0,'13'7'132'0,"-4"-2"197"16,-4-5 58-16,2-8-131 16,-2-5-181-16,0-3-69 15,-3 4 8-15,1-12-7 16,-3 10 2-16,2-2-19 0,-2 0 9 16,0-1-2-16,0-2-1 0,0-14 19 0,0 18-16 15,-5 1 0-15,-2 1 3 0,2 0-1 16,-2 3 6-16,-7-5 17 0,7 10-18 15,1 1 3-15,0 2 4 0,-1 2-11 16,2 0 2-16,-5 18-13 0,6-6 6 16,3 3 1-16,1 3 2 0,0 3 1 15,0 2 2-15,8 30-1 0,-1-23-4 16,1 1 2-16,1 2 1 0,-1 1 2 16,2 1 4-16,12 37-1 0,-10-34-5 15,0-1 0-15,0 0 0 0,1-2 0 16,-2-3 2-16,11 28 4 0,-13-35 1 15,-1-5-2-15,-2-3-1 0,0-4-9 0,-4-4 4 16,1 1 11-16,-3-10-4 0,0 0-4 16,0-7-8-16,0-3 5 0,0-1-7 15,-5-16-25-15,0 11 14 0,5-1 3 16,-3-1 8-16,3 0-8 0,0 2 7 16,0-15-18-16,0 17 13 0,0 1-3 15,0 1 6-15,5 2-6 0,0 1-1 16,7-5-9-16,-6 9 26 0,-1 0 2 15,2 2-6-15,2 1-1 0,-1 2 0 16,7 0 10-16,-6 5 7 0,-1 2-12 16,1 1 4-16,-1 1-2 0,1 1-11 0,8 14 10 15,-9-12 5-15,0 2-8 0,-1 0 1 16,0-1 9-16,-1 0-6 0,0 0 5 16,2 9-29-16,-5-14-56 0,0-1-70 15,-1-2-102-15,0 0-82 0,-2-3-45 16,0 0-650-16,0-2 450 0,0 0 104 15</inkml:trace>
  <inkml:trace contextRef="#ctx0" brushRef="#br0" timeOffset="8984.12">20880 2336 2108 0,'-5'-10'-12'15,"0"8"-78"-15,2 2-214 16,0 7-561-16</inkml:trace>
  <inkml:trace contextRef="#ctx0" brushRef="#br0" timeOffset="9465.9">21079 2628 2439 0,'1'12'2'0,"0"-1"3"15,0-2 2-15,1 0 6 0,3 4 33 16,-3-8-13-16,2-2 25 0,-1-3-2 15,1 0 10-15,5 0 56 0,0-17-56 16,-3-3-36-16,-3 8-20 0,-1-1-5 16,0 1-9-1,-2-3 7-15,0 1 2 0,0-13 6 0,0 13-6 0,0 2 4 16,0 0-8-16,-6 1 8 0,0 1-14 16,-2-9 3-16,2 13 5 0,1 0 7 15,0 1-10-15,-1 3 6 0,2-1-4 16,-6 3 1-16,5 0-2 0,3 10-2 15,-1-1 5-15,0 2-5 0,1 0-2 16,2 17 4-16,0-14 5 0,0 2 4 16,8-1 13-16,-3 1 13 0,1 0 25 0,7 15 76 15,-6-16-92 1,17 25 0-16,-16-29-37 0,0 0-8 0,1-1 7 16,-2-1-6-16,3-2 0 0,8 6-14 15,-11-9-31-15,1 0-56 0,1-2-59 16,-3-2-73-16,-1 0-50 0,1 0-456 15,-5-8 137-15,1 0 77 0,-2-1 120 16</inkml:trace>
  <inkml:trace contextRef="#ctx0" brushRef="#br0" timeOffset="9916.95">21284 2580 2110 0,'0'-2'3'0,"0"0"-7"15,-4 0-2-15,4 1-4 0,0 0 5 16,0 0-8-16,0 0 7 0,0 1 3 16,0 0 25-16,0-1 11 0,0 1 25 15,0-1 20-15,0 1 10 0,4 0 107 0,-4 0-94 16,4 0 5-16,-1 0-9 0,0 7 1 15,1-1-25-15,3 8 56 0,-2-7-71 16,0 0-5-16,0 2-13 16,0-1-6-16,5 7 32 0,-6-9-36 0,-1 0 1 15,0 0 2-15,-1-3-2 0,0-1-3 16,0-1 40-16,0-1-15 0,-1 0 7 16,-1 0-6-16,0-7-26 0,0-2-12 15,1-9 7-15,-1 7-13 0,0 0 0 16,2-1-2-16,-2-1-4 0,3-14-3 15,0 15-3-15,-1-2-5 0,4-1-21 16,1 0-47-16,0 1-101 0,17-15-500 0,-10 15 192 16,3 2-308-16,3 1 132 0,2 4 87 15</inkml:trace>
  <inkml:trace contextRef="#ctx0" brushRef="#br0" timeOffset="18602.73">5791 5020 2661 0,'-5'-5'58'16,"-4"0"139"-16,6 5-76 0,2-5-14 0,0 5-6 16,1 0 7-16,0 0 2 0,0-4 8 15,0 2-83-15,0 2-10 0,0-3-3 16,7 1 10-16,-2-1-8 0,11-2 20 16,-5 1-27-16,3 1 2 0,3-1-4 15,7 1-9-15,2 1 0 0,42 0 2 16,-27 2 7-16,7 0 4 0,5 0 6 15,5 8 9-15,4-1-5 0,71 6 83 0,-63-5-22 16,2-2 53-16,1-1 30 0,-1-1 86 16,0 1 51-16,65-3 351 0,-71-2-408 15,-3 0-53-15,-1 0-51 0,-3 0-18 16,-2-7-27-16,51-6 63 0,-57 8-102 16,-2 0 2-16,-2 0-12 0,-2 1-7 15,34-3-1-15,-44 4-40 0,-3-1-1 16,-1 0 2-16,-3-1 1 0,-1 2-1 15,20-7-17-15,-27 5-4 0,-1 0-5 16,-1-1-31-16,-1 3-17 0,-1 0-28 16,10-1-158-16,-14 4 110 0,0 0-16 15,-1 0-35-15,-1 0-92 0,-1 0-77 0,8 7-360 16,-10-7 458-16,1 8 90 0,-2-4 50 16,1 1 6-16,1 0 0 0,9 5-182 15,-8-5 114-15,0 0-43 0,0 1-48 16,1 0-76-16,-2-1-122 0,8 8-802 15</inkml:trace>
  <inkml:trace contextRef="#ctx0" brushRef="#br0" timeOffset="20174.88">12998 5089 1738 0,'-7'-4'22'15,"-1"2"25"-15,-7-3 109 0,7 2-54 16,1-1 2-16,-1 2 21 0,1-2 6 16,-6-1 155-16,9 3-143 0,0 1 4 15,2 0 2-15,0 1 13 0,0-2-16 0,1 0 87 16,1 2-166-16,-1-1-10 0,1 1-6 15,0-1-11-15,-1-1 28 0,1 2-51 16,0 0-10-16,0-1-5 0,0 1 0 16,0-1-1-16,0 1 0 0,0 0 1 15,0-1-3-15,0 1 0 0,0-2-3 16,0 0 7-16,0 0 0 0,9-1-6 16,-1 0 5-16,4-1 5 0,21-8 33 15,-10 5-10-15,5 2-1 0,5 0-1 16,4 1-1-16,49-1 9 0,-39 4-27 15,2 1 6-15,2 0-5 0,-1 0-8 16,48 0 10-16,-53 0-5 0,0 5-1 0,-3-5-11 16,-4 5 8-16,-1-1-3 0,25 2-40 15,-34-3-18-15,-3-3-35 0,-2 2-82 16,-3 0-167-16,12 0-828 0,-19-1 292 16,-4 2 184-16</inkml:trace>
  <inkml:trace contextRef="#ctx0" brushRef="#br0" timeOffset="34986.01">7677 7203 934 0,'-5'0'48'0,"0"0"5"16,0 0 9-16,1 0 24 0,-3 0 42 16,5 0-65-16,-1 0-15 0,2 0-12 15,0 0-2-15,-1 0 24 0,2 0 56 0,0 0-50 16,-1 0-13-16,1 0 13 0,0 0 10 16,-1 0 3-16,0-4 95 0,1 4-89 15,-2 0 13-15,2-3 3 0,-2 3 17 16,1 0 2-16,-1-3 114 0,2 2-108 15,0 0 2-15,-1-1-3 0,0 1 10 16,1 0-20-16,0-1 70 0,0 0-128 16,0 1-16-16,0 0 4 0,0 1-15 15,0-1-3-15,0 0 23 0,0 1-31 0,0 0-5 16,0 0-7-16,0 0-2 16,0 0 6-16,0 0-5 0,0 0-1 15,0 0-3-15,0 0-3 16,3 0 4-16,3 0 6 15,-1 0-4-15,0 0 3 0,2 0-5 16,2-7-2-16,1 2-1 0,16-4 4 16,-10 5 7-16,1-1 5 0,2 0 3 15,4 0-8-15,3-1 4 0,35-5 17 16,-24 5-9-16,2 1-12 0,2 0 9 16,4-1-3-16,2 1-5 0,50-6 32 15,-47 5-27-15,0 1 3 0,0-3 21 16,0 1 4-16,-1-1 40 0,47-7 109 15,-51 7-89-15,2 0-14 0,-3 1 61 0,-1 0 31 16,0 3 11-16,35-2 182 0,-41 5-234 16,-2 0-15-16,0 1-36 0,-2 0-2 15,0 0-17-15,29 0 22 0,-32 0-60 16,-2 0-2-16,-1 0 3 0,-2 0 2 16,-1 0 1-16,14 0 18 0,-21 0-30 15,-1 0-30-15,-1-5-33 0,-2 5-60 16,11-12-427-16,-7 8-460 15,-2 2 40-15,-11 2 403 0,0 0-437 16,-4 0 22-16,0 0 117 0</inkml:trace>
  <inkml:trace contextRef="#ctx0" brushRef="#br0" timeOffset="37917.61">10881 8513 1430 0,'-2'-8'137'15,"2"6"-8"-15,-1-2 21 0,0 1-22 16,0-1-13-16,1 1-19 0,-2-3 52 0,2 3-95 15,0 2-14-15,0-1 3 0,0 2 6 16,0 0-1-16,0-2-7 0,0 0 19 16,0 2-33-16,0 0 12 0,5-1-6 15,-3 1 5-15,3 0-1 0,3-1 26 16,1 1-34-16,-1 0-11 0,2 0-10 16,4 0-1-16,0 0-2 0,26 0 9 15,9 6 16-15,-21-2-2 0,38-1 29 16,-29-3-15-16,1 0 8 0,3 0 19 15,4 0-3-15,3 0 7 16,56-4 59-16,-49 4-79 0,1-7-1 0,5 3-13 16,1 4-1-16,1-5 5 0,66-4 8 15,-2 1-26-15,-66 3-21 16,55-4 40-16,-60 4-19 0,0-2 0 16,1 1-11-16,0 0 10 0,1-2-4 15,55-7 49-15,-58 7-52 0,-2-1 8 16,-2 0-11-16,-1 1 1 0,-3-1 6 15,-2 1-12-15,40-7 8 0,-45 8-9 16,-3 0 0-16,-1 2-4 0,-4 1-14 16,-1 0-11-16,19-2-64 0,-29 4-6 0,-1 2-132 15,-3 0-203-15,-3 0-333 0,-2 11-172 16</inkml:trace>
  <inkml:trace contextRef="#ctx0" brushRef="#br0" timeOffset="40310.48">14134 7688 1172 0,'0'1'51'16,"-1"1"22"-16,-1-2 31 0,0 2 121 15,0-1-117-15,2 1-5 0,-2-1-2 16,1-1 4-16,1 2 63 0,0 0-108 15,0-2-14-15,0 0-13 0,0 0-12 16,0 0-2-16,0 0 11 0,0 0-10 0,0 0 3 16,0 0-1-16,0 0 17 0,5 0 7 15,5 0 54-15,-2 0-68 0,3 0 16 16,4-5 24-16,6 5 23 0,9 0 39 16,50 0 137-16,-29 0-125 0,9 0 10 15,7 0-2-15,8 0-9 0,89 5 43 16,-81-5-130-16,2 0-14 0,0 2-7 15,-3-2 15-15,-4 0-11 0,58 0 22 16,-76 0-60-16,-7 0 4 0,-4 0-9 16,-5 0 8-16,-3 0-3 0,30 6-138 15,-39 0 14-15,-1 0-70 0,1 1-141 0,-1 1-176 16,28 9-1271-16,-33-11 1057 16</inkml:trace>
  <inkml:trace contextRef="#ctx0" brushRef="#br0" timeOffset="42113.57">18016 5839 143 0,'-2'-4'-4'0,"2"1"-2"15,-1 1-16-15,1 2-14 0,0 0 4 16</inkml:trace>
  <inkml:trace contextRef="#ctx0" brushRef="#br0" timeOffset="42639.09">17924 5403 1676 0,'0'-33'133'0,"0"26"-52"16,0 1 6-16,0 1 3 0,4-1 119 0,-4 4-108 15,0 2 0-15,0-1-5 0,3 1-2 16,-3 0-14-16,0 0 52 0,3 0-45 16,-3 0 12-16,3 8 13 0,1 3 6 15,0 4-10-15,9 30 99 0,-5-14-106 16,1 6-17-16,0 5-20 0,0 3-1 15,0 3-4-15,6 49 18 0,-8-49-60 16,-1-1-10-16,-1-2-14 0,1-3 13 16,-2-3-8-16,5 29 8 0,-7-40 1 15,1-1 4-15,1-5-6 0,-2-3-2 0,1-3-16 16,0 7 1-16,-1-8-7 16,-2-9-3-16,2 3-68 0,-2-5 20 15,1-2-20-15,0 2-11 0,-1-3-44 16,0 1-20-16,0 0-240 0,0-2 193 15,0 0-29-15,0 3-24 0,0-3-77 16,0 3-201-16,-5 1-439 0</inkml:trace>
  <inkml:trace contextRef="#ctx0" brushRef="#br0" timeOffset="43121.56">17828 5992 2268 0,'-10'-8'157'0,"6"4"-27"0,1 2 30 15,1 0-42-15,0 1-7 0,1-2-29 16,0 3 21-16,1 0-78 0,0 0 16 15,0 0 40-15,0 7 26 0,0 3 13 16,17 20 57-16,-7-8-111 0,2 3-10 16,2 5-5-16,2 1-12 0,0 1-11 0,18 26-16 15,-17-33-11-15,-2-4-9 0,1-4 4 16,-2-4 16-16,0-4-9 0,1-3 9 16,14-3 31-16,-15-3-17 0,0 0 6 15,1-9-14-15,-1 0-1 0,1-3 1 16,13-14-9-16,-13 11-4 0,1 0-3 15,-3 0-4-15,-1-1-1 0,0 2-12 16,7-13-87-16,-9 13-19 0,-2 2-100 16,0 1-141-16,0-1-161 0,2 2-379 15</inkml:trace>
  <inkml:trace contextRef="#ctx0" brushRef="#br0" timeOffset="45793.18">17678 4810 2003 0,'0'-11'45'0,"0"2"53"0,-5 0 35 0,5 3 44 16,-5-3 145-16,2 5-187 0,0 1-6 15,0 0-7-15,0 2 3 0,1-2-5 16,-5 0 54-16,3 1-99 0,1 0-2 15,-2 1-8-15,2-1 0 0,1 1-25 16,-3-1 2-16,4 2-31 0,0 0-6 16,0 0-6-16,1 0-3 0,0 0-3 0,0 7-2 15,0-1 9-15,0 3-3 16,0 2 0-16,6 2 3 0,1 3-1 0,6 20 44 16,-5-16-28-16,1-1 9 0,1 0-33 15,0-2 5-15,1 0 9 0,10 9-15 16,-10-15 1-16,-1-2-2 0,0-2 6 15,0-2 4-15,-1-2 1 0,7-3 0 16,-9 0-8-16,-1 0 5 0,1-9 4 16,-2 0-28-16,1-1 18 0,4-15-6 15,-6 10 20-15,0-1-5 0,-1-1 4 16,0 0-12-16,-1-1 16 0,-1-17 6 16,-1 18-8-16,0 3 0 0,0-1-6 0,0 3 3 15,0 0-1-15,-6-4 9 0,1 9 2 16,0 1 4-16,1 3-1 0,0 0 2 15,1 0-14-15,-2 0 20 0,3 2-19 16,0 0 17-16,0 1-28 0,2 0 11 16,0 0 0-16,0 0-32 0,0 0 17 15,0 0-7-15,0 0 10 0,0 7 7 16,0-1-6-16,10 13-5 0,-4-6 3 16,1 2 1-16,1 2 14 0,-1 3 10 15,1 1-2-15,8 24 26 0,-9-22-42 16,0 4 11-16,-1-2-14 0,-1 2 12 15,1 25 4-15,-5-4 0 16,-1 12 6-16,-7-44-18 0,-5 14 2 16,5-19-5-16,-1 1 6 0,-1-2-6 15,-1 0-33-15,-1 0-41 0,-15 1-313 16,12-7 62-16,0-4-93 0,-2 0-124 16,1 0-250-16,-1-11 126 0</inkml:trace>
  <inkml:trace contextRef="#ctx0" brushRef="#br0" timeOffset="49363.57">7957 5520 2047 0,'-9'-16'125'0,"5"9"-26"16,1 0 20-16,1 3-33 0,2 1-5 15,0 1 104-15,0 2-64 0,0 0-2 16,0 0-16-16,0 10 11 0,9 3-29 15,9 20 115-15,-5-11-110 0,1 3-4 0,1 4-4 16,2 3-21-16,17 34 25 0,-17-33-72 16,0 0-4-16,-1 1-4 0,0-2-8 15,-2-1 5-15,13 27 1 0,-16-32 0 16,0-3-1-16,-2 0-9 0,1-3 12 16,-3 0-9-16,6 11 7 0,-8-18-22 15,-1-2-31-15,-1-4-43 0,0 0-55 16,-1-3-376-16,-2-4 154 0,0 0-85 15,0 0-213-15,-5-11 26 0,-2 0 120 16</inkml:trace>
  <inkml:trace contextRef="#ctx0" brushRef="#br0" timeOffset="51598.94">8042 6027 2454 0,'-3'0'39'16,"0"0"37"-16,1-5 22 0,0 5 27 0,0 0 85 15,1 0-125-15,0 0-29 0,1 0-35 16,0 0-11-16,0 0 71 0,8 0-23 16,0 7 6-16,2 1-22 0,3 2-3 15,2 5 5-15,24 21 44 16,3 4-49-16,1 1-33 0,-24-20 1 16,1-3 34-16,-2-2 0 0,0-1 0 15,15 12 8-15,-7-11 15 16,-5-8 42-16,-14-8-53 0,-1 0 7 15,-2 0 8-15,1 0 3 0,-1-12 17 16,2-15 59-16,-4 9-86 0,0-2-31 0,0-5-24 16,0-1 5-16,-2-5-22 0,1-30 32 15,-1 32-18-15,1-2 2 0,0 2-30 16,-1 4-44-16,0 0-31 0,2-13-159 16,-1 22 102-16,0 4-92 0,2 1-103 15,-1 5-108-15,5-3-824 0,-4 9 617 16,1 0 134-16</inkml:trace>
  <inkml:trace contextRef="#ctx0" brushRef="#br0" timeOffset="52039.55">8591 5209 2448 0,'-3'-7'40'0,"-1"2"29"0,2 0 56 16,0 2 52-16,2 2 16 0,0-1 187 16,0 1-228-16,0 0-50 0,0 1-25 15,0 0 8-15,8-1 62 0,-2 1-41 16,1-2 12-16,5 2 48 0,2 0 10 16,25 0 221-16,-16 0-178 0,2 7 14 15,4 1-48-15,1 1-34 0,3 2-64 16,34 11-3-16,-36-8-65 0,3 0-9 0,-2 0-9 15,-1 0 11-15,26 11 5 0,-32-13-16 16,-1-1-6-16,-4-1-10 0,-2-1-73 16,10 5-360-16,-18-9 103 0,-3 0 7 15,-3-1 72-15,2 0 27 0,-5-1 25 16,1 2-443-16,-2-2 191 0,0-1-122 16,0 0-182-16,0 1 93 0</inkml:trace>
  <inkml:trace contextRef="#ctx0" brushRef="#br0" timeOffset="52362.36">8971 4938 2697 0,'-1'-7'37'15,"0"1"26"-15,-3 2 62 0,0 0 216 16,3 4-156-16,-2 0-37 0,2 0-19 16,-2 0-15-16,-1 18 40 0,0-5-82 15,1 2 13-15,1 5 44 0,-1 3 94 0,1 5 74 16,-3 37 302-16,2-30-403 16,0 4-97-16,0 0-46 0,-1 2-4 0,0 0-17 15,-5 36 4-15,6-40-47 0,0-4-21 16,1-5-98-16,0-3-123 0,0 12-487 15,2-24 409-15,0 0 47 0,0-5-94 16,0-2-157-16,0-3-378 0,0 0-735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25T10:58:00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1193 6352 954 0,'-10'-9'6'0,"7"7"6"0,0-2 49 15,0 2 36-15,-4-3 79 16,-1 2-106-16,4 0-34 0,0 2 5 16,-3-1 22-16,4 0 2 0,0 2 6 15,-1-1 5-15,1 0-18 0,1 1-37 16,-1-3 61-16,1 2 40 0,2 0-70 31,-4-3 253-15,4 4-315-1,0 0 10-15,0 0 1 0,0 0 0 16,0 0 10-16,0 0 7 0,4 0 45 16,2 8-25-16,0-1 16 0,1 3 6 15,21 30 93-15,-18-22-132 16,2 0-5-16,-1 2-6 0,0-1 0 15,10 20-1-15,-1-6 2 16,-12-19-11-16,16 22-6 16,-17-26 8-16,0-1 1 0,9 9-6 15,-9-11 6-15,1 2-6 0,2-1-3 16,-1 2 0-16,1-1-14 16,21 13-51-16,-22-16 20 0,0 0-13 0,8 3-140 15,-3-3-49-15,-7-2 92 16,3 0-367-16,-6-2 96 0,4 1-311 15</inkml:trace>
  <inkml:trace contextRef="#ctx0" brushRef="#br0" timeOffset="686.79">1208 6585 1450 0,'-4'-3'38'16,"0"2"43"-16,-1 1 2 0,0 0 38 0,0 0-33 0,-6 0 3 15,6 0-85-15,0 0-7 0,0 0 2 16,-1 0-5-16,3 0 10 0,-1 0-4 16,-2 0-4-16,5 0-7 0,-1 0 1 15,1 0 0-15,1 0 1 0,0 0 10 16,0 0 15-16,0 0-23 0,5 0 7 16,0 0-7-16,6 4-3 15,-5-4 11-15,1 4-3 0,-1-2 6 16,-1 2 2-16,0-2-10 0,8 2 5 15,-10-2-7-15,0-1 3 0,0 2 1 16,1-2 0-16,-4 0-7 16,3 1 7-16,-2-1-5 15,2 1-440-15,0 0-354 16,-3-1 465-16</inkml:trace>
  <inkml:trace contextRef="#ctx0" brushRef="#br0" timeOffset="1226.71">1059 6166 1202 0,'0'10'17'0,"0"0"53"0,5 1 8 15,0 36 113-15,-2-28-150 16,0 1 12-16,-3 1-10 0,4 0-15 0,-2 1-5 16,-1 16 5-16,1-22-8 0,-2-1-8 15,0 12 72-15,0-22-43 16,0-3 6-16,0 1-11 0,0-3-4 15,0 0-6-15,0 0-9 0,0 0-2 16,0 0-5-16,0 0 6 16,0-22-18-16,0 12-4 0,-12-27 7 15,8 22 7-15,4 0-12 16,-4-2-2-16,0 1 9 0,2-1-5 16,-3-28 11-16,4 31-10 15,1-11-3-15,0 13 8 0,0 2-16 0,0 1 6 16,0 1-1-16,0 1 0 0,0 1 11 15,5-4-4-15,0 7 1 0,0 2-1 16,0 0 5-16,2 1 10 0,1 0 3 16,0 0 26-16,15 7 28 15,0 5-29-15,1 2-15 0,-12-8-20 16,-1-1-6-16,-1 1-5 0,0-2 2 16,0 2-4-16,0-2-3 0,9 4-111 15,-9-8-76-15,-1 0-257 16</inkml:trace>
  <inkml:trace contextRef="#ctx0" brushRef="#br0" timeOffset="2147.54">848 5538 1489 0,'0'-3'46'16,"0"2"23"-16,0 0 14 0,0 1-10 15,0 0 13-15,0 0-5 0,0 0 60 16,0 0-103-16,0 0-24 0,0 0-4 16,0 0-10-16,0 0 12 0,0 0 23 0,5 0 45 15,-1 0-42-15,0 0-3 0,1 5 1 16,19 8 64-16,-16-9-90 15,2 1 2-15,2 3-9 16,0-3-4-16,13 9 8 0,-13-8-3 0,2 1 0 16,-2 0-1-16,2-2 2 0,-1-1 5 15,-2 0 2-15,8 0 13 0,-12-3-17 16,8 0 9-16,-14-1-4 16,2 0 2-16,-2 0 3 0,0 0-5 15,-1 0-5-15,0-9-4 0,0-10-3 16,-8-3 6-16,-2-6-3 15,-3-4-10-15,6 15-3 0,-9-16 8 16,6 17-2-16,2-1 3 0,-2 2-6 16,1-2 8-16,1 2 0 15,-9-9 5-15,6 6 3 0,5 13-4 16,2-3-4-16,1 6-5 0,2 2-4 16,1 0-1-16,0 0 1 0,0 0 2 15,0 7 2-15,11 9 5 0,-4-6 11 16,3 3 1-16,0 3 11 15,29 40 42-15,-25-36-43 0,-1 1 10 16,1-1 9-16,-2 1-14 0,11 20 47 16,-13-21-45-16,-1-1 12 0,-2 1-20 15,8 36 10-15,-12-39-30 0,-2-1 3 16,-1-2-6-16,0 1 0 0,0 8 1 16,-6-14-1-16,6 1-6 0,-7-2 0 15,-9 12-127-15,10-15-29 16,1 0-106-16,-1-3-150 0,-1-2-267 15,-9 0-423-15</inkml:trace>
  <inkml:trace contextRef="#ctx0" brushRef="#br0" timeOffset="6410.27">5273 4241 1146 0,'-4'3'9'0,"0"0"1"0,0 0-5 15,0 0 0-15,0-1-19 0,-4 2-36 16,2 0-18-16,1-2-29 0,0 0-32 15,-1 0-15-15,0 1 21 0,-8 2-6 16,6-3 130-16,0-2 46 0,0 0 47 16,-1 0 23-16,2 0-6 0,-7 2 64 15,8-2-125-15,1 0 4 0,-1 0 8 16,2 2 7-16,0 1 7 0,-3-3 92 16,4 0-81-16,0 1 2 0,1 0-3 15,0 1 2-15,0-2-15 0,0 0 67 0,0 0-81 16,1 1 19-16,1-1 5 0,-1 0 11 15,1 0 11-15,0 0 92 0,0 0-112 16,0 0-15-16,0 0-14 0,0 0-5 16,0 0-10-16,0 0 30 15,0 0-65-15,0 0 3 0,0 0-5 16,0 0-7-16,0 0-9 0,0 0 8 16,5 0 0-16,-1 0 7 0,8 0 9 15,-5 0-8-15,3 0 3 0,2 0-1 16,2 0 14-16,3 0 23 0,22-10 78 15,-16 5-53-15,3 2-13 0,3-2 3 0,2 0 1 16,4 0-3-16,45-5 19 0,-34 5-45 16,2 0-9-16,4 1 4 0,1-1-10 15,3 0-5-15,57-2 20 0,-55 3-7 16,1 2 2-16,-1-3-3 0,-2 2-15 16,1-1-2-16,-3 1 4 0,47-4 9 15,-54 2-6-15,-2 2-9 0,-4 0 14 16,0-1 8-16,-3 0-9 0,34-2 27 15,-39 3-32-15,0 1 6 0,-2-1-12 16,-3 1 19-16,0 0-8 0,23 1 27 16,-28 0-32-16,-1 1 15 0,-1 0-10 15,-1 0-2-15,-3 0 0 0,12 0-16 0,-17 0 7 16,-1 0-4-16,-2 5 5 0,-2-5-2 16,0 4 6-16,4 2-19 15,-3 1-24-15,-5-4 8 0,1 4-69 16,-2-3 8-16,-2 0-51 0,0 0-107 15,0 0-88-15,0 0-101 0,-17 6-926 16,7-5 722-16</inkml:trace>
  <inkml:trace contextRef="#ctx0" brushRef="#br0" timeOffset="10495.37">2071 3376 1805 0,'-7'-13'59'0,"1"3"110"16,4 5-66-16,-4-3 131 15,4 4-108-15,-1 1 2 0,1 0-7 0,0-1 5 16,0 2-10-16,-1-2 28 15,2 3-107-15,0 0-22 0,0 1-8 0,1 0-4 16,0 0-4-16,0 0-1 0,12 7 16 16,-5-1 3-16,10 11 5 15,-7-7-14-15,1 1 2 0,0 1 3 16,0 1-1-16,-1 1 8 0,7 12-3 16,-10-13-10-16,0 0-2 0,-3-1 6 15,0 0 0-15,-1 0 6 0,-1 8 5 16,-1-4 5-16,-1-10 7 15,0 3 58-15,0-6-32 0,0-2-32 16,-7 0-6-16,2-1-9 0,-1 0-19 16,-7 0 7-16,4-5-4 0,0-2-3 15,-1-2 7-15,-2-4-10 0,0-2 6 0,-2-4 0 16,-11-26-17-16,14 19 12 16,0-2 1-16,2-1 7 0,2 0 6 0,1 0-8 15,0-23-5-15,6 28-2 0,0 3 2 16,0 3-2-16,0 2-3 0,0 3-3 15,7 3 2-15,6-3-7 0,-6 9 15 16,0 4-7-16,0 0 10 0,1 0-10 16,-1 0 2-16,8 14 16 0,-9-5 11 15,0 0-7-15,0 3-3 0,-2-2 2 16,-1 4-11-16,1 0 4 0,-1 19-19 16,-3-16-54-16,0-1-76 0,0 1-70 0,0-2-83 15,0-2-47-15,-6 7-684 0,1-13 458 16,1-4 106-16</inkml:trace>
  <inkml:trace contextRef="#ctx0" brushRef="#br0" timeOffset="10976.83">2157 2985 2151 0,'0'0'161'16,"0"8"-8"-16,0 6 159 0,0-5-199 15,0 0-50-15,0 2-19 0,0 1-13 16,7 0-9-16,7 14 1 0,-6-13-17 16,1-3 2-16,0 0-5 0,0-2-1 15,0-1 4-15,1-2-3 0,8 0 16 16,-9-5-17-16,0 0 3 0,0 0 2 15,-2-6 1-15,0-3 0 0,5-10 4 16,-8 7-9-16,-2-2 5 0,-2 1-8 16,0-1 2-16,0 0-4 0,0 1-6 0,-8-15 8 15,1 14-1-15,-1 1 4 0,0-1-6 16,0-1 1-16,0 1-2 0,-6-9-4 16,8 14 6-16,2 3-10 0,1 2-6 15,0 1-2-15,3 3 5 0,0 0 12 16,7 6 11-16,-1 0-6 0,2 2-3 15,2-1-1-15,1 3 7 0,2 0 2 16,13 11 6-16,-12-10-9 0,0-1-5 16,0-1-6-16,0 0-10 0,-1-3-33 0,10 3-129 15,-2-7-131 1,-12-2 95-16,3-9-429 0,-7-1 90 16,-2 1 67-16,-1-3 108 0</inkml:trace>
  <inkml:trace contextRef="#ctx0" brushRef="#br0" timeOffset="11242.4">2221 2472 2456 0,'0'10'228'0,"0"1"-46"16,18 16 179-16,-8-10-201 0,2 1-15 0,2 1-21 15,2 2-15-15,0 1-27 0,17 22 14 16,-16-21-72-16,1-2-6 0,-1 1-9 16,-1-1-5-16,-1-2 0 0,-1 1-8 15,12 14 4-15,-16-17-4 0,1-4-18 16,-4-1-39-16,0-1-50 0,0-1-66 16,2 2-360-16,-6-9 222 0,-2-1-57 15,0-2-109-15,-1 0-178 0,0 0 88 16</inkml:trace>
  <inkml:trace contextRef="#ctx0" brushRef="#br0" timeOffset="11424.15">2363 2757 2433 0,'0'0'54'0,"0"0"141"15,0 0-98-15,0 0-39 0,0 0-30 16,4 0-13-16,0 0-3 0,4 0 19 15,-3 0-19-15,2-8-3 0,0 2-6 16,2-2 4-16,2-1-7 0,-1-1-60 16,12-13-414-16,-12 12-53 0,0 1-150 0,0 1 125 15</inkml:trace>
  <inkml:trace contextRef="#ctx0" brushRef="#br0" timeOffset="12176.18">3001 2327 2450 0,'-4'0'31'0,"-8"6"148"0,6 0-32 15,-2 0 16-15,1 1 2 0,0 1-16 16,0 3-33-16,-5 14 31 0,3 7-63 16,6-15-63-16,3 20-1 15,0-19-14-15,0-1-6 0,7-1 1 0,1-2-6 16,-1 0 7-16,7 5 0 0,-7-11-1 16,0-2-10-16,0-2 0 0,0-2 6 15,-2-2 2-15,7 0-12 0,-8 0 5 16,0-6-14-16,0-1-10 0,-1-2-12 15,0-1-9-15,-1-16-58 0,-2-6 0 16,0 15 62-16,-13-18 1 16,7 17 41-16,1 2 11 0,-1 1-13 15,1 1-1-15,1 3-3 0,1-5-32 0,3 12 24 16,0 1 12-16,0 3 16 0,0 0 9 16,9 0 21-16,11 7 79 15,-9-1-49-15,1 1-5 0,0-2-19 0,1 1-24 16,-1-1-11-16,10 8 8 0,-3-4-7 15,-10-6-3-15,6-1-14 16,-8-2-3-16,-1 0-43 0,-2 0-95 16,0 0-96-16,-1-7-115 0,1-6-788 15,-4 6 538-15,0-2 120 0</inkml:trace>
  <inkml:trace contextRef="#ctx0" brushRef="#br0" timeOffset="12444.05">2898 1961 2378 0,'0'-1'-2'0,"0"1"2"0,0-2 56 0,13 2 220 0,-7 6-86 0,0 1-33 0,3 2-13 0,2 2-2 0,1 4-5 0,3 0-4 0,19 23 52 16,-16-16-130-16,1 0-12 0,0 1-19 0,0 1-10 31,0 0-1-15,16 23-11-16,-18-24 0 0,-3-1-9 0,2-2 7 0,-3-2-9 0,-1-2-44 0,-2-1-65 15,7 5-383-15,-10-11 140 0,0-4-48 0,-3 0-99 0,-1-3-182 16,-1-2 116-16</inkml:trace>
  <inkml:trace contextRef="#ctx0" brushRef="#br0" timeOffset="12731.59">3122 1833 2395 0,'0'0'35'0,"0"0"66"16,8 7 282-16,2 9 47 0,-4-6-269 0,10 17 102 0,-6-12-158 16,1 1-14-16,0 3 1 0,3-1-5 15,-1 1-29 17,1-1-17-17,15 22-11-15,-14-21-25 0,-1-1-4 0,0 0-43 0,0 0-49 0,0-3-75 0,11 12-564 0,-2-9-609 0,-12-11 592 16</inkml:trace>
  <inkml:trace contextRef="#ctx0" brushRef="#br0" timeOffset="13676.59">3676 1529 2457 0,'-2'-2'27'0,"0"2"34"0,0 0 146 0,2 7 9 0,0 1-134 16,8 11 32-16,-1-8-66 0,0 2-9 15,1 0-8 17,0-1-4-17,1 1-17-15,0-1 9 0,8 8 33 0,-8-12-16 0,-2-2-14 47,0-1-7-47,0-2-9 0,-1-2-6 0,5-1-2 0,-2 0 6 0,-5-9-3 16,3-10 12-16,-6 6-4 0,0 1-6 0,-1-2-4 0,0 0 7 0,0-2-8 0,0 1 3 31,-6-12-6-15,6 17-3-16,-5 1-14 0,5 4-9 0,-4 0 0 0,4 5 7 0,0 0 16 15,6 8 0-15,1-1-2 0,9 7 5 0,-6-7 3 0,-1 0 9 0,1-2-4 0,0-1-4 16,1 0 6-16,-2-4-6 15,9 0 11 1,-11 0 41-16,0 0 41 0,-2 0 41 0,-1-8 23 0,-1 1-16 0,2-7 117 0,-3-3 47 47,-2 7-110-31,0-11 225-16,0 12-256 0,-6-1-56 15,0-1-65-15,0 1-22 16,-1 0-15-16,-1-1-64 0,-9-9-383 0,8 10 103 0,1 2-16 0,-1 1-6 0,2 1-119 0,0 1-80 15,-4-1-1018-15</inkml:trace>
  <inkml:trace contextRef="#ctx0" brushRef="#br0" timeOffset="13967.53">3995 1249 2884 0,'-4'-2'30'0,"0"1"27"15,2 0 33-15,2-1 26 0,0 2-22 0,0 0 12 0,0 0-91 0,0 0-5 0,0 0 1 0,6 6 9 0,-1-1-10 0,0 1 1 16,9 10-5-16,-7-5-38 0,3-1-123 0,-1 0-178 62,-1 1-230-62,-1-3-266 0</inkml:trace>
  <inkml:trace contextRef="#ctx0" brushRef="#br0" timeOffset="14171.3">3835 1031 2253 0,'-9'-17'-18'0,"6"13"-28"0,2 4-157 0,1 7-84 0,0 0-231 0,6 3 36 0</inkml:trace>
  <inkml:trace contextRef="#ctx0" brushRef="#br0" timeOffset="14611.49">3942 839 2036 0,'-3'-6'33'0,"2"2"16"0,1 0 11 0,0 1 4 16,0 2 6-16,0 1 27 0,6 0 156 15,0 5-105 32,3 2-4-47,2 2 13 16,2 3 9-16,5 2-10 0,0 3-10 0,26 22 76 0,-21-17-161 0,-1 1-26 0,0 0-26 15,-2 1 4-15,-1-2-1 0,-2 0-3 0,12 19 0 0,-15-22-9 0,-4 0-6 0,0-4 8 0,-2 1 0 16,-2-3-9-16,0-2-7 0,-1 5-28 0,-3-11 11 47,-1-1-14-47,-1-4-11 0,0 0-14 0,0 0 0 0,0 0 17 0,-15-9-29 16,1-8 52-16,7 7 23 0,-8-13-2 0,9 11 16 0,1 0-4 0,0 2-5 15,1 0-6-15,2 0-5 0,2 0 12 47,0-7 12-47,0 8-8 16,0-1-12-1,8 1 1-15,-1 0 6 0,1 0-1 0,0 0-7 0,6-11-158 0,-7 11 6 0,-1 0-48 16,-1 0-6-16,0 1-15 0,-1-1-19 0,-2 1-23 0,-2-6-482 0,0 8 322 0,0 0 78 0,0 0 130 16</inkml:trace>
  <inkml:trace contextRef="#ctx0" brushRef="#br0" timeOffset="14975.97">4184 816 1704 0,'-21'-20'159'16,"13"10"-10"-16,0 1 49 0,3 3-38 0,-1 2-28 16,2 0-46-16,1 3-50 0,2 1 3 15,1 0 21-15,0 0 34 0,7 7 19 16,2 3-7-16,2 3-17 0,2 2-15 16,20 21 65-16,-16-15-95 0,-1 0-11 15,0 0-18-15,0 0-7 0,-3-2 7 16,-1-2-5-16,8 15 2 0,-3-9-8 15,-10-14 3-15,3 2-10 16,-6-7 4-16,-1-3-6 0,-1-1 12 16,0 0 0-16,1 0-7 0,-2 0 9 0,2-16-8 15,-2 6-19-15,0-3-7 0,0-1-9 16,-1-1-9-16,0-4 19 0,0 1 3 16,0-16-8-16,0 17 11 0,0 3-5 15,0 3 7-15,0 1-1 0,0 3 8 16,7 4 5-16,7 0 0 0,4 3 9 15,-8 0 9-15,15 0 14 16,-12 0-15-16,1 0 0 0,2 0-1 16,-1 0 1-16,2 0 2 0,-1 0-8 0,16-18-71 15,-16 8-135-15,-1-2-167 16,-2-1-396-16,-1-3-14 0,-2 1 138 0</inkml:trace>
  <inkml:trace contextRef="#ctx0" brushRef="#br0" timeOffset="15959.27">2835 3405 1806 0,'-3'-4'4'16,"3"3"-1"-16,0 1 48 0,0 0 61 0,0 0 32 15,9 0 21-15,11 7 68 0,-7-1-155 16,4 1-9-16,1 1-19 0,2 0-1 16,3 0-14-16,21 9 5 0,-4-4-26 15,-22-8-12-15,12 2 18 16,-17-5-2-16,-2-1-1 0,-2-1-7 16,-2 0 3-16,0 0-3 0,1 0 11 15,-5 0-3-15,-1 0-1 0,-1-7 9 0,-1 2-2 16,0-1 13-16,0-10 108 0,0 5-68 15,-7-1-13-15,0-1-45 0,-1-1 0 16,-1-3-15-16,-14-15-1 0,-4 2 39 16,16 16 8-16,-10-6 37 15,13 14-61-15,3 1-28 0,1 3-7 16,2 2-9-16,2 0-3 0,0 5-14 16,8 4 35-16,0 0 4 0,4 3 6 15,0 3 8-15,2 3 14 0,20 22 38 16,0 5-18-16,-18-23-33 15,13 20 15-15,-16-23-24 0,-2-1-6 16,0 0-8-16,-1-1 11 0,-2-2-8 0,7 10-5 16,-10-15-33-16,-1-1-6 15,0-2-38-15,-1-2-29 0,0-2-42 0,-1-1-319 16,-2-2 168-16,0 0-37 0,0 0-129 16,0-9-147-16,0 0 97 0</inkml:trace>
  <inkml:trace contextRef="#ctx0" brushRef="#br0" timeOffset="16376.72">3286 3411 1648 0,'5'0'42'16,"0"0"52"-16,0 0 45 0,-1 0 22 0,0 0 1 15,1 0 79-15,0 0-14 16,-2-6-117-16,1-11 77 0,-2 7-113 15,0-3-12-15,-1-1-4 0,0-1-6 16,-1 0-14-16,0-16 35 0,0 17-37 16,0 1-2-16,-7 1-1 0,3 1-11 15,-2 1 0-15,-5-5 15 0,5 8-13 0,-1 1-10 16,0 1 2-16,0 2-1 16,0 0-11-16,-7 3-13 0,1 0 1 15,8 7 1-15,-4 9-2 0,5-7-4 16,3 3 6-16,1 2-1 0,0 2-1 15,0 1 9-15,15 21-11 0,-8-20 6 16,3 0 3-16,0-1-2 0,0-3 2 16,1-1 3-16,10 5-5 0,-1-7-1 15,-10-8 2-15,8-3-4 16,0 0 0-16,1-17-1 16,-11 7-25-16,2-3-68 0,-2-1-85 15,1-3-93-15,-2-2-58 0,7-26-430 16,-10 23 220-16,0 0 44 0,-1 1 107 15</inkml:trace>
  <inkml:trace contextRef="#ctx0" brushRef="#br0" timeOffset="16665.64">3390 2965 2110 0,'-4'0'28'0,"0"0"34"15,0 10 62-15,1 1 56 0,0 0 25 16,-2 17 166-16,2-13-253 0,1 0-52 15,2-1-40-15,0 1-12 0,0-3-13 16,0 8-11-16,7-13 3 0,0-1 3 16,-1-2 2-16,1-2 4 0,1-2 2 0,0 0-2 15,9 0 7-15,-7 0-11 0,0-5 5 16,0 5-5-16,-2-6 6 0,1 6 5 16,4 0 50-16,-7 0-8 0,0 0 10 15,-2 0-1-15,1 0-3 0,0 8-12 16,4 7-8-16,-5-6-30 0,-1 0-4 15,-1 1 5-15,0 0-10 0,-1 0-10 16,1 8-190-16,-2-1-389 16,0-10 150-16,0 5-928 0,0-8 792 15</inkml:trace>
  <inkml:trace contextRef="#ctx0" brushRef="#br0" timeOffset="17234.93">3896 2270 2741 0,'-5'0'38'0,"0"0"48"0,-5 0 197 15,5 7-129-15,1-7-36 0,-1 6-37 16,0 0-26-16,1-1-37 0,0 9-11 15,4-5-2-15,0 2 16 0,0 2 8 16,0 4-9-16,8 1-3 0,0 1-13 16,11 23 6-16,-8-23 3 0,0-1-10 0,0-2-10 15,1-3-22-15,-1-3-40 16,10 1-241-16,-11-11 25 0,-1 0-92 0,-1-8-152 16,-1-3-205-16,-1-2 121 0</inkml:trace>
  <inkml:trace contextRef="#ctx0" brushRef="#br0" timeOffset="17674.68">3822 2026 2740 0,'-6'-8'6'16,"2"3"0"-16,0 1 6 15,3 2 24-15,-1 2 92 16,2 0 19-16,0 9-85 0,15 10 45 0,-6-8-56 15,1 2-1-15,1 2-4 0,3 2-3 16,1 0 8-16,16 18 24 0,0-2-24 16,-17-18-42-16,10 11-11 15,-14-15 7-15,-2-3 2 0,-1 0-4 16,-1-3-1-16,-1 0-9 0,2 0 9 16,-2-3-7-16,-3-2-2 15,2 0 10-15,-2-7 4 0,-1 1-2 16,1-2-7-16,-1-2 5 0,1-2-9 0,-2-17 11 15,0 12-10-15,0 0 9 0,0 0-9 16,0 1 1-16,0 2-4 0,0 3-7 16,0-6-16-16,0 10 24 0,0 3 4 15,7 1 5-15,-2 3-2 0,2 0-5 16,7 0 6-16,-5 0 4 0,-1 0 5 16,1 7-2-16,1-2-5 0,1-1-4 15,-1 1-6-15,12 2 7 0,-12-7 5 16,2 2-2-16,0-2-4 0,-2 0-8 15,1 0-27-15,7 0-199 0,-9-8-1 16,-2 1-75-16,-1-1-49 0,-2 0-102 0,-1 1-176 16,-1 0 87-16</inkml:trace>
  <inkml:trace contextRef="#ctx0" brushRef="#br0" timeOffset="18031.75">4193 1931 1620 0,'5'0'22'15,"1"0"163"-15,0 0-61 0,-2 0-6 16,0 0-32-16,0 0-2 0,0 0-10 16,6 0 60-16,-5-7-76 0,1 1 5 15,-1-1 4-15,-1 0-6 0,0-2-10 0,1-1-20 16,0-9 25-16,-4 7-8 0,0 1-2 16,-1-1-7-16,0 1-25 0,0 1-13 15,-7-7 24-15,2 8-7 0,0 1 8 16,-1 1-3-16,0 2 3 0,-1-1-6 15,-1 2 8-15,-9-1 6 0,10 4-21 16,0 1-13-16,0 0 1 0,1 0-4 16,2 5-6-16,1 10-2 0,3-6 5 15,0 1 23-15,0 3 9 0,6 1 6 16,0 0 2-16,1 1-5 0,9 12-7 16,-6-15-19-16,-1 1-7 0,1-3 7 15,-2-2-8-15,2-2 12 0,8 3-14 0,1-9-58 16,-10 0-29-1,8-15-298-15,-9 5 108 0,0-4-31 0,-1-3-33 16,0-1-149-16,-1-3-13 0</inkml:trace>
  <inkml:trace contextRef="#ctx0" brushRef="#br0" timeOffset="18290.72">4349 1381 2038 0,'-3'7'54'0,"-1"14"207"0,3 5 125 16,-1-12-234-16,2 13 42 16,0-16-147-16,0 1-15 0,6-2-14 0,-1-1 1 15,1-2-4-15,0 1-3 0,6 4-9 16,-5-7 10-16,1 1-15 0,0-2 7 16,-1 0 16-16,1 1 8 0,7 5 64 15,0 1 11-15,-9-6-61 16,5 10 2-16,-7-7-35 0,0 0-3 15,-1 1 5-15,-1 0-17 0,0 1-11 16,-2 6-277-16,0-1-438 16,0-8 108-16,0 5-670 0</inkml:trace>
  <inkml:trace contextRef="#ctx0" brushRef="#br0" timeOffset="18738.29">4344 1216 2559 0,'0'-2'5'0,"0"2"2"16,0 0 62-16,0 0 107 0,0 0-51 0,0 6-54 15,0 0-16-15,0 1 0 0,5 3-19 16,9 15 103-16,6 10-4 15,-7-15-97-15,16 24 3 0,-13-22-25 16,-1 1-3-16,2 0 6 0,0-2-6 16,-1 0-13-16,-1-3 6 0,13 13-6 15,-16-18 4-15,-1-3-1 0,-3-2 7 16,-1-3-3-16,-3 0-2 0,3-2-7 16,-4-2 32-16,-3-1 14 15,0 0 79-15,0 0-64 0,0 0-21 0,0-6-16 16,0 0-19-16,0 0-4 0,0-2 1 15,-5-12 4-15,0 8-2 0,5-1 0 16,-4-2-5-16,4 0 0 0,-3-1-16 16,3-12-29-16,0 0 4 15,0 16 7-15,0-10-71 0,0 12 21 16,5 1-23-16,0 1-48 0,-1 1-66 16,1 0-49-16,0 0-45 0,5-5-488 15,-6 6 222-15,1 1 89 0</inkml:trace>
  <inkml:trace contextRef="#ctx0" brushRef="#br0" timeOffset="19523.14">4896 1096 2043 0,'0'0'50'0,"0"0"52"15,5 0 46-15,1 0 39 0,-1 5 15 16,1 2-45-16,1 1-17 0,10 12 51 16,-7-7-103-16,1 2-14 0,0 3-17 15,1 0-6-15,0 1-18 0,-1-1-5 16,9 18 9-16,-11-20-27 0,-1-1-10 0,-1-3 0 15,-1-1 5-15,-2-2-6 0,3 3 1 16,-4-6 5-16,-2-5 0 16,0-1 15-16,-1 0 11 0,0 0-2 15,0 0-10-15,0-9 6 0,0 0-31 16,-13-15-3-16,0-9-10 16,5 11-10-16,-9-29-62 0,8 24 34 15,-1-3-2-15,1-2 20 0,-1-2-2 16,1 0 3-16,-5-33-15 15,6 5 19-15,6 35 31 0,2-17-15 16,0 27 8-16,6 5-5 0,0 1 6 0,-1 3 7 16,0 4 1-16,0 2 1 15,6 2 54-15,-5 0 25 0,-1 5 21 16,0 1 4-16,0 3-18 0,-1 0-37 0,-1 3-10 16,0 17-10-16,-3-12-24 0,0 1-5 15,0 1 5-15,0 0-8 0,0 0 10 16,-5 13-69-16,0-6-210 15,1-16 25-15,4 1-374 0,0-6 236 16,0-4-159-16,0 1-38 0,0-2 63 16</inkml:trace>
  <inkml:trace contextRef="#ctx0" brushRef="#br0" timeOffset="19928.09">5100 652 2328 0,'1'-4'17'0,"-1"2"32"16,0 2 63-16,0 6 243 0,0 1-153 15,0 3-29-15,0 0-33 0,0 3-15 16,0 1-45-16,0 1-29 0,0 18-15 16,0-19-30-16,6 1-4 0,-2-2-1 15,3-3 1-15,-2-1-2 0,0-3 2 0,5 2 5 16,-6-6-2-16,0-1 0 15,0-1 3-15,-1 0-7 0,0 0 3 0,1-6-3 16,1-5-17-16,-2-5-6 16,-1 8 8-16,-2-11 2 0,0 9-2 15,0-2 6-15,0 2-1 0,0 0-5 16,0 1 7-16,0 1-7 0,0-4-14 16,0 8 19-16,0 1 8 0,0 2 7 15,0 0-8-15,0 1 1 0,0 0 11 0,12 0-2 16,-6 0-6-16,0 0-28 15,0 0-34-15,-1 0-74 0,1 4-113 16,0-4-104-16,2 0-705 0,-4 3 418 0,-1-3 117 16</inkml:trace>
  <inkml:trace contextRef="#ctx0" brushRef="#br0" timeOffset="20125.91">5210 473 2481 0,'0'-2'54'0,"0"1"48"0,0 1 41 16,5 0 29-16,-1 0-21 0,9 19 42 15,4 2-121-15,-6-10-56 0,12 12-2 16,-12-13-5-16,-1 0-8 16,1-2 1-16,-1 0-5 0,-1-1-14 0,-1-1-68 15,4 1-335-15,-7-5 52 0,-3-1-189 16,-2-1-114-16,0 0 62 0</inkml:trace>
  <inkml:trace contextRef="#ctx0" brushRef="#br0" timeOffset="20288.02">4984 202 2406 0,'-3'-6'-5'0,"1"2"-1"15,2 1-1-15,0 3 2 0,0 7-205 16,7 0-48-16,0 1-255 0,0 2-8 16,1 1 59-16</inkml:trace>
  <inkml:trace contextRef="#ctx0" brushRef="#br0" timeOffset="20660.59">5358 336 1690 0,'11'0'65'15,"0"0"50"-15,-1 0 51 0,7 13 231 16,-9-4-228-16,-1 0-21 0,0 0-21 16,-1 0-9-16,5 8 72 0,-7-11-126 15,-1-2-9-15,-1-1-19 0,2 2 1 16,-3-5-23-16,-1 0 3 0,1 0-3 15,-1 0 2-15,1 0 82 0,0-6-33 16,1 2 2-16,-1-3-38 0,0-1-9 16,-1-12-16-16,0 7-5 0,0 0 0 0,0-2 5 15,0-1-14-15,0-14-2 0,0 17 5 16,0 2 9-16,0 2-3 0,12-3-5 16,-7 8 4-16,2 1 3 0,0 2-4 15,2 1 4-15,11 0-3 0,-8 0 7 16,0 0 0-16,0 0-10 0,0 6-17 15,11-2-306-15,-12 1-20 0,-2 0-152 16,-1 2-288-16,-2 0 74 0</inkml:trace>
  <inkml:trace contextRef="#ctx0" brushRef="#br0" timeOffset="21887.15">5384 1781 2560 0,'-5'6'58'0,"-8"10"177"15,6-9-60-15,0 2-35 0,0-1-17 16,1 0-14-16,-1 1-42 0,-3 9-6 15,6-7-49-15,1 1 0 0,0 2-10 16,2 0 0-16,0 2-7 0,1 16-11 16,0-16 16-16,8 0-4 0,-1 0 12 15,2-2-6-15,0 0-6 0,1-4 1 16,7 7-18-16,-8-11 18 0,-2-3-7 0,-2-3 3 16,1 0 7-16,-2 0-10 0,2-9 13 15,-5 0-9-15,-1 0 11 16,0-1-4-16,0-4 5 0,0 1-2 0,-5-15 20 15,-7 2-11-15,5 14-7 16,-8-7-1-16,6 13 1 0,-1-1-1 16,-1 2 0-16,1 1 4 0,1 1-4 15,-7-4-3-15,10 6 3 0,1-1-8 16,-2-2-22-16,7 4 6 16,0-1-6-16,0-1-3 0,0 0 9 15,0-2 9-15,7-8 10 0,-1 4-4 16,0-2-1-16,1-1 2 0,2 0-9 0,0-2 1 15,12-11 0-15,-11 13 12 16,1 3 1-16,1-1-4 0,-1 2-1 0,1 0 1 16,10-1 3-16,-1 4 10 15,-11 4-7-15,9 0 7 0,-11 0-2 16,-1 0 0-16,-1 6-3 0,-2-1-2 16,1-5 5-16,2 9 3 0,-5-5-4 15,0-1-6-15,-1-1 12 0,-1-2 18 16,0 2 16-16,0-2 97 0,0 0 0 15,0 0-79-15,0 0 40 16,0 0-72-16,-6-4-23 0,2-2-6 0,-3 1 1 16,1-5-9-16,-8-15-6 15,6 7-5-15,-1-3 6 0,1-3-1 0,-2-3 4 16,3-2-2-16,-5-25-3 0,8 28 5 16,2 4-7-16,2 3-21 15,0 4 2-15,0 5-10 0,0-4-20 0,5 9 19 16,1 5 30-16,11 0 4 15,-9 0 7-15,2 0-1 0,0 0 1 16,2 5-4-16,0 2 5 0,16 5 7 16,-15-5 1-16,0 1 2 0,1 1-2 15,-2 0-3-15,2 1 1 0,-3-1-5 0,10 11 6 16,-12-10-10-16,-2-2 6 0,0-1-2 16,0-1-4-16,-2-1 4 0,1 3 1 15,-4-6-7-15,-1 1-9 0,0-3-44 16,-1 1-84-16,0-1-121 0,0 0-133 15,0-7-824-15,0 2 531 0,0-2 141 16</inkml:trace>
  <inkml:trace contextRef="#ctx0" brushRef="#br0" timeOffset="22500.49">5696 584 2262 0,'6'7'58'0,"1"-1"51"0,8 11 242 15,-7-11-176-15,1 3-9 0,-1 0-14 16,3 1-1-16,0 1-17 0,1 1-26 16,15 14 53-16,1 2-67 15,-13-13-68-15,14 13 12 0,-16-13-32 16,0-1-4-16,1 0-6 0,-2 0-1 16,0 0 7-16,0-1-17 0,7 9-89 15,-5-5-214-15,-8-11 23 0,2 2-529 16,-5-5 184-16,0-2-23 0,-1-1 131 15</inkml:trace>
  <inkml:trace contextRef="#ctx0" brushRef="#br0" timeOffset="22900.56">6033 607 1664 0,'9'0'45'0,"5"6"166"0,0-2 84 15,-7-4-166-15,3 0 115 0,-6 0-80 16,-1 0 38-16,0 0 18 0,0 0 3 16,-2-7-61-16,2-1-59 0,-1-12-17 15,-1-3-65-15,-1 10-17 16,0-12 16-16,0 14-14 0,-8 2 4 16,1 2-2-16,0 0-4 0,-1 1 8 15,-7-2-13-15,6 5 8 0,1 1-7 16,-15 0 6-16,18 2-6 15,-1 0-6-15,2 0-1 0,1 18 1 16,3 6-6-16,0-10 16 16,17 22-4-16,3 0-5 0,-9-19 4 15,10 11 0-15,-8-17-3 0,-2-2-5 16,0-2-1-16,2-3-4 0,-2-2-9 16,1-2-16-16,10 0-133 0,-2-13-137 15,-12 4 79-15,5-15-350 16,-10 11 244-16,1-2-151 0,-3 1-71 15,-1 1 62-15</inkml:trace>
  <inkml:trace contextRef="#ctx0" brushRef="#br0" timeOffset="23418.84">6103 297 1457 0,'5'0'41'15,"0"0"51"-15,-1 0 42 0,1 0 48 16,2-6 153-16,-2-1-195 0,-2-1-19 16,1-1-21-16,-1-1-3 0,2-16 62 15,-3 12-108-15,0-1-9 0,-2 0-16 16,0 0-17-16,0-13 18 0,-7 16-16 16,7 1-1-16,-7 3-3 0,0-1-4 15,-9-2-2-15,8 7 0 0,-2 0 0 16,1 2-1-16,-3 0 2 0,-6 2-1 0,10 0-3 15,0 0 2-15,3 0-9 0,-1 7-3 16,5 2 2-16,1 0 7 0,0 2 0 16,7 3 5-16,12 23 9 0,-6-16-10 15,1 5 1-15,3 0 0 0,2 0 7 16,19 28 7-16,-19-28-18 0,0-1 3 16,0-2 0-16,-1-3 1 0,-1-2 5 15,13 13-9-15,-16-20 3 0,-3-2 1 16,-1-3 0-16,-1-1 0 0,-3 0-10 15,-1-3 3-15,2 0-10 0,-5-2-19 16,-2 0-15-16,0-6-144 16,0 1 60-16,0 0-12 0,-8-2-4 0,1 0-31 15,-5-10-190-15,6 7 170 0,-1 0-28 16,0-2 0-16,0-1-49 0,-7-12-135 16,8 12 300-16,1 1 78 0,1 1 30 15,1 1 6-15,1-7 13 0,2 11 1 16,0 0-8-16,0 1-1 0,7 0-1 15,3-5-90-15,-5 5 11 0,1 1-13 16,0-2 33-16</inkml:trace>
  <inkml:trace contextRef="#ctx0" brushRef="#br0" timeOffset="23738.1">6310 52 1767 0,'0'-12'20'0,"0"12"22"16,0 0 37-16,0 0 16 0,5 12 14 15,8 14 83-15,-5-14-108 0,1 2-17 16,1-1-17-16,1 3 3 0,14 14 4 16,-13-16-41-16,0 1-8 0,1 3-5 15,-2-3 1-15,9 15 4 0,-11-16-9 16,0-2-26-16,-1-2-82 0,0-1-98 16,4 4-546-16,-7-8 207 0,-1 0 85 15,-1-2 114-15</inkml:trace>
  <inkml:trace contextRef="#ctx0" brushRef="#br0" timeOffset="23903.01">6467 271 2260 0,'-3'-13'104'0,"3"5"-8"16,0 2 15-16,0 0-31 0,0-1-18 16,6-5-22-16,-1 3-32 0,-1-1-10 15,1-2-3-15,2-3-23 0,13-24-272 16,-9 14-113-16,4 1-249 0,7-15 79 15</inkml:trace>
  <inkml:trace contextRef="#ctx0" brushRef="#br0" timeOffset="26693.2">10087 3644 1751 0,'-1'-10'78'15,"-2"2"55"-15,0 0 31 0,2 1 6 16,1 2-27-16,-2-4 50 0,2 6-135 15,0 0-20-15,0 2-18 0,0 0-6 16,0 1-6-16,0 0-1 0,0 5 97 16,7 2-22-16,9 14 56 0,-7-6-86 15,1 4-22-15,2 3-13 0,2 2 3 16,-1 3 2-16,16 28-1 0,-17-28-16 16,0 0-6-16,-1-2 6 0,-1-3 5 15,-1-1-5-15,7 13-6 0,-5-12 6 16,-6-15 8-16,-2 1 1 15,-1-6-16-15,0-1 1 0,-2 0 13 16,0-1 23-16,0 0 28 0,0 0 39 16,0 0-84-16,0-5-28 0,-7-1-2 15,0-1 4-15,-1-2 6 0,-2-3 2 0,-14-19-12 16,11 12 6-16,-1-2-5 0,-3-1 3 16,2-2 15-16,0-1-19 0,-16-26 20 15,16 26-8-15,1 2 13 0,1 1-21 16,0 3 7-16,1 3 1 0,-5-8-2 15,6 8 4-15,7 11-1 16,1 0 3-16,1 4-17 0,2 0 17 16,0 1-17-16,0 0 7 0,0 0 3 15,0 0-28-15,0 0 18 0,0 0 2 16,9 0 9-16,-2 0-1 0,4 7 3 16,13 7-11-16,6 3 14 0,-15-7-1 15,22 14-4-15,-20-12 11 0,0 0-7 16,1 0 2-16,1 0-2 15,0 0-1-15,14 8 6 0,-16-11-7 0,-4-1-1 16,1-2 8-16,-4-1-10 0,0-1 3 16,-2 0 0-16,2 0 0 0,-8-3 17 15,0 0 3-15,0 0 14 0,-2-1 31 16,0 0 8-16,0 0 77 0,0 0-118 16,0-7-32-16,-7 2-7 0,0-4 1 15,-1-3 7-15,-12-18 8 0,-4-12-13 16,9 17 5-16,-15-31-8 15,14 28 2-15,-1-2 3 0,2 1-6 0,0 1 7 16,0 1-3-16,-12-17 0 0,15 28-76 16,4 4-101-16,1 3-101 0,2 4-63 15,1 5 7-15,4 0 14 0,0 10-604 16,9 2 402-16,1 0 89 0</inkml:trace>
  <inkml:trace contextRef="#ctx0" brushRef="#br0" timeOffset="27091.55">10561 3350 2176 0,'-7'-10'61'0,"2"4"33"0,1-1 28 15,0 4-19-15,0 1 12 0,-2 2-15 16,-3 0 34-16,4 5-105 0,2 3-23 16,-1 3 24-16,1 2 8 0,0 4 2 0,3 25 18 15,0-20-47-15,7 2-9 16,-1-1 9-16,2-2-11 0,1-2 9 0,11 9 11 16,-10-18-3-16,0-3 1 0,0-3 9 15,0-4-11-15,-1 0 10 0,6 0 29 16,-8-9-24-16,-1-2-4 0,-1 0-2 15,-3-5 21-15,0 1 27 0,-2-18 101 16,0 17-104-16,0 0-25 0,-7 1-25 16,-1 3-1-16,1 1-6 0,-14-8 0 15,-5 3-26-15,13 9-5 16,-15-5-129-16,15 8 9 0,3-1-71 16,-2 2-85-16,4 1-89 0,-1-1-111 0,-3-1-863 15</inkml:trace>
  <inkml:trace contextRef="#ctx0" brushRef="#br0" timeOffset="27825.31">11100 2899 1372 0,'0'0'28'0,"-5"0"19"16,5 0 19-16,-4 0 17 0,1 0 24 15,1 0-67-15,2 0 2 0,-2 0 24 16,2 0 2-16,-1 0-4 0,1 0 4 16,-2 0-40-16,2 0 25 0,-1 0 16 15,-1 0 27-15,0 0 15 0,-5 0 82 16,4 6-100-16,-1-3-28 0,0 2-2 16,1 1 2-16,-3 0-24 0,-2 13 10 15,4-7-29-15,2 1-6 0,-1 2 4 0,3 3-2 16,0 0 0-16,11 17 28 0,-2-18-26 15,1-1-9-15,1-3-5 0,1 0 0 16,0-5-7-16,15 3 4 0,-14-11-11 16,1 0 1-16,1 0-31 0,0-10-42 15,15-17-251-15,-5-9-200 16,-4-4-292-16,-6 3-111 16</inkml:trace>
  <inkml:trace contextRef="#ctx0" brushRef="#br0" timeOffset="28367.12">11081 2592 2468 0,'-24'-22'135'0,"13"12"7"15,1 1 52-15,2 1 18 0,-1 1-3 16,4 1-27-16,-4-1 12 0,6 5-160 15,1 1-27-15,1 0-1 0,0 1-19 16,1 0 1-16,0 0 1 0,16 19 41 16,-5-5-23-16,17 20 18 15,-9-11-24-15,0 0 3 0,3 4 6 0,0-2-14 16,-2 2 9-16,23 21-8 0,-24-25 5 16,-1-3 4-16,-1-1-2 0,-3-3-1 15,-2-2-6-15,7 5-5 0,-12-12 7 16,-2-2-7-16,0-1 0 0,-2-1-14 15,-1-2-1-15,1-1-21 0,-1 0 39 16,-1 0 5-16,0-6 5 0,1-1 0 16,-1-3-7-16,2-14-10 0,-3 9 8 15,2-2 6-15,-2-2-6 0,0-1 5 0,0 1-10 16,0 1 0-16,0-12-12 16,0 18 16-16,0 3-21 0,0 2 10 15,0 2 8-15,0 3-3 0,5 2 18 0,3 0-11 16,-1 0 2-16,18 18-10 15,-14-11 14-15,-1 1 5 0,0 0 4 16,-2 0-8-16,11 7-4 0,-10-8-1 16,0 0-3-16,0-1-10 0,0-1-22 15,1-1-50-15,-1-1-29 0,10 0-262 16,-10-3 131-16,-1 0-35 0,0 0-32 16,1-9-89-16,-3 2-156 0,4-10-338 15</inkml:trace>
  <inkml:trace contextRef="#ctx0" brushRef="#br0" timeOffset="28919.05">11540 2557 1897 0,'6'3'104'16,"-4"-3"-14"-16,2 0 69 0,-4 0-85 15,1 0 7-15,0 0 19 0,0 0 14 16,0-7 1-16,2-5 51 0,-1 5-109 16,0 0-4-16,-1-2-13 0,0 0 1 15,1-1 1-15,-2-10 18 0,0 10-25 16,0 0-7-16,0 2-7 0,-5-1-1 16,-1 0-16-16,-5-7-4 0,-4 2 2 15,6 8-7-15,-8-2 9 0,9 5-5 16,-1 1 4-16,3 2-15 0,1 0 8 15,-2 0 6-15,1 18-12 0,5-6 3 16,1 1 4-16,0 3 0 0,0 0 6 16,9 2-2-16,7 18-4 0,-7-18 6 15,1-3 5-15,0-1-4 0,-2-2 6 16,3-3-1-16,-1-1-3 0,9 6-7 16,-10-11-7-16,1 0-9 0,0-3-9 15,1 0-17-15,-1 0-32 0,11-8-222 16,-11 0 102-16,0-2-9 0,1-2-12 15,-1 0-16-15,1-2-35 0,9-18-429 0,-12 16 295 16,1-1 82-16</inkml:trace>
  <inkml:trace contextRef="#ctx0" brushRef="#br0" timeOffset="29168.74">11717 2207 1902 0,'-8'-6'23'15,"-1"4"23"-15,0 2 22 0,-6 6 134 16,-2 8 34-16,10-4-109 0,-7 12 132 15,8-9-160-15,1 0-44 16,2-1-28-16,0 3-12 0,3 0-2 16,0 11 5-16,8-12-14 0,1-2-5 0,0 0-3 15,1-2 6-15,2-1-2 0,15 5-2 16,-14-10 5-16,1 1-1 0,0 0 1 16,-1-2-1-16,0-1-2 0,-2 0 12 15,8 5 15-15,-11-4-4 0,-2 1 4 16,-1 1 22-16,0 0 4 0,-3 0-4 15,0 9-6-15,-1-5-40 0,-1 1-29 16,0 1-50-16,0 1-78 0,0-1-102 16,-5 11-486-16,-2-11 101 0,3-1 51 0,-1-2 116 15</inkml:trace>
  <inkml:trace contextRef="#ctx0" brushRef="#br0" timeOffset="29603.49">11579 2168 2330 0,'0'-11'5'0,"0"1"-1"16,0 3-5-16,0 0 3 0,0 7 52 0,4 0 42 16,4 0 41-16,1 0 9 0,3 10-12 15,3 0-5-15,22 17 118 16,-18-10-137-16,2 0-20 0,0 3-33 0,-1 0-5 15,-2 0-25-15,18 19 4 0,-18-20-23 16,-3 0-5-16,1-2 5 0,-2-1-4 16,-1 0-1-16,-2-2-1 0,7 8 1 15,-11-13-7-15,-1-1 9 0,-2-3-8 16,0 0 3-16,-1-2 2 0,0-1-11 16,-2-1 7-16,-1 0 0 0,0-1 5 15,0 0-3-15,0 0 1 0,0 0-1 16,0-16 0-16,-6 8-5 0,-3-12-4 15,4 8 13-15,1-1 3 16,-1-2-10-16,0 0 2 0,1-1-8 0,-4-19-55 16,5 18-25-16,0-2-41 0,2 1-68 15,1 1-73-15,0 0-26 0,0 2-49 16,6-12-492-16,-1 16 312 0,2 0 92 16</inkml:trace>
  <inkml:trace contextRef="#ctx0" brushRef="#br0" timeOffset="30802.96">10917 4318 1771 0,'-6'2'45'0,"3"1"11"0,-1-1 30 15,3-1-18-15,-2 2-6 0,2 3 74 16,0 5 35-16,1-3-75 16,6 16 96-16,1-8-103 0,2 3-10 15,1 1-15-15,2 2 3 0,2 0-1 0,17 26 46 16,-13-25-71-16,0-1-16 16,0 2-8-16,-1-3 4 0,1 2-4 0,11 16 7 15,-16-21-8-15,1-1-11 0,-4-3 8 16,0-1-6-16,-3-3-4 0,4 4 48 15,-8-9 9-15,-2-3 26 0,2 0 14 16,-3-2 0-16,0 0-6 0,0 0 40 16,0 0-113-16,0 0-14 0,-7-6-16 15,-1 1-2-15,-1 0 4 0,-2-1 1 16,-16-14 8-16,12 8-1 0,-4-4-5 16,0-3-22-16,-2-3 1 0,-1-5 0 15,-20-33-17-15,22 27 34 0,2-3 5 16,2 0 0-16,3 0 1 0,3 1-2 15,-3-28-3-15,13 36-3 0,0 3 4 0,0 5-12 16,6 3 3-16,2 3 9 0,14-5-17 16,-9 13 15-16,1 1-9 0,-1 4 6 15,2 0 3-15,-1 0 5 0,11 18 16 16,-4 6-1-16,-13-8-2 16,4 18-6-16,-7-16-3 0,-2 1-10 15,-1 0 4-15,1-1-13 0,-3 1 7 16,0 13-116-16,0-18 3 0,0-2-64 15,-5 0-46-15,5-3-39 0,-7-1-46 16,-1 2-642-16,8-7 385 0,-6 0 99 16</inkml:trace>
  <inkml:trace contextRef="#ctx0" brushRef="#br0" timeOffset="31214.7">11206 4090 2246 0,'0'-5'70'0,"0"5"21"0,0 0 43 0,-7 0 38 15,0 0-18-15,-1 0-2 16,-5 11 66-16,-1 0-81 0,9-4-118 16,-5 12 5-16,7-6-20 0,1 0 5 15,2 2 0-15,0 2-9 16,0-1 1-16,6 17-7 0,-1-20 6 0,1-2-7 15,-1-2 5-15,0-4-10 0,1-1 4 16,6-2 13-16,-7-2 3 0,0 0 2 16,-1 0-6-16,1-7-3 0,0 1-4 15,2-12-3-15,-3 7 5 0,-2 0 0 16,0-2-6-16,-1 1 2 0,-1 0-2 16,0-7 9-16,0 1-8 15,0 12 2-15,6-5-6 0,-1 8 2 16,0-1 1-16,0 2 3 0,1 0 1 0,1 0 13 15,9-1 16-15,-8 3-29 0,2 0 0 16,-2 0-2-16,1 0 0 0,0 0 9 16,7 0-2-16,-7 0-4 0,-1 0-35 15,1 0-75-15,-1 0-83 0,-1 0-87 16,6 0-469-16,-6 0 124 0,-2 0 61 16,2 0 121-16</inkml:trace>
  <inkml:trace contextRef="#ctx0" brushRef="#br0" timeOffset="31430.72">11377 3923 2650 0,'-2'-1'41'0,"0"0"71"0,2 1-62 16,0 0-16-16,0 0-7 0,0 0 36 15,0 0 26-15,6 0 115 0,2 0-132 16,-1 6-33-16,0 1-7 0,2-1-12 15,-1 1-12-15,10 8 12 0,-9-7-20 16,-1 0 1-16,-1 1-50 0,0-2-63 16,-1 0-76-16,4 5-436 0,-7-7 192 15,-2-1-242-15,-1-1 103 0</inkml:trace>
  <inkml:trace contextRef="#ctx0" brushRef="#br0" timeOffset="31585.42">11324 3891 2315 0,'-17'-18'24'16,"0"1"12"-16,-11-12 69 0,16 17-78 16,3 1-15-16,0 3-24 0,3 2-92 15,2 2-74-15,2 2-758 0,2 2-40 16</inkml:trace>
  <inkml:trace contextRef="#ctx0" brushRef="#br0" timeOffset="32035.14">11524 3859 1973 0,'4'4'-3'15,"-1"-4"48"-15,-1 0 15 0,1 0 21 0,1 0 6 16,0 0-31-16,6 0 29 15,-4 0-48-15,1 0-6 0,-1 0 4 16,14 6 55-16,-15 0-71 0,1-2-3 16,-2 0-6-16,3 0-6 0,-4-4-7 15,-1 3 6-15,-1-3 4 0,0 0 4 16,1 0 8-16,-2 0 15 0,0 0-16 16,0 0-6-16,0 0-8 0,0 0 3 15,0-8-6-15,0 0-4 0,0-13 7 16,0 9-4-16,-7-2 4 15,2-2-7-15,0 1 5 0,1-1-4 0,-1-15-2 16,0 17 1-16,5 3 8 0,0 2 24 16,0 1 9-16,0 2 15 0,0 0 43 0,8 4-55 15,-1 1-10-15,0 1 5 0,2 0-1 32,1 0-4-32,10 6 15 0,-9 1-35 0,0 0-6 0,1 0-2 0,0-2-6 15,-2 0-3-15,12 2-38 0,-12-7-43 16,0 0-73-16,0 0-78 0,-1 0-94 15,1 0-186-15,8-16-665 0</inkml:trace>
  <inkml:trace contextRef="#ctx0" brushRef="#br0" timeOffset="32473.66">12096 3219 2761 0,'-6'-13'41'0,"3"7"12"15,2 3 31-15,1 1-5 0,0 1-10 0,0 1-28 16,0 0-3-16,0 0 3 0,7 5 12 16,-2 2 3-16,2 0-20 0,1 2-16 15,9 15-13-15,-8-11 0 0,0 0-2 16,1-1-7-16,-2 0 1 0,-2-1-77 16,6 7-281-16,-6-11 30 0,-2-1-86 15,-1-2-287-15,-1-3 65 0</inkml:trace>
  <inkml:trace contextRef="#ctx0" brushRef="#br0" timeOffset="32639.56">11974 3015 2045 0,'-7'-8'-8'0,"-4"-2"-46"16,8 7-46-16,1 3-71 0,2 0-169 15,0 0-126-15,0 0 55 0</inkml:trace>
  <inkml:trace contextRef="#ctx0" brushRef="#br0" timeOffset="33029.11">12293 2968 2490 0,'0'-3'44'0,"0"0"4"0,0 2 21 15,-6 1 20-15,6 0-16 0,-10 5 90 16,6 1-92-16,0 0-22 0,0 0-30 16,0 2 2-16,1 0-24 0,-2 9-4 0,5-7 3 15,0-2 4-15,0 1-6 16,0 0 8-16,0-2-6 0,13 7-7 15,-5-9 5-15,1 0 4 0,0-1 3 0,2-1 8 16,0 0-7-16,13-1-11 0,-1-1 3 16,-12 0 8-16,7 0 4 15,-11 1-3-15,-1 0-3 0,-2 2 1 16,1-1 4-16,-2 2-3 0,0 7 7 16,-3-5-10-16,0 0 6 0,0 2-38 15,0 0-43-15,0-1-43 0,-6 9-277 16,2-10 137-16,4 0-134 0,-5-1-201 15,0-1 51-15</inkml:trace>
  <inkml:trace contextRef="#ctx0" brushRef="#br0" timeOffset="33386.65">12367 2596 1945 0,'0'7'3'15,"0"-1"25"-15,0 4 22 0,0 0 24 16,7 15 115-16,0-11-107 0,2 2-13 0,1 1-14 16,0 2-5-16,0-2-5 0,15 17 6 15,-11-17-34-15,-2 0 0 0,0-1-5 16,0-1 8-16,-1 0-14 0,8 12 13 15,-9-15-7-15,-3-1 4 0,0 0-4 16,-1-2-5-16,0-3-7 0,1 4 7 16,-5-7-5-16,0-2 1 0,0-1-8 15,-2 0 13-15,0 0-3 0,0 0 10 16,0 0-15-16,0 0 5 0,0-6-10 16,0-2-11-16,0 2-29 0,-5-12-158 15,-1 7 52-15,2-1-37 0,-1-1-54 16,1 0-177-16,-1 0-118 0</inkml:trace>
  <inkml:trace contextRef="#ctx0" brushRef="#br0" timeOffset="34102.72">12245 3060 1950 0,'-2'-2'41'0,"-1"-2"137"0,1 3-35 15,2-1 13-15,0 1 7 0,-2 1-10 16,2 0-6-16,0-1 21 0,0 1-122 15,0 0-37-15,0 0-14 0,0 0 5 16,0 0-10-16,5 0 45 0,-1 0-2 16,3 7 4-16,0 2-3 0,3 0 1 15,1 1 0-15,15 14 40 0,-13-11-39 16,0-1 0-16,-1 0 3 0,-1 0-12 0,-1-2-9 16,4 8-9-16,-9-11-9 0,-1-2 2 15,-2-1 11-15,1-1 17 0,-1-1-2 16,0-2 37-16,-2 0-48 0,0 0 5 15,0 0-13-15,0 0 17 0,0 0-8 16,0-4 11-16,0-1-28 0,0-2 0 16,0-1 9-16,-6-3-19 0,-3-18-15 15,-1-11-1-15,-2-3 24 16,0-3 3-16,5 4 1 16,5 7-23-16,2 9-11 15,0 12 19-15,14 11 13 16,-8 3 0-16,0 0 0 0,2 6-2 0,2 1-3 15,0 2 4-15,14 12 3 16,-13-9 0-16,2 0-10 0,0-1 8 0,-1 0 3 16,-2 0-3-16,11 7 2 0,-12-9-15 15,-1-2-16-15,0 0-33 0,-1-1-57 16,-1-2-59-16,2 2-317 0,-4-6 193 16,-1 0-49-16,-1 0-162 0,-1 0-106 15,-1 0 101-15</inkml:trace>
  <inkml:trace contextRef="#ctx0" brushRef="#br0" timeOffset="34637.82">12458 2686 1435 0,'-3'-5'38'0,"0"1"27"15,0 0 38-15,1 0 28 16,-3-2 139-16,3 3-141 0,0 2 3 0,-1-2-37 15,0 2 2-15,0 1 5 0,-3 0 130 16,2 0-94-16,-1 0-20 0,1 0-11 16,0 0 12-16,0 6-31 0,-4 5 71 15,5-5-129-15,1 0-10 0,-1 1-11 0,3 2-2 16,0 1 4-16,0 11 8 16,7-9-22-16,0 1 10 0,3-1 1 0,-1 0-1 15,3-2 8-15,13 6 4 0,-12-9-20 16,1-3 2-16,0-1 5 0,0-2-16 15,0-1 13-15,12 0 5 0,-14 0 0 16,-1 0-10-16,1 0 0 0,-3 0 2 16,-1 0 5-16,8 0 18 0,-10 0 11 15,0 7 6-15,0-1 11 0,-1 0-11 16,3 8 1-16,-2 4-28 16,-2 5-11-16,-2 1-10 15,-2 3-37-15,0-4-85 16,0-4-167-16,0-3-235 15,0-3-526-15,0-11 430 0</inkml:trace>
  <inkml:trace contextRef="#ctx0" brushRef="#br0" timeOffset="35486.9">12429 2237 2248 0,'-5'-2'-1'16,"0"1"-1"-16,1 0 2 0,0 0 3 15,1 1-2-15,-1 0 58 0,4 7-18 16,0 1 21-16,6 2-6 0,2 3-10 15,3 4-5-15,22 23-7 0,-12-16-23 16,1 3 9-16,2 0 24 0,2 1 53 16,-1 2 28-16,26 28 102 0,-27-28-174 0,-2-3-31 15,0 0-2-15,-3-2-10 0,-1-2-1 16,12 15 4-16,-19-22-13 16,0-3 1-16,-3-3-1 0,-2-1-3 0,-1-1 10 15,0 0 2-15,-3-5-9 0,-2-2 0 16,1-1 7-16,-1 0-1 0,0 0-1 15,0 0-12-15,0-7-2 0,0-2 5 16,-6 0 2-16,1-1-4 0,-1-2 0 16,-2-16-13-16,4 14 4 0,-1-2-7 15,1-1-6-15,1 0-2 0,1 0 12 16,-1-16-6-16,3 18 19 0,0 1-3 16,0 0 1-16,0 1-23 0,0 1-33 15,14-10-127-15,-2 3 1 16,0 4 50-16,-5 8 92 0,0 0 7 0,-2 0 13 15,1-1 5-15,0 2 11 16,12-13 0-16,-14 13 10 0,3-1 6 16,-4 4-1-16,-2 1 5 0,0 1 1 15,-1 0 4-15,0 1-11 0,0 0-7 16,0 0-4-16,0 0 12 0,-6 7 12 16,6-2 19-16,-6 2 8 0,2-1 19 15,0 13 59-15,4-9-60 0,-4 2-13 16,4 1-13-16,0-1-8 0,0 2 2 0,0 10 26 15,0-12-31-15,0-1-19 0,4-1-12 16,1-2 9-16,-5-1-9 0,9 4 14 16,-6-9-12-16,0 1 8 0,-1-1-18 15,1-2 12-15,-1 0-1 0,3 0-18 16,-2-7-22-16,-1 0-19 0,0-1-17 16,0-1-17-16,-1 0 12 0,2-12-40 15,-3 12 99-15,0-1 12 0,1 2 12 16,0 0 2-16,0 1-3 0,1-3-1 15,0 5 1-15,1 2 5 0,0 0 3 16,2 1 0-16,14-1 82 0,-12 3-66 16,3 0-17-16,11 0-2 0,-11 0 5 15,1 0-5-15,1 0 0 16,0-8-5-16,-1 4 2 0,10-6-110 0,-4-1-388 16,-11 6-70-16,2-3-364 15</inkml:trace>
  <inkml:trace contextRef="#ctx0" brushRef="#br0" timeOffset="35909.17">13038 2198 1762 0,'0'-1'65'0,"7"1"36"0,-2 0 27 0,1 0-11 16,0 0-23-16,8 14 20 0,-7-7-85 15,0-1-12-15,0 1-11 0,0-1-1 16,1 2-7-16,8 7 11 0,-3-3 2 16,-6-7-6-16,4 4-8 15,-5-6 6-15,-2 1-2 0,0-2 0 16,1 0-1-16,-1-1-6 0,2 0 2 16,-3-1 2-16,-1 0 3 0,1 0-3 15,-1-6-1-15,0-1 1 0,1-11-2 16,-2 9-2-16,0-2 9 0,-1-1-5 0,0-1 1 15,0-2 0-15,0-17-7 16,0 13 6-16,0 0 0 0,0-1 2 0,0 1-1 16,0 1-3-16,0-13 5 0,0 19-4 15,0 2 2-15,5 3-2 0,-1 2 17 16,1 2 20-16,6 3 64 0,-5 0-60 16,1 0-14-16,1 8-12 0,0-1-3 15,-1 2 0-15,9 7 1 0,-2 1-6 16,-7-9-7-16,7 6-11 15,-7-9-10-15,0 0-49 0,-1-2-50 16,0-1-74-16,0 0-82 0,5-2-622 0,-6 0 439 16,-1 0 99-16</inkml:trace>
  <inkml:trace contextRef="#ctx0" brushRef="#br0" timeOffset="36176.96">13423 1778 2166 0,'0'0'38'0,"0"0"140"15,0 8-46-15,0 1 19 0,0 1-6 0,0 1-8 16,0 2-24-16,0 20 50 16,0-13-103-16,6 0-8 0,2 0-21 0,0 1-3 15,2 0-6-15,11 16-1 0,-10-20-20 16,2-3 1-16,-1-3 1 0,-1-2-8 15,0-3 2-15,10 0-5 0,-12-6-7 16,-1 0-45-16,1 0-72 0,-1-9-74 16,-2-1-71-16,6-18-398 0,-8 12 223 15,-1-2-112-15,0 0 99 0</inkml:trace>
  <inkml:trace contextRef="#ctx0" brushRef="#br0" timeOffset="36782.25">13644 1708 1741 0,'4'-7'13'0,"-3"5"39"0,0 0 26 16,1 1 27-16,-1 0 5 0,1 0-22 16,3-4 46-16,-2 3-87 0,1-1-10 15,1-1-19-15,-1 0-1 0,0-2-11 16,3-7-6-16,-2-2-2 16,-4 6 9-16,-1-5 0 0,0 7-7 15,0 2-29-15,-7 0-36 0,1 1-44 16,0 1-44-16,-6-1-108 0,6 4 187 15,1 0 51-15,0 0 24 0,2 0-3 0,3 6 30 16,0 7 110-16,0-5-21 0,0 3-1 16,0 2-18-16,6 1-9 0,0 3-31 15,6 16 4-15,-6-17-54 0,1 1 2 16,2-3-1-16,-2 1-1 0,1-4 4 16,8 11 0-16,-8-14-7 0,1-1-2 15,0 0-5-15,0-3-3 0,-1-2 1 16,9-2-6-16,-9 0-48 0,0 0-55 15,-1-9-34-15,0-1-44 0,0-2 20 16,5-16-79-16,-6 11 184 0,-1-1 33 16,0-2 27-16,0 0 11 0,0 0-2 15,3-20 13-15,-4 21 4 0,-1 1 25 0,-2 1 4 16,0 3 18-16,-1 1 0 0,0-4 11 16,-7 11-66-16,1 3-6 0,-1 3-3 15,0 0 1-15,0 0 9 0,-6 8 7 16,3 2 0-16,7-5-14 15,3 5 17-15,0-5-4 0,0-2 14 16,0 2 15-16,0-2 3 0,0 2 8 16,7 4 46-16,-1-5-57 0,0 1-17 15,1 0 4-15,-1 2-4 0,1 0-9 16,8 9 48-16,-8-6-26 0,0 0 19 16,0 1 10-16,0 0-13 0,-1 1 2 0,5 14 43 15,-7-13-59-15,-2 1-15 0,1 2-19 16,-2-1-11-16,-1 2-2 0,0 17-149 15,0-15-28-15,0-2-118 0,-7 1-193 16,0 2-155-16,-1 0 81 0</inkml:trace>
  <inkml:trace contextRef="#ctx0" brushRef="#br0" timeOffset="37819.33">12486 4344 1763 0,'0'-9'34'0,"-3"-1"59"0,2 6-9 16,-1 1-3-16,1 0 27 0,-2 3 14 16,-2-3 109-16,3 3-179 0,-4 0 80 15,4 0-65-15,0 7-32 0,-1-1-9 16,1 2 22-16,2 2 11 0,0 17 86 15,0-11-77-15,7 2-8 0,1 1-6 16,-1 0 3-16,3-1-25 0,7 13-6 16,-8-19-14-16,-1-2-8 0,-1-2 2 15,-1-4 14-15,5 2 31 0,-6-6-20 16,-1 0-8-16,-1 0-13 0,1-9 4 0,1 1 3 16,2-13-3-16,-5 10-14 15,-1-1-4-15,0-1 6 0,-1 1-2 0,0-1-4 16,-7-9-15-16,1 12 3 0,1 2 11 15,-3 0-4-15,1 1-2 0,-8-4 3 16,7 7 3-16,-1 0 7 0,1-1-3 16,1 1 1-16,0-1 4 0,-5-4-4 15,7 4-7-15,1-1 1 0,1-1 2 16,0-1 2-16,1-1 1 0,1-15 6 16,1 10-3-16,0-2-3 0,0 1-4 15,0-1-2-15,6 0 7 0,6-12 6 16,-6 16-5-16,2 1-9 0,2 2 4 0,0 1-2 15,14-1-5-15,-11 6 13 16,1 3 4-16,1 0 3 0,1 0 7 0,-2 9-11 16,17 8 14-16,-17-7-11 0,-1 0 4 15,-1 3-12-15,-1-1 15 0,-1 1-8 16,6 11 15-16,-10-11-13 0,-1-3-2 16,-1 0 0-16,-1-2 0 0,0 3-4 15,-2-8-6-15,-1-1 10 0,0-2 5 16,0 2 10-16,0-2 17 0,0 0 24 15,0 0-43-15,0 0-22 0,-5-10 4 16,1 0-12-16,-2-3 11 0,-7-18 4 0,6 11-7 16,1-1-10-16,0-1 6 15,0-1-4-15,2 0 5 0,-3-21 4 0,5 22 1 16,2 3-2-16,0 0-2 0,0 2-9 16,6-9-5-16,0 17 6 0,1 2 12 15,1 3 2-15,3 4 1 0,1 0 5 16,14 6-6-16,-12-1-7 0,1 2 1 15,0 2 5-15,0-2 0 0,1 2 1 16,11 6-1-16,-15-8-3 0,0 0-17 0,-1 0-69 16,-1-2-84-16,-1 0-116 15,6 3-520-15,-9-6 127 0,-1 1 46 0,-2-2 116 16</inkml:trace>
  <inkml:trace contextRef="#ctx0" brushRef="#br0" timeOffset="38401.78">13269 3129 2544 0,'0'-22'25'0,"0"14"-10"0,0 1 13 0,0 3 25 16,0 2 44-16,0 2 46 16,6 0 185-16,-1 0-201 0,2 6-27 0,2 2-27 15,0-1-4-15,1 1-4 0,12 11 22 16,-11-9-62-16,-1 1-7 0,-1-1-2 16,0 0 1-16,0 0-4 0,3 6 6 15,-7-9-22-15,-2-2 4 0,1-2-3 16,-2 0-2-16,-1-1 9 0,1-2 0 15,-2 0 3-15,0 0 7 0,0 0 3 16,0 0 3-16,0 0-10 0,0-14-7 16,0 4-5-16,-7-2-1 0,3-4-1 15,-1-3-10-15,0-3-1 0,-2-27 5 0,4 22 8 16,0 0-9-16,3-1-17 16,-2 2 3-16,2 1-14 0,0-25-88 0,0 28 9 15,0 2-49-15,0 4-61 0,0 2-77 16,6 4-52-16,3 5-601 0,-4 5 378 15,-5 5 101-15</inkml:trace>
  <inkml:trace contextRef="#ctx0" brushRef="#br0" timeOffset="38633.68">13556 2811 2501 0,'6'-2'18'15,"4"-2"135"-15,-5 4-24 0,1 0 9 16,1 0-32-16,-1 6-18 0,1-1-34 16,9 7-24-16,-8-7-29 0,-1 1-4 0,-1-1 3 15,0 2 1-15,4 5-58 16,-3 0-342-16,-3-1-480 15,-2-6 236-15,-2 1 77 0</inkml:trace>
  <inkml:trace contextRef="#ctx0" brushRef="#br0" timeOffset="38810.72">13469 2455 2239 0,'-7'-14'-17'0,"4"10"-42"0,0 1-38 16,2 3-38-16,1 0-53 0,0 0-24 0,0 0-433 15,0 5 284-15,7 0 73 0</inkml:trace>
  <inkml:trace contextRef="#ctx0" brushRef="#br0" timeOffset="39380.75">13910 2486 2493 0,'0'-1'40'0,"-7"-2"20"0,0 3 29 0,0 0 45 15,-9 0 104-15,6 8-112 0,0-1-32 16,-1 1-13-16,0-1 5 0,1 2-43 16,-8 11 2-16,11-9-48 0,2 1 8 15,3 0-1-15,2 1-4 0,0 0 12 16,8 11-14-16,-1-14 5 0,2-1-15 16,-1-1 14-16,-1-2-4 0,0-3 1 0,8-1 4 15,-9-2-10-15,1 0 1 16,-1 0 0-16,-2-9 2 0,2 1 6 0,2-11-9 15,-4 9 10-15,-1-2-4 0,0 0 7 16,0 1-3-16,0-2-1 0,1-8 3 16,-1 12-15-16,-2 0 5 0,2 1-6 15,0 1-1-15,-1 1 8 0,4-3 4 16,-2 6 2-16,1 0 6 0,1 3-6 16,0 0 5-16,8 10-6 0,4 12 1 15,0 6 14-15,1 9 67 16,0 6 50-16,-9-19-69 15,-1 1-9-15,-1 2-14 0,0 1-1 0,-2 2-9 16,5 29 28-16,-8-30-47 0,1 0 4 16,-3-1-12-16,1-4-4 0,-2-1 6 15,1 15-27-15,-1-22 0 16,0-3-12-16,0-1-19 0,0-4-39 0,0-1-78 16,-10 1-443-16,6-8 214 0,-2 0-49 15,-2 0-188-15,-1-6 8 0,-2-2 107 16</inkml:trace>
  <inkml:trace contextRef="#ctx0" brushRef="#br0" timeOffset="39930.61">13862 2148 2148 0,'15'0'79'0,"-7"0"6"16,0 7 29-16,0 0 2 0,1 2 14 16,1 1 1-16,14 14 107 0,-11-9-145 15,2 2-17-15,-1 0-18 0,0 2 5 16,0 0 5-16,14 17 46 0,-14-19-62 16,0 0-24-16,0 0-5 0,-1-1-7 15,0-2-9-15,9 10 4 0,-12-14-11 0,-1-2-7 16,-1-1-1-16,-2-2 6 0,-2-2 2 15,3 1 0-15,-4-3-5 0,-1-1-3 16,0 0-1-16,-2 0-3 0,0 0-18 16,0-10-83-16,0 0 26 0,0-2-18 15,-7-3-10-15,0-3 7 0,-10-26-23 16,1-2 93-16,7 23 22 16,-6-18-1-16,9 23 8 0,0 4 7 15,2 1 0-15,-1 1 0 0,0-5 6 16,3 11-6-16,1 1-2 0,0 0-5 0,1 2 4 15,0 2 6-15,0-1 6 0,0 1-5 16,0 1-4-16,4-1-3 0,-4 0 5 16,7 1 9-16,6-4 24 0,-8 3-19 15,1 0-5-15,-1 0 0 0,2 0-11 16,-1-1 4-16,7-1 5 0,-6 1-3 16,-2 0-1-16,1 0-6 0,0-1-1 15,0 0 6-15,3-3 3 0,-3 2-7 16,-2 1-5-16,2-1 0 0,-2 0 2 15,3 0 9-15,4-2-28 0,-5 3-63 16,-1 0-73-16,0 1-68 0,-1 1-88 16,-1 0-146-16,1 1-590 0</inkml:trace>
  <inkml:trace contextRef="#ctx0" brushRef="#br0" timeOffset="40607.98">14194 2126 1826 0,'0'0'21'0,"0"0"63"0,0 0-9 0,0 0-5 15,0 0 7-15,0 0 11 0,0 0 47 16,0 0-58-16,0 0-41 16,0 0-31-16,0 0 3 0,0 0 2 15,0 0 21-15,0 0 36 0,10 0 89 16,-3 8-95-16,1-1-23 0,1 1-7 15,3 1-2-15,2 2 1 0,15 11 26 16,-14-11-31-16,0 0 1 0,-3-1 0 16,1-1-14-16,-3 0-1 0,8 4 4 15,-10-6-8-15,-1-2-1 0,-1 2-6 0,-1 0-5 16,0-2-3-16,4 6-43 0,-5-6-65 16,-1 0-57-16,-1-1-58 0,1-1-33 15,-1 0 0-15,1-1-514 0,-2-1 296 16,-1 0 80-16</inkml:trace>
  <inkml:trace contextRef="#ctx0" brushRef="#br0" timeOffset="40994.96">14224 1751 2239 0,'8'0'29'0,"1"7"22"16,-1-7 15-16,9 16 67 0,-1 2-4 15,-8-7-48-15,15 13 120 16,-10-10-109-16,2 1-13 0,0 0-16 15,2 1-3-15,18 15 13 0,-18-15-53 0,0-1-12 16,-1 0 2-16,0-1-2 0,-2-2-4 16,8 10 3-16,-13-13-4 0,-1-1-8 15,-3 0-2-15,0-1-58 0,-2-1-63 16,2 6-311-16,-5-6 177 0,1-1-27 16,1 1-74-16,-2-1-170 0,0 0 21 15</inkml:trace>
  <inkml:trace contextRef="#ctx0" brushRef="#br0" timeOffset="41128.75">14508 2042 2082 0,'6'-5'12'0,"1"-4"-3"0,-3 4-9 16,-1-1 0-16,0-2-1 0,1-2 2 15,-1 0-5-15,7-14 9 0,-5 10-3 16,1 0-1-16,-1-2-57 0,0 0-113 15,-2-1-306-15,0-16-521 0</inkml:trace>
  <inkml:trace contextRef="#ctx0" brushRef="#br0" timeOffset="73013.28">2068 4350 1677 0,'-10'2'107'15,"5"0"-6"-15,-2 0 33 0,0 0-3 0,0-1-12 16,-3 1-6-16,-11 2 85 0,10-2-93 16,-2 2-5-16,1-2 15 0,0 2-7 15,-1 1-9-15,-12 7 128 0,-1 4-55 16,14-6-126-16,-13 18 7 15,14-11-34-15,-1 2-10 0,1 5-2 16,-1 1-1-16,1 5-2 0,-12 36 8 16,14-31-3-16,0 1 9 0,2 0-10 15,3 1 13-15,4 1-5 0,7 38 13 16,21 6-11-16,-8-39-16 0,35 45 6 16,-21-45-8-16,3-2-2 0,5-2 8 15,3-3-9-15,3-2 5 0,53 22-11 16,-49-33 3-16,2-5-17 0,-1-5 8 15,107 10-16-15,-108-23 19 16,1 0-4-16,4 0-3 0,59-22-2 16,-57 9 15-16,0-4 4 0,2-2 0 15,-3-2 0-15,-1-2-4 16,84-48 12-16,-104 48 11 0,-3 0-13 16,39-44-9-16,-56 46 6 15,11-25 0-15,-17 22 2 0,-3 1 12 16,-3-2 12-16,-2-52 53 15,-22-2-38-15,8 52-36 0,-2-1 0 16,-3-2 2-16,-4-1-6 0,-30-34 5 16,-13-7-11-16,26 35 7 15,-51-40-7-15,40 41 19 0,-4 3-13 16,-4 2 1-16,-5 4 8 0,-3 6-6 16,-74-5 4-16,-8 26-42 15,2 28-37-15,5 25-92 16,11 26-116-16,13 22-168 15,62-42 145-15,-45 70-582 0,51-59 266 16,4-1 102-16</inkml:trace>
  <inkml:trace contextRef="#ctx0" brushRef="#br0" timeOffset="83571.95">1045 7380 1654 0,'0'0'23'15,"0"0"34"-15,0-2 34 0,0 2 5 16,0 0 40-16,0 0-95 0,0 0 6 16,0 0 1-16,0 0-11 0,0 0-13 15,-3 0 34-15,3 0-7 0,0 0 26 16,-4 0 12-16,4 0 12 0,0 0-1 15,0 0 116-15,-3 0 13 0,3 0-124 16,-2 0 67-16,0 0-96 0,2 0-26 16,-1 0-1-16,0 0-12 0,1 0-10 15,-1 0 37-15,1 0-21 0,-2 0 2 16,2 0-2-16,0 0 3 0,0 0-4 16,-1 0 24-16,1 0-42 0,0 0-12 15,0 0 1-15,-2 0-4 0,2 0-9 16,0 0-11-16,0 0 2 0,0 0 7 0,0 0-2 15,0 0 3-15,0 0-2 16,6 0-3-16,7 0 6 16,-6 0 3-16,14 0 8 0,-9 0-7 15,4 0 1-15,0-6-5 0,1 6 1 16,3 0-10-16,20-3 11 0,-19 3-9 0,-1 0 8 16,0 0 1-16,-3 0-12 0,2 0 14 15,12 0 9-15,-17 0-7 0,-2 0-12 16,0 0-1-16,0 0-9 0,-3 0-7 15,6 0-42-15,-8 0 9 0,-2 0 4 16,-1 0 3-16,1 0-28 0,-4 0-7 16,5 0-175-16,-5 0-97 15,-1 0 127-15,0 0-421 0,0 0 174 16,0 0-113-16,-8 0 105 0,1 0 91 0</inkml:trace>
  <inkml:trace contextRef="#ctx0" brushRef="#br0" timeOffset="83918.6">1250 7195 1952 0,'-1'-9'49'0,"-2"2"45"16,2 0 26-16,-1 2 26 0,1-3 35 0,1 6-132 16,-2 0-29-16,2 1-9 0,0 0 5 15,0 1 0-15,0-2 31 0,14 2-16 16,-6 0 33-16,9 5 115 16,-7 2-56-16,0-1-35 0,2 1-1 15,-1 1 2-15,0 1-9 0,9 12 38 16,-10-10-74-16,-3 2-15 0,0 0-6 15,-1 1-12-15,-1 3-2 0,0 21-10 16,-1 6-107-16,-4-22-95 0,0 22-564 16,0-22 163-16,-9-3-116 15,0 0 150-15</inkml:trace>
  <inkml:trace contextRef="#ctx0" brushRef="#br0" timeOffset="86240.68">1173 7792 1526 0,'0'-1'29'16,"0"0"23"-16,0 1 33 0,0 0 10 0,0 0 4 16,0 0 68-16,0 0-110 0,0 0-6 15,0 0-8-15,0 0 28 0,4 0-1 16,-4 0 9-16,6 0 51 0,-1 0-66 16,0 0-9-16,2 0 21 0,1 0 8 15,1 0-17-15,17 0 62 0,-12 0-77 16,2 0 2-16,0 0-12 0,3-5-5 15,-1 5-10-15,19-9 10 0,-2 5-16 16,-19 1-22-16,14-2 10 0,-15 3-4 16,-2-1 6-16,-1 2-8 0,0 0 0 15,0 0-11-15,8-1-52 16,-12 1 0-16,0 1-17 0,-2 0-24 0,1 0-29 16,6 0-422-16,-9 0 311 15,-1 0-103-15,-2 0-157 0,-1 0-433 16</inkml:trace>
  <inkml:trace contextRef="#ctx0" brushRef="#br0" timeOffset="86584.84">1399 7572 1486 0,'0'-1'62'15,"0"1"76"-15,0 0 26 0,5 0 9 16,-5 0-20-16,13 0 58 0,-6 5-122 16,0-1 9-16,0 0-21 0,1 0 1 0,0 1-7 15,11 5 61-15,-1 0 12 16,-7-6-81-16,8 7 34 0,-11-6-48 15,1 1 7-15,-1 1-13 16,-1-1-11-16,0 1-9 0,3 12-4 0,-4-8-15 16,-3 3-6-16,2 0 2 0,-3 4-4 15,0 2-8-15,-1 1-17 0,1 27-278 16,-2-23 35-16,0 0-86 0,0 0-48 16,0 0-241-16,0-1 65 0</inkml:trace>
  <inkml:trace contextRef="#ctx0" brushRef="#br0" timeOffset="94807.98">3075 5647 2400 0,'-1'-7'143'0,"-1"1"63"0,0-1 47 15,1 3-17-15,0-1-54 0,0 2-42 16,-1 0 54-16,1 1-130 0,1 2-5 15,-1 0-14-15,1 0-5 0,0 0-7 0,0 0 7 16,0 0-25-16,0 0-9 0,0 0-8 16,0 0 10-16,0 0-2 0,0 9 5 15,7-3-12-15,-2 2-5 0,1 2 12 16,1 3 0-16,1 2-9 0,10 23 12 16,-8-16-12-16,-1 2 12 0,0 0-10 15,-1 0-8-15,-1 1 11 0,7 19-2 16,-2-5 2-16,-7-22-11 15,3 9-10-15,-4-15-32 0,-1-4-19 16,-1 0-45-16,1-1-72 0,-1-2-49 16,2 0-340-16,-3-4 279 0,1 0-29 15,0 0-146-15,-2 0-134 0,1-8 80 0</inkml:trace>
  <inkml:trace contextRef="#ctx0" brushRef="#br0" timeOffset="95480.29">3248 5555 2137 0,'0'-7'22'0,"0"1"13"0,0 2 18 0,0 1 17 15,0-1 82-15,0 4-71 0,0 0 21 16,0 0-10-16,0 0-7 0,0 7 8 16,0 5 32-16,7 3-10 15,-2 7-32-15,-2-11-63 0,-1 1 5 16,0 2-11-16,1 0-4 0,-1-1-4 16,1 14-2-16,0-3-9 15,-2-14-1-15,1 6-4 0,0-9 5 16,-1-2 4-16,1-1 1 0,-1 0 1 0,1-1-1 15,4 0-7-15,-3-1-7 0,2-2 10 16,0 0-5-16,1 0 5 0,1 0 6 16,10-8-3-16,-9 1-2 0,2-1 6 15,0-1-9-15,0-1 5 0,1-2 3 16,10-13-3-16,-11 12 4 0,1-2-12 16,-2 1 3-16,1-1 7 0,-2 3 3 15,5-12 9-15,-5 4-8 16,-4 11-3-16,-1-5 2 0,-2 8 1 15,-1-1 11-15,0 0-1 0,0 2-10 16,0-2 4-16,-13-6 11 0,7 7 12 0,-1 0 11 16,-1 0 27-16,0 1 4 0,1-1 5 15,-7-1 51-15,9 2-93 0,0 3-19 16,1 1-14-16,2 0-6 0,1 1-7 16,1 0-10-16,0 0 4 0,0 0 6 15,0 9-1-15,0-2 2 0,8 5 8 16,10 11 2-16,-8-8 12 0,0 1-8 15,2 1 1-15,-1-1-3 0,1 1 3 16,-1 0-2-16,10 17 5 0,-11-17-14 16,-1-1 4-16,-1-2-7 0,0 2 8 0,0-4-10 15,5 13-7-15,-7-15-18 16,0 0-25-16,-2-3-51 0,0 0-58 0,-1-2-51 16,1-1-328-16,-4-4 274 0,1 0-34 15,0 0-115-15,-1 0-135 0,0-9 58 16</inkml:trace>
  <inkml:trace contextRef="#ctx0" brushRef="#br0" timeOffset="96315.21">3574 5291 2258 0,'-3'-4'27'0,"1"1"27"0,2 0 18 16,-1 3 22-16,1-3 16 0,0 3-68 0,0 0-18 16,0 0 11-16,0 0 4 0,0 0 0 15,0 0 91-15,5 5 49 16,-1 0-89-16,6 10 63 0,-5-5-74 16,1 1-16-16,-1 2 0 0,0 3-14 15,0 2-23-15,4 22-3 0,-6-19-16 16,0 0-4-16,-1-1 2 0,0 0-6 15,1-4-1-15,-1 10 0 0,-1-18 4 16,0-1 0-16,-1-3-6 0,0-3 6 0,2 1-16 16,-1-2 8-16,-1 0-6 15,1 0 8-15,-1 0 6 0,2 0-7 16,1 0 3-16,2 0-3 0,-1 0 0 0,2 0 5 16,0-7-9-16,-1 1 2 0,2 1-4 15,6-8 13-15,0 0 14 16,-1-1-21-16,0 2-6 15,-7 7 5-15,5-8 4 0,-7 8 4 16,1-1-6-16,-1 0 6 0,0 0-6 0,-1 0 6 16,1-7 17-16,-1 7-17 15,-1-1 0-15,-1 1 0 0,0-1-4 16,0 0 4-16,0-7-2 0,0 6 2 16,0 0 6-16,-7 0-8 0,1-1 2 0,0 0-2 15,-7-10 8-15,7 11-2 0,-1 0 12 16,2 0 6-16,-1 3 11 0,2-1 14 15,-2-1 6-15,4 5-47 0,1 1-8 16,-1 1 4-16,2 0 0 0,0 0-11 16,0 0-21-16,0 5 22 15,6 1 10-15,7 9-4 0,-6-5-3 16,2 2 4-16,2 3 12 0,-1 1-8 16,1 3-1-16,13 20-8 0,-12-19-1 15,0 0 13-15,-1-1 3 0,2-1-4 0,-2 0 5 16,10 11-4-16,-11-15-7 15,-1-2-19-15,-1 0-65 0,-1-1-83 0,0-2-137 16,2 5-591-16,-5-8 203 0,-3-2 35 16,1 0 137-16</inkml:trace>
  <inkml:trace contextRef="#ctx0" brushRef="#br0" timeOffset="111732.4">10197 5487 2351 0,'-4'-8'75'15,"1"5"-9"-15,3 2 32 0,0 1-4 16,0 0 11-16,0 0 33 0,0 7 170 16,0 0-129-16,7 2-22 0,-2 2-23 0,2 2-5 15,2 5-8-15,11 25 47 16,-9-18-89-16,2 1-7 0,1 2 27 15,0 3 15-15,-1-1-13 0,14 30 69 0,-12-33-128 16,-5 0-5-16,2-2-16 0,-2-2-11 16,0-2-11-16,7 12-22 0,-10-18 12 15,-2-4 5-15,1-1-5 0,-2-3-58 16,1 0-62-16,0 0-209 0,-2-4 180 16,-1-2 7-16,-1-1-46 0,-1 0-104 15,0 0-109-15,0 0-921 0,0-9 619 16,0-2 147-16</inkml:trace>
  <inkml:trace contextRef="#ctx0" brushRef="#br0" timeOffset="112484.84">10448 5550 2749 0,'-3'-4'46'15,"0"0"69"-15,-1 0 257 0,4 3-182 16,-2 1-53-16,2 0-38 0,0 0-32 0,0 0-37 16,0 0-5-16,0 0-38 0,0 0 11 15,0 0 0-15,0 0 22 0,12 0 48 16,-7-7-48-16,0 2-22 0,0-1-7 15,4 0 1-15,-1-1 13 0,10-6 18 16,-7 4-21-16,-1 1-6 0,2 0 4 16,-1 0-5-16,1 1 6 0,8-6-5 15,-10 6 5-15,-3 1-7 0,0 1-1 16,-1 1-31-16,0 0-26 0,2 0-116 0,-6 2 54 16,-1 2-16-16,1-2-67 0,-2 1-42 15,0 1 3-15,0 0-159 16,-8 0 275-16,1 0 9 0,0 7 22 0,0-7 17 15,-1 9 17-15,-12 4 36 0,9-6 35 16,1-1 7-16,-1 1 0 0,1-1 13 16,0 1 32-16,-9 8 152 0,12-9-84 15,0 2-5-15,-1-2 3 0,1 1 0 16,1 1 12-16,-6 5 163 0,6-6-152 16,0-2-19-16,1 3-23 0,2 0 6 15,-1 2-19-15,-1 8 56 0,5-8-108 0,0 1-8 16,0-1-23-16,0 2-5 0,0-3 0 15,13 10-8-15,-7-10 19 16,1-3 2-16,1 0 7 0,2-1-4 0,0-1-10 16,17-2 8-16,-13-2-14 0,2 0 3 15,1 0-5-15,2 0 8 0,-1-8-8 16,18 3 11-16,-19 1-7 0,-1 4 13 16,-2 0-3-16,-1 0 6 0,-1 0 1 15,8 7 19-15,-13-1-13 0,0 0 7 16,-2 1 2-16,-1-1 17 0,-1 1 4 15,1 10 63-15,-4-8-60 0,0 1 10 16,0 1-17-16,0 1 17 0,-9 1-7 16,-3 12 30-16,5-13-58 0,-2 0-20 0,1 0 1 15,0-2 9-15,-1-1-40 0,-8 4-105 16,9-8-12-16,-1-1-15 0,1-2-2 16,-2-2-31-16,3 0-59 0,-6 0-437 15,8-10 273-15,2 2-27 0,-1-1-181 16,2 1-29-16</inkml:trace>
  <inkml:trace contextRef="#ctx0" brushRef="#br0" timeOffset="113113.88">10939 5309 2120 0,'-8'-5'107'0,"3"-2"72"16,0 4 32-16,1 0 36 0,-2-2 0 16,-5 0 190-16,5 3-267 0,-1 1-50 15,0 1-31-15,-1 0 6 0,0 0-28 0,-11 8 54 16,11-1-68-16,-1 2 0 0,0-1-7 15,1 1-11-15,-1 2-18 0,-3 15 11 16,8-13-12-16,1 3 1 0,3-1 1 16,0 1-9-16,12 33 7 15,-6-35-29-15,1 0 11 0,8 8 8 16,-7-15 13-16,-1 0-25 0,0-3 0 16,3 0-7-16,-1-4 9 0,8 0 15 15,-7 0-4-15,-1-10-17 0,1 0 5 16,-2 0 2-16,-2-1 8 0,8-16-10 15,-9 14-4-15,1 0-2 0,-3-1 13 0,-2 1 2 16,2 0-11-16,-1-12-24 0,-2 13 9 16,0 1 16-16,0 0-6 0,0 0 10 15,0 2 5-15,0-7-25 0,0 11 10 16,0-1 4-16,0 3 10 0,0 1-7 16,0 2-4-16,0 0-44 0,0 0 30 15,0 0 12-15,4 7 20 0,1 0 8 16,0 2 9-16,12 15 81 0,-7-10-24 15,2 3 28-15,-1 2 2 0,3 2 3 0,-1 0 15 16,14 26 98-16,-13-23-140 16,0-1-15-16,0 1-28 0,-1-2 4 15,11 17 2-15,-2-4-38 0,-3-11-14 16,-11-14-24-16,0-3-112 0,-3-2-73 16,-1-1-85-16,-1 1-30 0,2-1-148 15,-4-4 185-15,-1 0-153 0,0 0-261 16,0 0-249-16,0 0 146 0</inkml:trace>
  <inkml:trace contextRef="#ctx0" brushRef="#br0" timeOffset="126093.7">6394 2382 2507 0,'-3'0'36'0,"0"0"24"15,3 0 129-15,0 0-85 0,0 0 2 0,0 0-3 16,0 0-21-16,0 8-25 0,0 7-6 16,0 3-21-16,0-8-29 15,5 8 7-15,-2-10-13 0,-3 0 0 16,3 1-5-16,-3-3-19 0,2 2-102 16,-2 4-443-16,0-6 72 0,0-1-196 15,0 0 115-15</inkml:trace>
  <inkml:trace contextRef="#ctx0" brushRef="#br0" timeOffset="126290.43">6301 2093 3401 0,'-3'-9'21'0,"-2"-3"71"0,3 5-4 16,2 6-83-16,0 0-19 15,0 0 3-15,0 1-70 0,0 0-70 16,0 0-114-16,0 0-112 0,0 8-711 16,7 0 458-16,1 1 117 0</inkml:trace>
  <inkml:trace contextRef="#ctx0" brushRef="#br0" timeOffset="126691.88">6470 2315 2042 0,'3'2'26'0,"-1"0"40"15,0 0 38-15,1 6 157 0,0-2-167 16,-1 0-21-16,0 1-36 0,2 0-6 16,-1 2 3-16,3 9 6 0,-3-9-28 15,-1-3-7-15,1 1 3 0,0-1-3 0,-1-2 5 16,0-1-8-16,1 1-2 15,-1-3-5-15,-1-1 8 0,0 0-1 0,2 0 1 16,0-6 2-16,4-8-5 0,-3 5 2 16,1-1 0-16,0-2 1 0,-1 0-1 15,2-2-7-15,0 1 3 0,5-10-5 16,-7 14 7-16,0 2-5 0,-1 1 3 16,1 3 0-16,1 1-3 0,4 2 4 15,-3 0 11-15,0 8 10 0,1 2 8 16,1-1 14-16,-1 2 13 0,0 1 2 15,4 11 41-15,-5-11-81 0,-2-1-7 16,-1 0-7-16,0 0-8 0,1-1 4 0,2 6-15 16,-3-9-39-16,0-1-92 0,-2 0-99 15,1-2-105-15,0-2-160 0,-2 0-134 16</inkml:trace>
  <inkml:trace contextRef="#ctx0" brushRef="#br0" timeOffset="126906.83">6822 2301 2304 0,'3'6'58'0,"0"0"51"0,0 1 40 16,0 0 46-16,4 7 85 15,-2-2-157-15,-2-5-104 0,1 2 0 16,-2-5-11-16,-1-1-12 0,1 0-9 15,-2 0-54-15,1-1-91 0,0 0-446 16,-1 0 49-16,0-2-102 0,0 0 105 16</inkml:trace>
  <inkml:trace contextRef="#ctx0" brushRef="#br0" timeOffset="127070.64">6726 2050 2699 0,'-4'-8'44'0,"2"3"23"0,0 3 5 0,1-1 4 16,1 3-38-16,0 0-37 16,0 0-6-16,0 0-14 0,0 7-100 15,5-1-133-15,-1 0-218 0,-1 2-270 16,2-1 112-16</inkml:trace>
  <inkml:trace contextRef="#ctx0" brushRef="#br0" timeOffset="127551.93">6980 1993 3220 0,'0'-3'23'0,"0"2"19"0,-5 0 22 15,5 1 13-15,0 0-11 0,0 0-1 16,0 0-50-16,0 8-8 15,0 12 7-15,0-6-15 0,0 1 1 16,0 4 2-16,0 3-4 0,0 3 14 16,10 28-10-16,-2 2-11 0,-4-29 11 15,2 25 5-15,-4-30 1 0,0-3-10 16,-1-2 7-16,1-3 3 0,-1-1-14 16,-1 4 12-16,0-12-12 0,0-1 14 15,0-1-4-15,0-2-6 0,0 0 2 16,0 0-2-16,0-6-7 15,0 0 8-15,0-7 5 0,-4 4-5 16,4-3 4-16,0-2-7 0,0-2 0 16,0-3-3-16,11-20-15 0,2 2 15 15,-6 21 4-15,7-7-7 16,-7 15 3-16,0 3-1 0,0 3 4 16,1 2-6-16,0 0 0 0,7 0 6 0,-7 8 3 15,1 0 6-15,-1 2 0 16,1-1 0-16,-2 0 11 0,7 12 3 15,-3-1-13-15,-7-9-1 0,2 10-5 16,-4-10-42-16,-1-2-121 0,0 0-137 16,-1 1-132-16,0-3-163 0,0 4-736 15</inkml:trace>
  <inkml:trace contextRef="#ctx0" brushRef="#br0" timeOffset="127722.9">7127 1997 3350 0,'-2'-8'58'16,"-1"-3"111"-16,2 9-84 0,1 0-59 15,0 0-24-15,0 2-11 0,0-1-21 16,0 0-102-16,0 1-473 0,0 0 120 16,0 0-231-16,0 0 53 0,0 0 96 15</inkml:trace>
  <inkml:trace contextRef="#ctx0" brushRef="#br0" timeOffset="128170.25">7504 2148 3505 0,'0'0'62'0,"-6"-5"178"16,1 1-69-16,5 4-11 0,-9 0 1 15,2 0 4-15,0 0-32 0,-9 0 11 16,8 7-128-16,1-1-9 0,-1 0-7 0,0 0 0 16,2 1-2-16,-4 8-9 0,7-6 5 15,1-2-4-15,1 2-1 16,1-1-12-16,0 1-63 0,0-3-29 16,6 7-149-16,-1-8 174 0,-5-1 29 0,6-3 15 15,0-1 10-15,-2 0 18 0,7 0-7 16,-8-6 16-16,3 0-5 0,-1 0 3 15,0-1 7-15,-1-1-2 0,4-5-3 16,-4 7-6-16,-1 0 4 0,2 2 8 16,0 1-6-16,-1 1 2 0,6 2-5 15,-4 0 10-15,0 0 9 0,0 0-5 16,1 5-2-16,0 1 8 0,8 4-6 16,2 0 0-16,-9-6-2 0,9 3 1 15,-10-5-8-15,0-2 8 0,0 0-10 16,0 0-48-16,0 0-54 0,3-6-342 15,-5 0 163-15,0-2-21 0,-1-1-14 16,0-1-56-16,1-2-150 0,3-15-453 16</inkml:trace>
  <inkml:trace contextRef="#ctx0" brushRef="#br0" timeOffset="128349.24">7659 1882 2199 0,'0'-10'48'0,"0"4"25"0,0-2 143 16,0 6-74-16,0 2 57 0,0 0 30 15,0 6 25-15,6 3-39 16,4 14 63-16,2 10-102 0,-5-13-105 16,7 24 45-16,-7-20-80 15,0 0-14-15,1 0-19 0,0 0-5 0,0 0 1 16,6 20-13-16,-5-23-44 0,6 14-218 16,-2-9-511-16,-7-15 116 15,-3-3-223-15,-1 0 177 0</inkml:trace>
  <inkml:trace contextRef="#ctx0" brushRef="#br0" timeOffset="129645.11">8156 1761 1490 0,'5'12'69'0,"4"7"244"0,-5-11-86 16,2-1-30-16,-2 2-19 0,2 1 9 16,1 2-22-16,11 20 91 0,3 10-134 15,-11-18-92-15,9 25 4 0,-10-26-23 16,-1 0-6-16,-1-2 2 0,1-1 0 16,-3-2 1-16,5 12 5 0,-5-17-15 15,-2-3-7-15,0 0-7 0,-1-3-18 16,1 0-60-16,-3-2-76 0,1 5-348 15,-1-5 240-15,0-1-15 0,0 0-51 16,0-2-112-16,-6 1 3 0</inkml:trace>
  <inkml:trace contextRef="#ctx0" brushRef="#br0" timeOffset="130001.72">8227 2099 2141 0,'-2'-7'63'0,"1"-4"162"0,1 8-112 16,0-1-19-16,0 1-30 0,0 0 17 0,0 0-10 15,10-3 63-15,-6 2-95 0,1 1-18 16,1-2-8-16,1 0-8 0,2 0 1 16,0-2 5-16,14-4 2 0,-12 5-2 0,2 2-5 15,0 0 7-15,0 2-5 16,-1 2-2-16,13 0 10 0,-3 6-8 16,-13 1-7-16,6 7 20 15,-8-5 11-15,-1-1 6 0,-1 0 4 16,-1 1-8-16,-1 0-15 0,1 6 9 0,-1-9-9 15,-3-1 6-15,0-1 1 0,0-1 10 16,0-2 11-16,0-1 11 0,0 0 113 16,0 0-96-16,0 0-18 0,0-5-29 15,0-1-13-15,0-2-15 0,0-12-7 16,0 7-12-16,0-3-5 0,0-1-29 16,0-1-45-16,0 0-70 0,0 1-96 15,0-15-480-15,6 19 225 0,-1 3-171 16,1 2 116-16</inkml:trace>
  <inkml:trace contextRef="#ctx0" brushRef="#br0" timeOffset="130466.66">8686 1892 2287 0,'0'-5'73'0,"-6"0"65"0,3 2 353 16,3-1-230-16,-5-1-28 0,2 1-47 16,0 0-36-16,0 2-48 0,0 0-27 0,-3-1 2 15,3 3-62-15,1 0-3 0,-2 0-9 16,1 0-8-16,-2 0 4 0,-5 21-2 16,5-8 5-16,0 3 1 0,-1 3-9 15,1 2 5-15,1 3 4 0,2 0-6 16,2 20-7-16,0-25-10 0,0-3-2 15,0-4-10-15,4-1-7 0,-4-3 5 16,10-1-24-16,-6-7 52 0,-1 0 2 16,1 0 5-16,0-7-6 0,1-2 8 15,-1-1-10-15,5-13-9 0,-7 9 6 16,1-1 6-16,1-1 11 0,-2-1-10 16,0 1-1-16,2-14-7 0,1 4-1 15,-2 16 9-15,2-4-12 0,-2 10 16 16,1 3-2-16,0 1 4 0,1 0-3 15,-1 0-3-15,7 13 5 0,-5-6 7 16,1 1-9-16,1 2-6 0,1 0 9 16,-1 1-8-16,2-1 10 0,9 12 7 15,-9-11-17-15,-1 0-30 0,1-3-59 16,-2 1-94-16,1-2-107 0,5 3-507 16,-7-6 288-16,-1-2-131 0,-2-1 118 15</inkml:trace>
  <inkml:trace contextRef="#ctx0" brushRef="#br0" timeOffset="130684.26">8893 1842 2200 0,'0'0'164'0,"0"6"-6"16,5 2 45-16,0 0-16 0,-1 3-20 15,-1 0-37-15,5 15 25 0,-5-13-113 16,1 1-20-16,-1-2-14 0,0 1 3 15,-2-2-11-15,2-1 0 0,-1 5-50 16,-1-8-84-16,-1-3-99 0,0 0-119 0,0-1-163 16,0-2-212-16,0-1-399 15</inkml:trace>
  <inkml:trace contextRef="#ctx0" brushRef="#br0" timeOffset="130810.16">8821 1635 1572 0,'0'-10'-9'16,"0"10"-4"-16,0 0-281 0,0 9-77 15,6 1-12-15,-1 0 88 0</inkml:trace>
  <inkml:trace contextRef="#ctx0" brushRef="#br0" timeOffset="131239.13">8955 1833 1839 0,'8'0'104'15,"2"7"123"-15,-4 0-90 16,5 7 116-16,-4-5-134 0,2-1-31 16,-2 2 9-16,0 1-2 0,1 0-18 15,6 10 22-15,-1-1-63 0,-8-11-26 16,4 6-1-16,-6-10-9 15,0 1 1-15,-2-3-6 0,2-1 3 0,-2 0 2 16,2-2-8-16,-3 0 8 0,2 0-13 16,0-5-18-16,-2-3-19 0,1-1-21 15,1-2 13-15,-2-19-11 0,2 13 57 16,-2-1 7-16,0 0-2 0,0 1 9 16,0 2-4-16,3-10-12 0,-1 16 7 15,1 2 4-15,2 3-4 0,-2 1 12 16,4 3-5-16,-1 0 12 0,10 7 88 15,-7 1-17-15,1 0 29 0,0 2-7 16,1 1-13-16,2 1-10 0,7 12-6 0,-10-12-62 16,0 0-9-16,2 0-8 0,-4-2 7 15,2-1-6-15,0-2 8 0,4 5 4 16,-8-7-20-16,0-3-98 0,-2 1-94 16,-1-3-86-16,-2 0-76 0,2 0-475 15,-3-10 249-15,0 2 88 0,0-1 123 16</inkml:trace>
  <inkml:trace contextRef="#ctx0" brushRef="#br0" timeOffset="131400.13">9316 1783 1519 0,'7'8'53'16,"1"2"49"-16,7 11 218 0,-6-10-181 0,-3 0-33 16,1 0-39-16,0 0-34 15,-2 0-14-15,2-2-21 0,3 8-2 16,-7-10-40-16,1-2-89 0,0 0-152 0,-2-1-289 15,0-1 27-15</inkml:trace>
  <inkml:trace contextRef="#ctx0" brushRef="#br0" timeOffset="131534.12">9301 1623 2026 0,'-9'-18'8'0,"4"12"-5"15,1 0-15-15,1 4-50 0,2 2-98 16,1 0-226-16,0 0-113 0,0 8 51 16</inkml:trace>
  <inkml:trace contextRef="#ctx0" brushRef="#br0" timeOffset="132383.01">9513 1702 2014 0,'-2'-6'53'16,"2"6"48"-16,-1-4 219 0,1 0-53 16,0 4-183-16,0 0 26 0,0 0-77 15,0 0 29-15,0 0 23 0,4 0 26 16,0 5 6-16,6 8 23 0,-5-7-103 16,-1 3-9-16,2 2 2 0,0 1-5 15,-2 1-2-15,2 1-7 0,1 15-6 16,-3-15-3-16,-1 0-5 0,0-3 0 15,0 1 1-15,-2-3-10 0,2 3 2 16,-3-7-7-16,1-3 3 0,0-1 4 16,-1-1-5-16,1 0 8 0,0 0-7 0,2-16-57 15,-1 6 16-15,0-3 1 16,0-2 14-16,1-1-14 0,-2-3-3 0,3-18-73 16,-2 19 82-16,-1 1 10 0,3 2 22 15,-3 0-4-15,1 4-5 0,3 1 4 16,5-4-8-16,-4 11 20 0,2 1 4 15,1 2 0-15,1 0-4 0,1 0 7 16,16 15 5-16,3 1-5 16,-15-8 1-16,17 5-5 0,-16-8 5 15,-2 0-1-15,0-2-4 0,0-3 5 16,-1 0 5-16,11 0 3 0,-14 0-8 0,1 0-2 16,-2-8 2-16,0 0 3 0,-1 1-1 15,-2-2-5-15,7-9 6 16,-9 8-6-16,0-2 7 0,-1 1-7 0,0 1 7 15,-1-2-4-15,0-8 4 0,-2 10 1 16,0 0 5-16,0 2 6 0,0 1 11 16,-7 1 13-16,3 2-4 0,-7-1 12 15,6 5-50-15,0 0-1 16,-10 0 23-16,12 7 4 0,-1 0 0 16,1-2 0-16,1 2-16 0,2 7 1 15,0 2-11-15,0-6 4 0,10 13-11 16,-3-10 19-16,-2 0-6 0,2-1 6 15,1 1 2-15,-1 1-5 16,8 9 37-16,2-2 5 0,-9-11-20 16,6 7 43-16,-8-9-15 0,0 1-6 15,-3 1 7-15,1-1 2 0,-3 0-5 16,1 10 17-16,-2-8-52 0,0 1-18 16,-7 0-1-16,0 1 2 0,-1 0-5 15,0 1-12-15,-18 14-91 0,9-13-50 16,-44 29-987-16,34-28 514 15,-1-3-115-15,-3-2 112 0</inkml:trace>
  <inkml:trace contextRef="#ctx0" brushRef="#br0" timeOffset="132951.73">8303 2528 2086 0,'-2'-1'31'16,"0"1"34"-16,0 0 33 0,-5 0 155 15,0 0-84-15,2 6-125 0,-7 4-12 16,5-6-20-16,0 4-12 0,-1 0 5 15,-1 3 0-15,-1 0-3 0,-6 17 5 16,7-13-2-16,2 0-5 0,1 0 2 16,1-1 1-16,3-2-8 0,0 9-2 15,2-13 4-15,0-1 8 0,9-1 0 16,-2-2-3-16,3 0-2 0,13-2-3 16,-11-2 3-16,2 0 5 0,1 0-5 15,0 0-2-15,-1 0-5 0,11-6 11 16,-5 6 13-16,-13 0-22 15,2 0 12-15,-8 8-3 0,-1 1-1 0,0 0-1 16,0 1-7-16,0 0 3 0,-14 11 4 16,9-11 5-16,-1-2-10 15,0 1-31-15,0-3-60 0,1 0-73 0,-5 0-347 16,5-4 100-16,0 0-134 0,1-2 77 16</inkml:trace>
  <inkml:trace contextRef="#ctx0" brushRef="#br0" timeOffset="133336.63">8442 2655 1948 0,'11'0'37'16,"12"0"132"-16,-3 0 60 16,-12 0-141-16,7 0 85 0,-9 0-68 0,1 0 3 15,0-6-1-15,-1 1 2 0,-2-2-31 16,6-7 11-16,-7 7-70 0,0-2-3 15,-2 1-4-15,-1-1 5 0,0 3-5 16,0-11 9-16,-8 11-14 0,-1-2 3 16,1 2-6-16,-2 0-5 0,-2 1 2 15,-10-1-6-15,11 4 7 0,1 2-3 0,2 0-11 16,2 0 8-16,1 8-3 16,1 11-3-16,4 6 26 0,0-10 1 15,19 18 26-15,-11-16-26 0,2-2-5 16,1 0-10-16,0 0 10 0,-1-1-10 15,11 10 3-15,-10-14-16 0,-1-1-12 16,1-3-42-16,-2 0-70 0,0-3-88 16,9-3-397-16,-9 0 197 0,-1-8-198 15,-1-1 82-15,-1-1 66 0</inkml:trace>
  <inkml:trace contextRef="#ctx0" brushRef="#br0" timeOffset="133631.96">8570 2351 2206 0,'0'-2'148'0,"0"2"-15"0,0 8 46 15,0 3-4-15,10 2-4 0,-2 5-19 16,12 25 54-16,-10-19-138 0,3 3-22 16,-1 0-4-16,1 0-15 0,-3-1-18 15,0-3 3-15,7 18-10 0,-10-24 1 16,0-3 3-16,-3-3-8 0,1-2 7 0,-3-2-5 15,2 0 0-15,-3-6 0 16,1-1-16-16,-2 0-52 0,0 0-6 16,0 0-29-16,0-14-49 0,0 5 99 0,-7-1 28 15,7-1 15-15,-5-3 2 0,0 0 14 16,1-16 0-16,1 15-10 0,3 0-1 16,-3 0 0-16,3 0 0 0,0 2 0 15,6-14-12-15,-1 15-60 0,0 1-84 16,2 1-104-16,1 1-147 0,0 1-252 15,0 2 61-15</inkml:trace>
  <inkml:trace contextRef="#ctx0" brushRef="#br0" timeOffset="134052.72">9338 2353 2054 0,'-14'-15'82'0,"8"6"4"15,-3 2 27-15,1-1-13 0,0 1-28 16,0 0-12-16,0 1-8 0,-6-3 18 16,8 4-54-16,1 2-20 0,-1 0 2 15,3 1-5-15,-2 0-26 0,0-3-128 16,2 3 37-16,-1 0-14 0,1-2-10 15,0 1-30-15,0 0-49 0,-1-6-438 0,1 4 287 16,1-2 59-16,0 0 116 0</inkml:trace>
  <inkml:trace contextRef="#ctx0" brushRef="#br0" timeOffset="134798.91">9191 2172 1477 0,'-4'-10'48'16,"0"3"31"-16,1-1 38 0,-1-4 143 0,3 7-143 16,1 3 1-16,0 2 19 0,0 0 16 15,8 0-6-15,6 23 115 0,5 8-17 16,-8-11-138-16,14 26 51 15,-15-22-85-15,1 1-19 0,0 0-11 16,-1 0-7-16,0 0-15 0,7 23-10 0,-10-25-13 16,-2-3-2-16,1-1 2 15,-3-3 2-15,1-4 9 0,2 6-1 16,-3-13-12-16,-2-2 2 0,-1-1 3 0,0-2-7 16,2 0 12-16,-2 0-5 0,1-8 3 15,-1-2-7-15,2-1-20 0,0-4-2 16,0-2-9-16,2-23-27 0,-3 19 40 15,4 0 1-15,-2 2 11 0,-1 3-2 16,1 1-3-16,6-6-11 0,0 10 14 16,-2 11 11-16,6 0 4 15,-5 0-4-15,1 7 1 0,0 0-5 0,1 2 2 16,1-1-4-16,12 7 8 0,-11-7 0 16,-1-2 8-16,1 0 1 0,0-1-11 15,0-1 0-15,8-2-10 0,-10-2 9 16,0 0 12-16,0 0-4 0,-1 0-10 15,0-9 10-15,7-8-30 0,-9 8-14 16,0-3-22-16,0 0-9 0,0-2-3 16,0 0 21-16,6-14-19 0,-7 14 47 15,1 1 8-15,-2 1 5 0,-1 0 3 16,0 2 4-16,2-7 7 0,-5 10-3 16,-1-1 6-16,0 2-4 0,0 0-4 15,0 1 14-15,-7 0-4 0,0 0 14 0,1 3-17 16,-1 2-2-16,2 0 8 15,0 0-4-15,0 6 21 0,-2 12 74 0,4-6-25 16,3 1-17-16,-1 3-3 0,1 0-12 16,0 1-21-16,0 17 1 0,0-20-23 15,0-1-4-15,6-1 0 0,-2-2 2 16,0-2 2-16,3 2 5 0,-2-7-7 16,-1-3 0-16,1 0 2 0,-2 0 2 15,1 0-2-15,3-16 0 0,-4 8 0 16,0-1-4-16,-2-1 0 0,1-1-6 15,-1-1-1-15,-1-12 4 0,0 0-10 16,0 13 10-16,0-10-4 0,0 13-3 16,0 2 8-16,0 0 2 0,0 2-7 15,0 1 5-15,0 3-12 0,0 0 7 16,0 0 4-16,0 0 6 0,7 8 0 16,-1-1 2-16,9 8 0 0,-7-8-7 15,1 2 0-15,1-3 7 0,0 2 4 16,1-1-1-16,10 5-1 0,-11-8-29 15,-2-2-49-15,2 1-73 0,-1-3-72 16,-1 0-51-16,9 0-294 0,-10 0 272 16,3-7-62-16,-3 0-115 0,0 1-10 15,-2 0 96-15</inkml:trace>
  <inkml:trace contextRef="#ctx0" brushRef="#br0" timeOffset="135101.53">9961 2064 2008 0,'0'-9'44'0,"0"3"47"15,0 1 42-15,-7-2 167 0,2 5-187 16,-2 2-26-16,3 0-14 0,-2 0 7 16,-1 0 13-16,-2 17 134 0,5-7-121 15,1 0-36-15,0 2-39 0,3 0-17 16,0-1-10-16,6 12 0 0,1-12 0 16,-1 0 0-16,1-3-1 0,0 0-2 15,2 0 1-15,7 2-5 0,0-1-2 16,-9-4 5-16,7 4 26 0,-8-5 4 15,-2 1 4-15,0 1 22 0,1 0-11 16,-2 1-17-16,1 9 20 0,-4-7-41 16,0-1 5-16,0 3-11 0,0 1-3 15,-6 0 6-15,-7 13-103 0,5-13-83 16,-2 1-143-16,0-1-139 0,-5 0-374 16,-1 0 76-16</inkml:trace>
  <inkml:trace contextRef="#ctx0" brushRef="#br0" timeOffset="135918.81">8002 3166 2394 0,'-1'-4'42'16,"1"4"31"-16,0-5 31 0,0 5 27 0,0 0 88 15,0 0-139-15,0 0-17 16,0 0 11-16,0 0-6 0,0 7 1 0,0 12 41 16,6 7-54-16,0 10-34 15,-2-16-11-15,-4 1-7 16,4-1-3-16,-1 1 3 0,0 0-1 0,-1 21 2 16,1-23-1-16,-1 0-13 0,-1-3 1 15,0 0-5-15,2 8-172 0,-3-15 11 16,0-4-76-16,2 0-22 0,-1-2-18 15,1-2-36-15,0-1-701 0,0 0 549 16</inkml:trace>
  <inkml:trace contextRef="#ctx0" brushRef="#br0" timeOffset="136463.31">8192 3157 1919 0,'0'0'17'16,"0"17"86"-16,0-8-14 0,0 1 12 15,-5 0-3-15,5 2 7 0,-5-1-18 16,5 13 37-16,-4-13-78 0,4 0-2 16,0 0 4-16,0 0-6 0,0-1-17 0,0 8 2 15,0-10-27-15,0 0 5 0,5-1-5 16,-5-1 2-16,4-1-2 0,-1 2-2 15,-1-6 2-15,-2 1 7 0,3-1-1 16,-1-1-4-16,2 0 3 0,2 0-3 16,-2 0 1-16,0 0-5 0,1 0 2 15,0-6-7-15,7-6 7 0,-1 2 10 16,0-2-8-16,-1-3 8 16,0 0-10-16,-2-2-13 15,0 0 6-15,-2 0 10 16,0 2-3-16,-4 8-5 0,1-7 5 15,-1 1 3 1,-1 6-3-16,1 1 0 0,-2 0 6 0,0 2 2 16,0-5 35-16,0 6-11 0,0 0 15 15,0 1-21-15,0 2 11 0,0-1-12 16,0 1-4-16,0 0-24 0,0 0 1 16,0 7 0-16,0 1 21 0,0 1 20 15,0 15 73-15,0-9-56 0,4 2-10 16,2 2-11-16,-1 0-2 0,1 1-11 15,4 20-8-15,-5-21-8 0,1-1-1 16,-2 0 4-16,1-2-4 0,-2-1-5 0,5 8-18 16,-4-14 1-16,-1-2-66 15,0-2-59-15,0-2-61 0,-1 0-72 0,3-3-312 16,-3 0 217-16,0-7-188 0,-1 0 47 16,1-1 69-16</inkml:trace>
  <inkml:trace contextRef="#ctx0" brushRef="#br0" timeOffset="137032.49">8467 3101 2048 0,'2'-2'25'0,"-1"-1"5"0,1 3 90 16,-1 0-32-16,0 0 32 0,-1 5 1 15,0 3 8-15,0 0-30 0,0 11 52 16,0-8-98-16,-5 2 2 0,5 1-14 16,0-2-11-16,0 1-5 0,0 10-17 15,0-11-2-15,0-2-4 0,0-2-1 16,0 0-2-16,0-3 2 0,0 4 1 16,6-5-2-16,-1-1-3 0,1-2-2 15,1 0 7-15,1-1-1 0,6 0-5 0,-5 0-5 16,0-9 5-16,0 0 6 0,0-1-9 15,-1 0 15-15,8-14-2 0,-9 11 2 16,1-1-15-16,-4 0-3 0,3 1 1 16,-1 0 4-16,4-12 7 0,-7 14 5 15,0 0-2-15,-1 1-1 0,1 1-5 16,-1-10-10-16,-2 11 7 0,0 1 1 16,0 0 10-16,0 0-5 0,0 2 9 15,-5-3 63-15,5 6-4 0,0 0 1 16,-5 0-15-16,5 2-9 0,0 0-20 15,0 0 12-15,0 0-22 0,0 0-9 0,0 0-12 16,0 0 11-16,0 9-1 0,0 7 65 16,0-6-37-16,0 2 6 0,5 2-21 15,1 1-1-15,0 2 4 0,6 16 6 16,-5-17-22-16,-1 0-6 0,0-1 1 16,-1 0-2-16,1-2 6 0,4 10-7 15,-6-13-13-15,-1-2-43 0,1-1-53 16,0-1-92-16,-1-1-86 0,2 0-386 15,-3-4 298-15,2-1-210 0,-1 0 27 16,-1 0 64-16</inkml:trace>
  <inkml:trace contextRef="#ctx0" brushRef="#br0" timeOffset="137306.41">8856 2942 2462 0,'0'0'23'0,"0"6"42"16,0-2 47-16,0 1 60 0,0 8 190 16,0-5-217-16,0 2-30 0,0 1-33 0,0 3-10 15,7 0-21-15,-1 17-4 16,-2-15-47-16,-1 1 12 0,1-1-15 0,-1-1 9 15,1-1-5-15,3 10-10 0,-3-13 4 16,-2-4 0-16,1 0-50 0,0-1-60 16,-1-2-106-16,1 0-420 0,-1-4 268 15,-1 0-117-15,-1 0-121 0,0 0 62 16</inkml:trace>
  <inkml:trace contextRef="#ctx0" brushRef="#br0" timeOffset="137527.37">8828 3067 2486 0,'0'0'23'15,"0"0"31"-15,0 0 16 0,0 0 10 0,0 0-20 16,0 0 51-16,0 0-59 0,6 0 0 16,-2 0-19-16,0 0-12 0,2-6-10 15,5-2-3-15,-4 3-6 0,1-1 3 16,1 0 4-16,-2 0-12 0,-1 1-10 15,8-8-246-15,-10 7 6 0,2 0-120 0,-2 0-218 16,-1 2-24-16,0-1 105 0</inkml:trace>
  <inkml:trace contextRef="#ctx0" brushRef="#br0" timeOffset="137842.72">9115 2821 2600 0,'0'0'39'0,"-3"3"167"0,3 1-33 15,0-2 3-15,0 1-14 0,0 1-20 16,0 1-43-16,0 9 27 0,4-4-88 15,-4 0-1-15,6 2-15 0,-1 0-6 16,0 1-10-16,4 14 11 0,-4-12-8 16,0-2-2-16,0 0 7 0,0-1-11 15,0-1-3-15,4 8-24 0,-6-12-57 16,2 0-74-16,-4-2-103 0,1-2-102 0,-1 0-52 16,-1-3-720-16,3 0 534 15</inkml:trace>
  <inkml:trace contextRef="#ctx0" brushRef="#br0" timeOffset="138099.09">9226 2745 2254 0,'4'-1'25'0,"-1"0"43"16,0 1 21-16,1 0 26 0,-1 0-20 0,3 0 9 15,-3 0-75-15,2 0-7 16,0 0 0-16,2 0-6 0,-2 0-9 0,8 0 12 16,-7 0-10-16,1-5-4 0,0 5 0 15,-1-4-1-15,0 0-1 16,11-6-3-16,-8 3-39 0,-5 4-73 16,-2 0-80-16,2 0-105 0,-4 1-156 15,1 1-154-15</inkml:trace>
  <inkml:trace contextRef="#ctx0" brushRef="#br0" timeOffset="138465.24">9264 2755 2159 0,'-2'5'37'0,"0"1"44"16,-1-1 42-16,1 1 45 0,1 1 18 15,-1 11 155-15,0-8-199 0,2 1-40 16,0 0-34-16,0 1-19 0,0-1-27 16,0 9-6-16,0-11-7 0,6-2 7 15,0-2-9-15,-1 0 3 0,1-1-3 16,8 2 5-16,-5-5-6 0,-1-1-6 0,2 0 2 16,0 0 2-16,1 0-6 0,9-11-3 15,-12 11 1-15,0-6 1 0,1 6 16 16,-1-4-8-16,-1 4-5 0,3 0 11 15,-7 0 28-15,1 0 18 0,-1 0-2 16,-1 5-2-16,-1 0-29 0,-1 11 1 16,0-7-25-16,0 2 3 0,0 1-15 15,-8 0-16-15,2 0-15 0,-4 12-201 16,4-12 14-16,1-3-88 0,0-2-63 16,2 0-117-16,-4 1-790 0</inkml:trace>
  <inkml:trace contextRef="#ctx0" brushRef="#br0" timeOffset="138971">9590 2630 2344 0,'0'-1'74'0,"0"0"52"15,0 0 59-15,0 0 14 0,0 1-8 16,-11-1 115-16,11 0-189 0,-6 0-36 0,2 1-17 16,0-1-18-16,1 1-18 0,-4-1 17 15,4 1-50-15,0 0 2 0,0 0-6 16,2 0 2-16,-1 7 10 0,-1 6-3 16,1-5-4-16,2 1 6 0,0 1 0 15,0-2 0-15,0 0-5 0,0 7-7 16,5-10 3-16,-5-1 3 0,6-1-5 15,0-1 12-15,-2-2-7 0,2 0 9 16,-2 0-7-16,-3 0 4 0,4-6 4 16,-3 0-11-16,0-1 5 0,3-6-2 15,-3 5 0-15,1-1 0 0,-3 0 4 0,1 1 5 16,1 0 3-16,-2-8-6 16,0 9-8-16,0 0 5 0,0 2-5 0,0 0 6 15,0 3-10-15,0-2 2 0,0 4 3 16,0 0 4-16,0 0 9 0,5 10 28 15,7 11 51-15,1 7 0 16,1 8 20-16,-7-17-51 0,1 1-6 16,-1 1-19-16,1 1-12 0,-1 0-7 15,8 20-15-15,-9-22 0 0,-2-2-20 16,-1-1-31-16,1-3-49 0,-2-1-112 16,-1 5-619-16,-1-11 213 0,0-1-233 15,-6-1 178-15</inkml:trace>
  <inkml:trace contextRef="#ctx0" brushRef="#br0" timeOffset="141127.78">8075 3895 2178 0,'1'-4'61'0,"0"1"56"0,1-1 58 15,-1 1 44-15,1 0 162 0,-1 1-225 16,-1 1-19-16,0 1-21 0,0 0-1 16,0 0 37-16,0 0-61 15,0 0-19-15,0 0-39 0,0 6 11 16,0 1-6-16,0 1-7 0,4 3-8 15,5 22-6-15,-3-14-10 0,0 4-5 16,0 1 7-16,1 1-11 0,0 0-2 16,7 21 0-16,-9-26 6 0,1-1 2 15,0-3-7-15,-2-1 2 0,1-3-22 16,2 5-76-16,-5-10 0 0,1-2-27 0,-2-2-68 16,1-2-91-16,-1-1-501 0,-1 0 239 15,0-10-149-15,0-3 120 0</inkml:trace>
  <inkml:trace contextRef="#ctx0" brushRef="#br0" timeOffset="141358.63">7981 3676 2594 0,'-5'0'49'0,"-8"0"247"16,10 0-180-16,1 0-47 0,0 0-13 15,0 0-1-15,0 3-49 0,1-3-8 16,0 0-11-16,1 0-3 0,0 0-55 16,0 0-62-16,0 0-343 0,0 0 155 0,0 0-178 15,8 7-89-15,-2-1 56 16</inkml:trace>
  <inkml:trace contextRef="#ctx0" brushRef="#br0" timeOffset="141846.15">8174 3861 2223 0,'1'0'52'0,"-1"0"36"15,0 0 25-15,1 0 40 0,0 0 81 16,-1 0-135-16,0 0-44 0,0 0-24 16,1 0-17-16,3 5 49 0,1 7 21 15,3 4-29-15,3 6-6 16,0 0-36-16,1-1-11 16,-2-3 9-16,-1-5-5 15,-2-3-8-15,-4-6 7 0,-2-2-4 16,1 1-1-16,-1-2-2 0,0-1-6 15,-1 0 16-15,0 0-2 0,1 0 6 16,-1 0-11-16,1-6 6 0,-1-1 0 16,3-12-1-16,-2 8-7 0,0-2-2 0,-1-3 2 15,1 1-3-15,0-1 3 0,1-13 2 16,-1 17-4-16,0 2-3 16,1 2 2-16,-1 2-3 0,0 3 11 0,5 3 8 15,-2 0 0-15,0 0-1 0,2 7 0 16,1-1-6-16,-2 2 6 0,8 11-4 15,-7-8-5-15,1 0-1 0,-1 0 8 16,-1 0-5-16,2-1 7 0,1 7-14 16,-3-10-1-16,0 0-62 0,-2-1-69 15,0-1-82-15,1-2-80 0,2 1-403 16,-2-4 145-16,-1 0-7 0,-1 0 98 0</inkml:trace>
  <inkml:trace contextRef="#ctx0" brushRef="#br0" timeOffset="142243.93">8532 3679 2361 0,'-7'0'45'0,"0"0"30"16,1 0 47-16,-10 7 210 0,9-2-151 0,0 3-20 15,-1 0-29-15,0 2-11 16,1 2-42-16,-8 13 29 0,9-12-88 0,1 0 2 16,-1 1-7-16,2-2-9 0,2-1-2 15,1 7-3-15,1-11 1 0,0-1 6 16,0-1-4-16,5 0-4 0,8 2-3 16,2-1 0-16,0-1 2 15,3-1 0-15,-2 0 11 16,-7-1-12-16,-3 0 0 0,1 1-2 15,0 0 9-15,0 0-3 0,2 5 5 16,-5-4 0-16,-2 1 4 0,0-1-6 16,-2 2 0-16,0-1-1 0,0 10-11 0,0-9-1 15,-8 1-29-15,2 1-35 16,-1 0-72-16,1-1-86 0,-8 7-381 0,6-8 259 16,0-3-104-16,0 0-171 0,0-2 54 15</inkml:trace>
  <inkml:trace contextRef="#ctx0" brushRef="#br0" timeOffset="143078.15">8533 3526 2335 0,'1'0'30'0,"0"-2"36"16,-1 1 30-16,2 1 25 0,2 0 99 16,-3 0-134-16,-1 0-8 0,0 0-26 15,1 0-7-15,1 0 55 0,-1 0-41 16,2 0 7-16,-1 0-5 0,1 8 6 16,2-1-9-16,6 14 34 0,-6-9-56 15,0 3 2-15,5 1-4 0,-4 4-7 16,11 23 8-16,-9-20-34 0,1-1 6 0,-1 1-5 15,1 0 7-15,-3-2 4 0,7 16-8 16,-10-22-4-16,1-3 1 0,0-3-1 16,-2-1 5-16,0 2-6 0,-1-8 1 15,-1 0 3-15,0 0-4 0,0-1 0 16,0-1 2-16,0 0 5 0,0 0-4 16,0 0 3-16,0 0 1 0,0 0-3 15,0-7 6-15,0-7-33 0,0 6 8 16,0-3-10-16,0-1 13 0,0-3-13 15,6-17-42-15,-1 16 30 0,1-1-7 16,-1 0-1-16,1 1-10 0,0 2 3 0,6-9 4 16,-5 12 30-16,0 2-3 0,0 0-7 15,0 2 7-15,2 0 0 0,6-6 5 16,-8 8 12-16,0 1 6 0,-2 0-6 16,0 1 5-16,3 0-2 0,-5 1 1 15,0 2 1-15,-2 0-3 0,1 0 8 16,-2 0 4-16,0 0 9 0,0 0-20 15,0 0 9-15,0 0-1 0,-7 5-4 16,2-5 2-16,-6 10-7 0,5-6 7 16,1 2 31-16,-2-1 7 0,0 0 3 15,2 0-13-15,-7 6-27 0,9-5-10 0,-1 1 15 16,0 1-4-16,2 1 0 16,2 13-4-16,0-10-3 0,0 0 6 0,6-1-4 15,0-1 2-15,-2 0-4 0,9 6 9 16,-8-11-16-16,3 0 9 0,-3-3-4 15,2-2-6-15,0 0 6 0,4 0-5 16,-4-9 5-16,-1 0-16 0,0-1-39 16,-1 0-38-16,5-12-186 0,-7 10 144 15,1 0 4-15,-2 1 21 0,-1 0 5 0,1-1 25 16,-2-10 10-16,0 11 65 16,0 1 3-16,0 0 1 0,0 1 5 0,0 1-5 15,-5-5 9-15,5 8-2 0,0 2 6 16,0 1 2-16,0 2 19 0,0 0 9 15,0 9 49-15,7-1-47 0,-3 1-10 16,2 0-5-16,1 0-14 0,6 9-4 16,-6-9-9-16,-2-2-2 15,1 1-4-15,0-1 1 0,0-2-29 0,3 5-238 16,-3-8 3-16,-2-2-172 0,-1 0-140 16,1 0 58-16</inkml:trace>
  <inkml:trace contextRef="#ctx0" brushRef="#br0" timeOffset="143476.69">8959 3477 2285 0,'0'0'79'0,"0"5"48"0,4 2 46 0,2 0 12 16,4 12 140-16,-6-8-203 0,0 1-28 15,1 0-11-15,0 2-29 0,-1 0-8 16,5 11-5-16,-5-13-39 0,0-2 0 15,-2-2 7-15,1-1-11 0,0-3 8 16,1 1-6-16,-3-5 2 0,0 1 3 16,2-1-2-16,-3 0 4 0,3 0-2 15,-3-6-1-15,1-1-3 0,1-1 1 0,-1-1-11 16,2-4 4-16,-2-14-25 16,-1 12 20-16,2 0-2 0,-2 1 8 0,0-1-2 15,0 2 0-15,1-9-13 0,-1 13 11 16,1 3 6-16,0 1-6 0,1 2 12 15,1 3-8-15,3 0 6 0,-3 0-14 16,1 0 10-16,2 8-2 0,-2-2 15 16,9 11 4-16,-8-8-13 0,3 1-12 15,-1-1 9-15,-1 0-2 0,2 0-40 0,8 8-245 16,-9-10 39-16,0-2-44 16,1 0-12-16,-1-1-93 0,-2-1-197 0,4-1-416 15</inkml:trace>
  <inkml:trace contextRef="#ctx0" brushRef="#br0" timeOffset="143761.99">9262 3316 2117 0,'0'8'46'0,"0"-1"45"0,-5 15 228 16,5-10-140-16,-4 1 3 0,4 3-10 16,0 0-17-16,0 1-40 0,0 17-18 15,7-18-84-15,0 0-5 0,-1-2-6 16,0-2-1-16,0 0-4 0,6 5-5 16,-5-11 0-16,0-1-65 0,0-3-73 15,-2-2-76-15,1 0-94 0,4-9-427 16,-4 2 128-16,0-2 66 0,-2-1 108 0</inkml:trace>
  <inkml:trace contextRef="#ctx0" brushRef="#br0" timeOffset="144126.76">9362 3344 2274 0,'0'5'90'0,"0"-5"-10"0,0 6 27 16,6 0-31-16,-1-2 0 0,2 0 19 15,-2-1-57-15,-2-3-11 0,1 0 1 16,1 0 0-16,-2 0 1 0,7 0 22 16,-6-6-32-16,-1 1-8 0,1-1-13 0,-1-1 5 15,0 2-6-15,0-10-3 16,-3 8-5-16,0 0-8 0,0 0-21 0,0 2 4 16,0-6-57-16,-6 8 61 15,1-1 6-15,1 2 17 0,-3 2-5 0,3 0 17 16,-6 0-10-16,6 7 11 0,-1 0-4 15,0 1 28-15,1 2 27 0,1 0 18 16,-2 14 101-16,5-11-104 0,0 1-14 16,0-1-16-16,0 0-18 0,0 0-15 15,5 10-2-15,2-13-2 0,-2-1 0 16,0 0-24-16,2-2-37 0,4 3-233 16,-4-7 76-16,0-1-24 0,-1-2-12 15,3 0-40-15,-2 0-129 0,8-7-549 16</inkml:trace>
  <inkml:trace contextRef="#ctx0" brushRef="#br0" timeOffset="144391.59">9563 3183 2326 0,'-7'0'34'0,"3"0"39"0,-2 0 41 16,-2 7 242-16,5-2-160 0,-1 0-2 15,1 1-35-15,1-1-38 0,2 0-52 16,0 5-36-16,0-6-24 0,0 0 0 0,0-1-1 16,7 1 5-16,3 3 4 0,-4-4-5 15,0 1 7-15,1 2 4 0,0 0 7 16,-1 0 15-16,9 10 47 0,-8-5-56 16,0 0-17-16,0 2-13 0,-2 1 1 15,0 1-4-15,0 16 4 0,-5-14-19 16,0-2-30-16,0 1-88 0,0 0-207 15,-12 11-1056-15,4-12 517 0,-1-2 205 16</inkml:trace>
  <inkml:trace contextRef="#ctx0" brushRef="#br0" timeOffset="184043.57">8713 13153 345 0,'-43'-4'-68'0,"12"4"-19"16,13 0 1-16</inkml:trace>
  <inkml:trace contextRef="#ctx0" brushRef="#br0" timeOffset="185547.41">2842 12866 1315 0,'-9'-4'93'0,"5"3"-3"16,0-1 21-16,1 2-1 0,-1-2 0 0,1 2-4 15,0 0-2-15,-2 0 50 0,3 0-94 16,1 0-8-16,0 0-14 0,1 0-2 16,0 0-19-16,0 0-11 0,0 10-7 15,5 3 14-15,1-5 13 16,5 13 38-16,-3-7-35 0,1 0-10 16,-1 1-3-16,2 2-2 0,0 0-3 15,0-1-2-15,11 17-5 0,-10-17-4 16,-1-1 1-16,0 0 1 0,0-1-5 0,-2-1 2 15,2-2-8-15,6 9-42 16,-9-11 3-16,-1-3-39 0,0 1-32 0,0-3-62 16,-2 1-67-16,2-3-99 0</inkml:trace>
  <inkml:trace contextRef="#ctx0" brushRef="#br0" timeOffset="186006.52">2770 13172 348 0,'-1'0'2'0,"1"0"196"16,0 0 234-16,9 0-235 15,13 12 68-15,6 6-89 0,-12-8-106 16,20 12 44-16,-2 0-60 15,-18-13-41-15,11 5 0 16,-6-5 7-16,-12-8-2 0,5 0 63 16,-7-1-24-16,-1 0 6 0,-1-7-3 15,1-2-6-15,-2-3-9 0,1-3-14 16,2-27-8-16,-3-17-8 16,-4 26-10-16,0-37-154 0,0 5-708 15,0 36 305-15</inkml:trace>
  <inkml:trace contextRef="#ctx0" brushRef="#br0" timeOffset="196490.29">16194 3640 2721 0,'-1'-3'126'16,"1"1"59"-16,0 0 58 0,0 1-25 15,0 0-42-15,0-1 55 0,0 0-169 0,0 0-13 16,6 1-11-16,-2-1-18 0,8-3 10 16,-4 3-31-16,1 0 0 0,0 0 0 15,2-1-7-15,11-1 14 0,-10 4-8 16,-1-1-3-16,1 0-30 0,0 1-26 16,12 0-132-16,-12 0 35 0,0 0-92 15,-1 0-62-15,-1 0-97 0,0 0-56 16,3 0-792-16,-8 5 759 0</inkml:trace>
  <inkml:trace contextRef="#ctx0" brushRef="#br0" timeOffset="196706.18">16293 3733 2768 0,'-4'2'54'0,"2"1"48"0,2-3 44 15,0 0 182-15,0 0-210 0,0 0-31 16,0 0-24-16,6 0-9 0,1 0-19 15,8 0 5-15,-5 0-37 0,0 0 2 16,3 0-5-16,1-4-27 0,1 4-58 16,15-10-346-16,-13 5 68 0,-2-2-104 15,1 2-240-15,0-2 9 0</inkml:trace>
  <inkml:trace contextRef="#ctx0" brushRef="#br0" timeOffset="197055.36">16872 3415 2549 0,'0'-5'73'0,"0"0"56"0,0 1 58 15,0-1 214-15,0 4-264 0,0 1-52 16,0 0-32-16,0 0 17 0,0 0 3 16,0 15 91-16,6-4-107 0,-6 2-9 15,5 4 6-15,0 2 19 0,-5 24 110 16,4-20-101-16,-4 0-24 0,0-1-25 0,0 0-3 15,0 20-11-15,0-23-20 16,3-1-16-16,-3-2-75 0,2 0-51 16,0-2-74-16,0 9-565 0,-2-12 206 0,1-2-340 15,-1-2 157-15,0 0 122 0</inkml:trace>
  <inkml:trace contextRef="#ctx0" brushRef="#br0" timeOffset="197803.87">17434 3552 2633 0,'0'-2'124'0,"0"1"-3"0,0 1 48 16,0 0-5-16,0 0 7 0,4 0 74 16,-4 0-178-16,0 0-20 0,5 0 16 15,-2 0 7-15,3 0 138 0,-2 6-70 0,0-1 59 16,2 0 81-16,1 0 80 0,12 6 296 16,-7-6-441-16,1 0-75 0,1 0-35 15,2-2-30-15,0-1-19 0,20-2-3 16,-18 0-52-16,1 0-36 0,0 0-78 15,-1-7-157-15,18 2-685 0,-20-1 430 16,-1 1-25-16,-1 5-45 0,-3-4-337 16,7 4-774-16</inkml:trace>
  <inkml:trace contextRef="#ctx0" brushRef="#br0" timeOffset="201448.8">4645 6062 951 0,'7'-7'15'0,"2"-6"51"16,-5 6 6-16,1-1 15 0,-1 2 21 16,0-1 7-16,2-6 87 0,-3 7-128 0,0 0-7 15,-2-1-21-15,1 2 0 16,-1-1-5-16,1-3 44 0,-1 5-28 0,0 2 23 15,-1 0 26-15,1 0 16 0,-1 1 10 16,0 1 117-16,0 0-135 0,0 0-24 16,0 0-8-16,0 0-17 0,-6 11 68 15,0-6-64-15,-1 3 6 0,1-1-2 16,-2 4 20-16,-1 1-17 0,-12 19 24 16,9-12-76-16,-1 5-3 0,-2 3-5 0,-1 4 4 15,-1 4 0-15,-21 49 7 16,17-37-9-16,0 1-4 0,0 1 12 0,0-1 2 15,-17 38-1-15,21-50-19 0,1-6-21 16,4-4-12-16,1-5-23 0,3-4-37 16,-3 6-275-16,7-16 33 0,2-2-62 15,1-2-60-15,1-3-269 0,0 0 107 16</inkml:trace>
  <inkml:trace contextRef="#ctx0" brushRef="#br0" timeOffset="202046.58">4369 6201 2019 0,'-3'-7'24'0,"0"2"26"0,2 2 38 16,-1 3 36-16,1 0 121 0,0 0-123 16,-1 0-14-16,1 0 9 0,-2 0-13 15,0 7-15-15,-6 10 31 0,4-5-88 16,-2 2-16-16,0 6 10 0,-1 1-1 16,-1 3 0-16,-9 35 9 0,9-28-21 0,1 2-4 15,-1 0 2-15,0-1 11 0,1-1-15 16,-4 21 20-16,7-29-25 0,1-2 2 15,0-4-3-15,1-3-3 0,0-1 3 16,1 4 1-16,0-11-4 0,2-1-8 16,0-1-11-16,0-2 8 0,0-1-2 15,0-1-6-15,0 0 9 0,7 0-2 16,0 0 11-16,3 0-5 0,1 0 7 16,16 0 0-16,-11-5 2 0,2 5-1 15,1-4 9-15,1 1 0 0,21-6-6 16,-3 1-28-16,-2-1-133 0,-3 2-319 15,-3-2-585 1,-17 6 428-16,-1 1 83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25T11:02:44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2484 11608 1560 0,'-14'-5'37'0,"-2"1"31"0,-3 2 32 16,-5 2 40-16,-3 0 0 0,-31 8 147 15,26-1-139-15,-2 1 0 0,2 1 7 16,-1 2-25-16,0 0-19 0,3 3-24 0,-28 15 5 16,33-14-78-16,2 4-5 0,2 2-8 15,3 4 8-15,3 4-1 0,5 6-7 16,-2 53 24-16,12-34-5 0,7 7-6 16,5 6-6-16,5 5 5 0,6 4 0 15,6 3-3-15,47 81 2 0,16-10-23 16,-41-81 5-16,59 49 4 15,4-32 12-15,-53-53-6 16,64 8 8-16,5-30-6 16,-65-11-4-16,62-22-30 15,-12-16-28-15,-64 15 36 0,40-31 0 16,-16-11 13-16,-44 28 20 0,24-47 61 16,-13-11 11-1,-25 43-55-15,8-55 53 0,-15-1-13 16,-10 52-35-16,-9-60 45 15,-19-6-27-15,7 60-42 0,-31-66-7 16,-17 3-7-16,28 65 7 16,-56-56-6-16,-20 10 8 15,48 58-18-15,-4 5-20 0,-95-31-118 16,79 50 30-16,-6 8-56 0,-3 16-11 16,-1 0-40-16,-1 17-23 0,2 12-6 15,-86 60-397-15,25 30-241 0,91-52 503 16</inkml:trace>
  <inkml:trace contextRef="#ctx0" brushRef="#br0" timeOffset="22269.08">23703 5079 2342 0,'6'-6'35'16,"0"6"8"-16,-1 0 42 16,0 0 23-16,0 0 32 0,-2 0 18 0,8-6 122 15,-4 6-153-15,2 0-22 0,2-5-2 16,3 5 3-16,20 0 90 15,16 0-26-15,15 0-42 0,-27 0-78 16,4 0 1-16,4 5-5 0,5-5-7 16,5 0-4-16,72 0 11 0,-58 0-32 15,24-8-4-15,-27 2-5 0,5 0 1 16,4-1-3-16,72-4-1 0,-80 5-10 16,-4 1 3-16,-6 2-1 0,39 3-79 0,-59 0 8 15,-7 0-25-15,-5 0 8 0,8 0-85 16,-25 0 31-16,-3 0-118 0,-6 0-123 15,-6 0-862-15,-5 4 538 0,-3 0 146 16</inkml:trace>
  <inkml:trace contextRef="#ctx0" brushRef="#br0" timeOffset="65221.4">8177 12642 1935 0,'0'-3'79'0,"0"2"38"0,0-1 22 16,4 2-19-16,-4 0-21 0,0 0 46 15,-5 12-6-15,-2-5-77 16,-10 16 51-16,7-9-59 0,-2 3-13 0,-1 2-4 15,-1 3-15-15,-2 2-13 16,-1 2-2-16,-16 25-8 0,2-1-2 16,15-27 1-16,-7 18-7 0,15-23-6 15,1-2-33-15,0-2-53 0,3-3-56 16,1 0-67-16,1-3-50 0,-1 3-474 16,2-8 213-16,0-1 82 0,1-2 117 15</inkml:trace>
  <inkml:trace contextRef="#ctx0" brushRef="#br0" timeOffset="65660.53">7853 12904 1339 0,'0'0'50'15,"0"14"126"-15,6 2 32 0,0-7-135 16,-2 13 70-16,4 6-58 16,-4-13-44-16,2 16 37 0,-2-16-48 15,0-1-21-15,1 0 19 0,-1-4 21 16,1 1 11-16,0-3 13 0,6 3 70 16,3-9 17-16,-6-2-81 15,14-11 39-15,-10 0-83 0,3-1-21 16,2-2-5-16,0-3 4 0,2-2-8 0,0 1-4 15,17-20-128-15,-2 3-268 16,-20 20 81-16,10-12-814 0</inkml:trace>
  <inkml:trace contextRef="#ctx0" brushRef="#br0" timeOffset="94095.43">10471 6271 977 0,'-1'0'64'15,"1"0"28"-15,-1 3 3 0,0-2 18 0,1 0-54 16,-2 1 7-16,2-2-47 0,0 0-10 15,0 2-4-15,-1-2 0 0,1 0-9 16,0 1 3-16,0-1-4 0,0 0 5 16,0 0-10-16,0 0 10 0,0 0 0 0,0 0 17 15,0 0-4-15,0 0 10 0,0 0 19 16,0 0-28-16,0 0-10 16,0 0-1-16,0 0-7 0,0 0 5 0,0 0-4 15,0 0 5-15,0 0-7 0,0 0 13 16,0 0-12-16,0 0-18 0,0 0 0 15,0 0-3-15,0 0 9 0,0 0-8 16,0 0-42-16,0 0 11 0,0 0-2 16,0 0-14-16,0 0-5 0,0 0-80 15,0 0 73-15,0 0-4 0,0 0-43 16,0 0-1-16,0 0-8 0,0 0-96 16,0 0 145-16,0 0 32 0</inkml:trace>
  <inkml:trace contextRef="#ctx0" brushRef="#br0" timeOffset="114560.29">23709 8021 817 0,'0'0'58'15,"-1"0"49"-15,0 0 46 0,-1 0 20 0,1 0-30 16,-3 4 80-16,3 1-121 0,0-5 2 16,0 3-5-16,1-3-1 0,0 0-6 15,0 0 51-15,0 0-88 0,0 0-10 16,0 0 1-16,0 0 11 0,0 0 10 16,8 0 45-16,-5 0-89 0,0 0-20 15,0 0 9-15,2 0 6 0,1 0 26 16,12 5 62-16,-5 0-53 0,4-5-15 15,4 4-8-15,5 1-7 0,6-2-5 16,39 3 12-16,-33-4-16 0,2 0-2 0,-1-1 4 16,2-1-3-16,-3 2 3 0,35-2 10 15,-39 0-16-15,1 0-6 0,0 0 1 16,-2 0 4-16,1 0-5 0,29 0 1 16,-35 0-7-16,1 0 1 0,-3 0-3 15,-1 0-1-15,-3 0-1 0,17 5-35 16,-22-1-3-16,-3-4-22 0,-1 4-38 15,-3-1-46-15,-2 0-46 0,2 1-272 16,-7-2 212-16,-3 0-105 0,0-2-126 16,0 1 29-16,-6-1 85 0</inkml:trace>
  <inkml:trace contextRef="#ctx0" brushRef="#br0" timeOffset="141156.37">13383 11643 1579 0,'10'-2'1'0,"-3"-1"0"0,0 2-4 16,-2 0 6-16,1 0 47 0,-3 0 0 0,-3 1 9 16,3 0-9-16,-2 0-4 0,0 0-7 15,0-1 16-15,0 1-25 0,-1 0-7 16,0-1-8-16,0 1 0 0,0 0-10 16,0 0 2-16,0 0-2 0,0-1 2 15,0 1-2-15,0 0 4 0,0 0 31 16,0 0-25-16,0 0 0 15,0 0 7-15,0 0-1 0,0 0-2 0,0 0-1 16,4 0 6-16,-4 0 4 0,6 0 28 16,-4 0-36-16,0 0-15 0,1 0-1 15,-1 0-2-15,0 0-1 0,4 0 30 16,-2 0-14-16,2 0 8 0,1 0-10 16,1 0-3-16,2 0 7 0,3 0 1 15,21 0 34-15,-15 0-27 0,2 0-3 16,3 0-1-16,4 0-4 0,3 0-1 15,40 0 23-15,-31 0-18 0,3-7 1 16,5 7-5-16,1-3 6 0,3 3-4 16,58-7 10-16,-52 7-28 0,1-3 0 15,2 2-1-15,-2-1-4 0,1-1 4 0,56 3-6 16,-60 0 5-16,-2 0-6 0,-1-1 2 16,-1 0-3-16,-2 1-2 0,46 0-2 15,-50 0 7-15,-1 0 1 0,-1 0 2 16,-1 0-1-16,0 0-3 0,40 0-3 15,-3 0-1-15,-41 0 2 16,36 0-17-16,-40 0 9 0,-1 0 0 16,0 0 5-16,-3 0 1 0,2 0 2 15,27 0-1-15,-33 0 5 0,-2 0 2 16,-3 0-1-16,0 0 2 0,-4 0-3 16,15 0 4-16,-18 0-2 0,-1 0 7 15,-1 6 6-15,-2-2 8 0,1 1 3 0,10 4 32 16,-12-5-34-16,-1 0-2 0,1 2-4 15,0-1-4-15,0 0-4 0,7 4-1 16,-7-5-4-16,-2-1-1 0,1 1-6 16,-1 0 4-16,-1-1-6 0,7 1 1 15,-2-1-26-15,-8-2-12 16,3 0-47-16,-6-1 34 0,1 0 10 16,-1 0-4-16,-1 0-4 0,0 0 10 0,0 0-66 15,0 0 28-15,0 0-49 16,0 0-69-16,-7 0-202 0,1 0-128 15</inkml:trace>
  <inkml:trace contextRef="#ctx0" brushRef="#br0" timeOffset="143562.94">17156 11372 2144 0,'-8'-4'43'15,"-1"-1"41"-15,1 2 57 0,1 3 55 16,0-3 10-16,-5-1 167 0,8 4-239 0,0 0-31 15,3 0-28-15,1 0-15 0,0 0-4 16,0-3 96-16,6 3-46 0,1 0 7 16,2 0 3-16,4 0 9 0,5 0-116 15,32 7-42-15,-19-1-35 0,5-1 83 16,5 0-15-16,6 0 7 0,6 2 3 16,63 4 2-16,-52-4-11 0,4-1 4 15,1 1 2-15,2-3-2 0,-2 1-3 16,63-1-3-16,-72-2 3 0,-3-2-2 0,-5 0 0 15,-7 0-9-15,-6 0-27 16,18 0-191-16,-39 0-19 0,-5 0-128 16,-5 0-104-16,-8 5-244 0,0 0-73 0</inkml:trace>
  <inkml:trace contextRef="#ctx0" brushRef="#br0" timeOffset="146118.38">13367 9887 2188 0,'0'0'63'0,"0"-3"36"16,-4 3 48-16,1 0 17 15,3-1 23-15,-5-3 199 0,2 3-204 0,0-1-15 16,0 0-9-16,1 1-24 0,-5-5 66 15,2 3-133-15,0-1 1 0,-1 2 2 16,-2-2-10-16,-2 0-8 0,-13-4-1 16,9 3-38-16,0-1 2 0,-2 0-11 15,-1-2 2-15,-1 0-5 0,-16-11-12 16,18 9-24-16,1 0-17 0,1 0-32 0,1 0-31 16,-8-5-207-16,13 8 31 15,0 2-95-15,2 1-81 0,1 1-129 0,1 1-127 16,4 2-373-16</inkml:trace>
  <inkml:trace contextRef="#ctx0" brushRef="#br0" timeOffset="146812.2">12907 9578 2055 0,'-6'-8'99'0,"5"6"-22"0,-1 0 10 16,1 0-37-16,1 1-25 0,0 1-16 16,0 0-17-16,0 0 9 0,0 0-5 15,0 0 0-15,0 0 2 0,0 8-2 16,0 2 4-16,0 1 3 0,0 3 0 15,-6-1-1-15,6 3 3 0,-5 14 3 16,-1-15-2-16,6-3-3 0,-3-1-3 16,3-1 1-16,0 3-3 0,0-8 5 15,0-1-4-15,0-2 1 0,0 0 3 0,0-1-2 16,0 0 13-16,0-1 3 0,0 0 22 16,0 0 16-16,0 0 27 15,0 0 79-15,0 0-108 0,0-5-35 0,0-2-22 16,0 1 6-16,0-3-10 0,0-13 15 15,0 9-10-15,-5-2 7 0,5 0-2 16,0 1-4-16,-5-12 0 0,5 16-6 16,0 2 8-16,0 2-11 0,0 1 3 15,0 3 0-15,0 0-5 0,0 1 11 16,0 1 1-16,7 0-2 0,0 0 4 16,9 0-6-16,-6 0-1 0,1 6 0 15,2-1 11-15,1-2-9 0,1 0 6 16,18 2 4-16,-15-3-2 0,-1-2-6 0,1 2-51 15,0-2-75-15,16 0-383 0,-18 0 5 16,-2 0-66-16,-1-5 91 0</inkml:trace>
  <inkml:trace contextRef="#ctx0" brushRef="#br0" timeOffset="148557.46">12583 9080 2120 0,'-2'-3'19'0,"2"3"4"0,-1-1 2 0,0 1-5 16,1 0-21-16,0 0 19 0,0 8 40 16,0 1 20-16,0 4 3 15,0 4-19-15,-5 25-2 0,0-19-36 0,1 2 1 16,4-1-3-16,0-1 2 0,0-2-1 15,0 13 13-15,0-21-27 0,0-3-5 16,7-4 1-16,-2 0 7 0,6-3 23 16,-6-3-4-16,0 0 2 0,2-8-5 15,0-1 1-15,2-2-8 0,8-20 2 16,-7 13-12-16,-1-1 0 0,-1-1 17 0,-1 4-2 16,3-16 24-16,-8 21-40 15,0 2-5-15,-1 2-5 0,0 2-18 0,0 4 8 16,0 1-21-16,-1 5 32 0,3 3-4 15,-1 1 3-15,1 3-1 0,7 18-4 16,-4-15-1-16,0 2-4 0,1-2 3 16,0-1-2-16,2-2 8 0,8 6 5 15,-7-12-3-15,-1-3 1 0,1-3 12 16,-2 0 5-16,9-10 46 0,-9 0-18 16,0-2 13-16,-1-3 8 0,-1-1 8 15,0-1-10-15,3-20 12 0,-7 18-58 0,-2 0-19 16,0 0 7-16,0-1-1 0,-6-19-18 15,0 20 3-15,0 2-9 16,0 0-29-16,1 4-84 0,1 3-106 0,0-2-423 16,-1 12 316-16,2 0-102 0,0 7-95 15,1 2 44-15</inkml:trace>
  <inkml:trace contextRef="#ctx0" brushRef="#br0" timeOffset="148943.34">13100 9230 3109 0,'0'1'53'15,"-4"-1"59"-15,4 0 60 0,0 0 41 16,-3 0-26-16,3 0 42 0,-3 0-185 0,3 0-24 15,0 0-13-15,0 0-7 0,0 0-1 16,0 0-5-16,0 0-13 0,0-4-29 16,0 4-49-16,0 0-123 0,0 0-583 15,0 0 133-15,0-3-141 0,0 0 151 0</inkml:trace>
  <inkml:trace contextRef="#ctx0" brushRef="#br0" timeOffset="149460.97">13397 8928 2283 0,'-7'-2'8'16,"0"1"11"-16,-2 0 35 0,0 1 28 0,-1 0 9 16,-13 9 73-16,12-2-121 0,0 1-17 15,0 1-11-15,1 1 17 0,-9 12 26 16,11-11-32-16,2 0-22 0,0-1 5 16,2 0 2-16,1 0 1 0,2 7 13 15,1-12-21-15,0 1 5 0,0-2 1 16,7-1-3-16,6-2 18 0,-6-1-14 15,0 0-1-15,1 0-5 0,2-8 5 0,10-10-2 16,-10 7 4-16,0 1-3 16,-1-2 4-16,-1 0 1 0,-1 1-8 0,1-11 0 15,-5 12-6-15,0 2-7 0,-3 1 5 16,1 1-2-16,0 0-5 16,-1 4 1-16,0 2-5 0,0 0 8 0,0 0-4 15,0 0 6-15,11 11-7 0,-6-6 10 16,1 1-3-16,1 1 13 0,1-1-6 15,8 6 10-15,-6-6-12 0,0-2 4 16,1-1 2-16,0 0-12 0,2-2-55 16,12-1-348-16,-12 0 17 0,-1 0-297 15,1-7 76-15,-3 1 78 0</inkml:trace>
  <inkml:trace contextRef="#ctx0" brushRef="#br0" timeOffset="149618.81">13706 8904 4070 0,'1'0'57'16,"0"-1"105"-16,-1 1 171 0,2-2 511 15,-2 1-539-15,0-1-175 0,0 0-117 16,0 0-17-16,0-1-186 0,0 1-111 16,0 1-117-16,0 0-44 0,0 0-65 0,0-1-638 15,0 2 231-15,0 0 119 0,0 0 213 16</inkml:trace>
  <inkml:trace contextRef="#ctx0" brushRef="#br0" timeOffset="150249.37">13621 8767 2256 0,'0'-3'68'0,"-2"-1"25"0,1 1 7 0,1 1-19 16,0 0-49-16,0 0-24 0,0 1-11 16,0 1 3-16,0 0 58 0,6 0 27 15,4 7 117-15,-4 3-146 0,2 0-20 16,1 3-3-16,2 0 2 0,12 16 21 0,-11-13-30 16,2-1-12-16,-2 1 1 15,0-2-4-15,10 12-6 0,-12-14 5 16,-1-3-7-16,10 10 16 0,-14-16 4 15,-2-1 41-15,-1-1 35 0,1-1 198 16,-3 0-155-16,0 0-23 0,0 0-54 16,1-7-24-16,0-1-30 0,1-11-1 15,-2 5-8-15,1 0 4 0,0-5-14 16,-1 0 0-16,0-21-54 0,0 21 9 16,0 0-28-16,0 2-52 0,0 1-101 15,0-8-445-15,0 15 309 0,0 4 29 0,0 1 0 16,0 4-244-16,7 0-364 0</inkml:trace>
  <inkml:trace contextRef="#ctx0" brushRef="#br0" timeOffset="150459.4">14042 8809 3274 0,'6'3'210'16,"-3"-2"-27"-16,-2-1 44 0,-1 0-20 15,0 0 26-15,1 0 17 0,0 0 262 16,0 0-322-16,0-5-84 0,-1 5-65 0,2-7-48 16,-1-7-205-16,0 6-10 0,1 0-64 15,-1-1 3-15,-1 1-61 0,2-6-616 16,-2 9 185-16,0 0-112 0,0 2 204 16</inkml:trace>
  <inkml:trace contextRef="#ctx0" brushRef="#br0" timeOffset="151927.56">14486 8711 2254 0,'-4'6'-2'15,"1"-6"-3"-15,0 5-1 0,3-5 21 16,0 0 55-16,0 0 22 0,7 0 4 16,1 0-8-16,11-21 3 0,-8 9-46 15,2-3-4-15,1-1 1 0,1-2 4 0,0-1 5 16,11-18 42-16,-14 18-49 16,-2 2 11-16,-2 1 7 0,-3 1 4 0,-2-13 40 15,-3 14-71-15,0 1-4 0,-5 0-10 16,-3-1-14-16,-10-10 15 0,8 13 0 15,-1 2 4-15,0 0-6 0,1 3 2 16,-5-3-5-16,9 9-6 0,-1 0-14 16,1 7-3-16,2 2-3 0,-2 4-7 0,-4 23 3 15,7-12 11-15,1 1 2 16,0 3 3-16,2 1-3 0,0 31-2 16,7-32 1-16,0 0-1 0,0 0 8 0,0-2-14 15,6 21 18-15,-7-27-8 0,-1-2 0 16,0-2-2-16,-1-2 6 0,0-4-2 15,0 6-1-15,-2-10-6 0,-2-3 6 16,1 0 6-16,-1-2-4 0,0 1 26 16,0-2-14-16,0 0-6 0,0 0-2 15,0 0-3-15,0 0-8 0,0 0-10 16,0-6-13-16,0 0-32 0,0 0-2 16,8-11-96-16,0 7 93 0,2-1-23 15,1-1 0-15,2-1 0 0,1 1 7 16,15-10-25-16,-14 13 61 0,-1 0 4 15,-1 3-2-15,-1 0-5 0,9-2-18 0,-14 5 44 16,0 2 7-16,-2 1-1 0,0 0 5 16,-1 0-8-16,-2 0 24 0,-1 0-6 15,-1 6 1-15,0-2 4 0,0 1-7 16,0 8 62-16,-7-4-16 0,2 0 7 16,0 1-24-16,5 1-5 0,-10 13-10 15,10-14-7-15,0 0 0 0,0-1-3 16,0 0 3-16,0 3 4 0,0-8-2 15,6 0 0-15,-1-2 4 0,1 0 8 16,3-2 28-16,-4 0-27 0,2-6 14 16,-1-1 16-16,1 0 17 0,-1-1 11 0,7-11 56 15,-8 9-62-15,-1-1-11 0,-1 0-4 16,-1 1 4-16,-2-9-9 0,0 10-41 16,-6 0-19-16,-1 0 12 0,0 1-3 15,-8-7-1-15,7 9-4 0,1 1-6 16,1 1 8-16,0 2-3 0,2-1-9 15,2 2-46-15,2 1-10 0,0 0-27 16,0 0 16-16,0 0 18 0,0 0 30 16,7 0 28-16,0 0 1 0,0 0-2 0,3 0 8 15,11 0-4-15,-9 0 4 16,1 0-10-16,0 0 2 0,-1 0-5 16,11 0 12-16,-13 0-8 0,0 0 10 15,-1 0-7-15,0 7-5 0,-2-2 9 16,7 5-5-16,-8-5 7 0,1 0 0 0,-2 1 6 15,1 0-3-15,1 7 0 0,-4-8 1 16,-1 0-2-16,-1 0 5 0,0-1 1 16,-1 4-1-16,0-6-12 0,0 0 5 15,0-2 6-15,0 1 23 0,0 0 45 16,0-1 127-16,0 0-124 0,0 0-31 16,0-8-21-16,0 0-31 0,6-12-7 15,-1 9-4-15,2-3-5 0,0-1-12 16,2-1-38-16,11-15-172 0,-11 18 25 0,0 0-59 15,1 2-72-15,-2 2-95 0,8-4-797 16,-7 8 753-16</inkml:trace>
  <inkml:trace contextRef="#ctx0" brushRef="#br0" timeOffset="152343.24">15643 8395 2344 0,'2'-3'18'0,"1"1"17"0,-1 2 54 16,-1 0 56-16,-1 6 239 15,0 0-207-15,0 3-43 0,0 3-33 0,0 3-4 16,0 19 29-16,0-14-88 0,0 1-19 15,0 2-11-15,0-2-6 0,0 1-5 16,0 20 10-16,0-21 3 0,0 0-3 16,0-3-23-16,0 0-57 0,0 14-329 15,4-18 71-15,-4-2-67 0,0-1-106 16,3-2-202-16</inkml:trace>
  <inkml:trace contextRef="#ctx0" brushRef="#br0" timeOffset="152677.56">15782 8687 2180 0,'7'-1'2'16,"-3"1"36"-16,1 0 46 0,-2 0 38 15,6 0 138-15,-4 0-177 0,1 0-31 16,2 0-22-16,0-9-5 0,13-7-7 16,-10 9-11-16,1-2-9 0,0-1 1 15,-1 0 6-15,0-1 1 0,7-9 13 16,-11 11-10-16,-2 0-5 0,-1 0 3 0,-1 2-4 15,-3-6 0-15,0 8-1 0,-6 1-7 16,0 0 1-16,-2 2 0 0,-9 2 2 16,7 6 2-16,0 2-4 0,-1 2 30 15,0 1 18-15,1 2 21 0,-9 18 69 16,9-14-99-16,3 1-13 0,0 0-8 16,2-1-7-16,-2 15 3 0,7-18-10 15,0-1 2-15,0-1 2 0,0-1-4 16,16 8-37-16,-8-11-34 0,3-3-62 15,1 0-51-15,2-3-81 0,17-2-427 16,-13 0 99-16,1-7 56 0,0-2 109 0</inkml:trace>
  <inkml:trace contextRef="#ctx0" brushRef="#br0" timeOffset="153264.34">16161 8539 2387 0,'-6'0'-1'0,"1"0"11"0,3 0 32 0,2 0 18 15,0 0 13-15,6 0 31 0,-1 0-84 16,4-8-16-16,0 0-2 0,3-2-2 15,16-10 11-15,-12 9-11 0,-1 0 0 16,2-1-7-16,-1 1 7 0,9-12 10 16,-15 13-6-16,-3-1 0 0,-2-1 2 15,-2 2-2-15,-3-12 7 0,0 12-9 16,-6 0 0-16,-1 1 2 0,-1 2-7 16,-1 0 0-16,-12 4 22 0,9 3 3 15,0 0 7-15,0 9 1 0,1 2 13 16,-9 20 73-16,10-12-38 0,1 4-4 0,1 2-9 15,0 2-10-15,-5 33-3 0,7-29-39 16,2 0-3-16,0 0 2 0,1-3-11 16,1 20 0-16,2-29-4 0,0-1 8 15,0-5-1-15,6-2-2 0,0-3-3 16,-1 4-15-16,0-8 16 0,-5-1 3 16,4-2 5-16,-4 0 0 0,0-1-4 15,0 0 2-15,0-5-12 0,0-2 3 16,0 1 6-16,0-10 2 0,0 9 0 15,0-2-4-15,0 0 3 0,0 0-2 16,0 0-3-16,0-8-12 0,0 10 9 0,5-1 0 16,0 2 9-16,0 1-6 0,8-5 3 15,-5 6 1-15,2 0 1 0,1 0-3 16,2 1 0-16,17-4-144 0,-16 5-1 16,2-1-59-16,-1 2-17 0,-1-2-34 15,13 1-297-15,-15 1 186 0,0 1-131 16,-2 0 70-16,-1 0 60 0</inkml:trace>
  <inkml:trace contextRef="#ctx0" brushRef="#br0" timeOffset="153591.57">16424 8368 2751 0,'-4'-7'14'0,"1"1"2"0,1 1-2 16,0 3-2-16,2 2 39 0,0 0 44 16,0 9 18-16,0 3 25 0,-5 21 41 0,5-10-100 15,-7 2-9-15,2 2-11 16,1 2-4-16,-6 29-5 0,7-31-39 0,-1 0-5 15,-1-1-1-15,1-3 1 0,-4 19 2 16,5-24-13-16,-1-2-1 0,1-2-33 16,-1-1-68-16,2-2-64 0,-2 3-345 15,3-9 238-15,-1-2-17 0,2-3-40 16,0 0-85-16,0-9-558 0,6 0 636 16</inkml:trace>
  <inkml:trace contextRef="#ctx0" brushRef="#br0" timeOffset="153707.51">16375 8698 2231 0,'5'-12'65'0,"0"0"40"0,0 2 43 0,5-5 151 15,-6 9-176-15,0 2-31 0,1 0-12 16,-1 2-25-16,8-1-14 0,-4 0-34 16,1 1-3-16,2-1-8 0,1 0-14 15,15-4-336-15,-13 2-42 0,0 1-396 16,1-1 114-16</inkml:trace>
  <inkml:trace contextRef="#ctx0" brushRef="#br0" timeOffset="155543.1">23897 11165 2277 0,'2'-7'94'0,"-1"4"-2"15,-1 2 26-15,1 1-16 0,0 0-3 0,-1 0-25 16,0 0 10-16,1 0 46 16,0 7-38-16,2 13 59 0,-1-8-105 15,0 5-20-15,1 1 0 0,-1 2-7 16,0 3 5-16,-1 1-10 0,3 22 0 16,-2-24-14-16,0-1 10 0,1-2-7 15,-3 0 0-15,2-2-6 0,-1 14-95 16,-1-4-275-16,0-14 53 15,0 6-627-15,0-11 297 0,0-2 127 0</inkml:trace>
  <inkml:trace contextRef="#ctx0" brushRef="#br0" timeOffset="156122.51">23807 11489 1612 0,'0'-5'57'16,"0"5"-9"-16,0-1 14 0,0 1-16 16,0 0 28-16,3 0 2 0,-3 0-1 15,8 5 85-15,-4 1-96 0,0 0 7 16,3 0-18-16,0 1-22 0,3 1-4 0,-1 1-19 15,12 8 16-15,-10-7-14 16,0-1-3-16,-1 0-3 0,1-2 0 0,-2 2 2 16,-1-3 4-16,8 6 15 0,0-3-7 15,-7-5-16-15,10-2 11 16,-10-2-12-16,3 0 3 0,0 0-18 16,2-4-17-16,0-3-37 0,-1-1-52 15,13-7-282-15,-3-4-470 16,-14 9 404-16</inkml:trace>
  <inkml:trace contextRef="#ctx0" brushRef="#br0" timeOffset="157505.29">20468 11709 905 0,'0'0'40'15,"6"-2"55"-15,4 1 166 0,-5 1-115 16,2 0-36-16,0 0-3 0,1 0 14 16,4 0-28-16,19-5 120 0,7 0-16 15,-13 0-133-15,38-3 55 16,-25 3-75-16,3-1-2 0,8 0-5 15,6 0 5-15,8-3-2 0,7 0-4 16,91-11 8-16,-74 11-39 0,7 0-2 16,5 0-2-16,3-1 1 0,3 2 0 0,3-2 5 15,111-10 104-15,-109 10-38 0,4-3 3 16,3-1-22-16,1-2-18 0,-1-2-2 16,3-1-2-16,120-24-4 0,-121 21-21 15,-3-1 2-15,-6 1-7 0,-6 3-4 16,-7 0 6-16,-10 5-27 0,57-8-46 15,-88 15 19-15,-10 3 15 0,-10 1 16 16,-10 1 4-16,-7 2 13 0,-6 0 8 16,-1 0 10-16,-12 0-10 0,0 0-4 0,0 0-4 15,0 0-5-15,-7 0-23 16,0 0-40-16,-11 0-164 0,7 0 71 16,0 0-40-16,-1 0-68 0,-2 0-136 0,2 0-150 15,0 0 65-15</inkml:trace>
  <inkml:trace contextRef="#ctx0" brushRef="#br0" timeOffset="158881.37">23873 11993 1483 0,'1'-6'60'0,"2"-5"177"0,-2 4 63 15,-1 4-175-15,0-2 122 16,0 2-74-16,0 2-131 16,0 0 2-16,0 1-41 15,0 0-7-15,0 0-13 0,0 6 16 16,0 2 4-16,0 11-2 0,0-5 1 16,0 0-5-16,0 0 1 15,0 2-1-15,0-2 1 0,0-1 3 0,0-2 1 16,9 5-1-16,-6-11 2 0,1 0 1 15,0-4 8-15,2-1-1 0,-1 0-3 16,2 0-1-16,9-13-2 16,1-4-3-16,-9 8 5 0,0 0-7 15,5-8 4-15,-8 11-8 0,-1 1 0 16,-2 0-3-16,1 2-4 0,-3 3-5 16,1 0 4-16,1 0-10 15,1 7 11-15,-1-1 7 0,0 1 2 0,5 6-5 16,-2-5 7-16,-1-2-4 0,1 0 2 15,-2-1-2-15,3 0-3 0,-1-3 8 16,1-2 12-16,8 0 37 0,0-8 35 16,-5-1-40-16,9-10 53 15,-4-5-34-15,-7 13-53 16,2-12-2-16,-4 1-5 16,-3 12-12-16,-2-1-38 0,0-6-244 15,0 8 40-15,0 0-119 0,0 1-184 16,0 0-25-16,-6 2 83 0</inkml:trace>
  <inkml:trace contextRef="#ctx0" brushRef="#br0" timeOffset="159130.47">24267 12036 3075 0,'4'-12'236'15,"-2"7"-36"-15,-1-1 189 0,-1-2-204 16,0 3-166-16,0 1-19 0,0-4 1 16,0 4-15-16,0 1-37 0,0 0-54 15,0 0-92-15,0 1-130 0,0-1-131 16,0 3-205-16,0-4-851 0</inkml:trace>
  <inkml:trace contextRef="#ctx0" brushRef="#br0" timeOffset="159805">24724 11758 1589 0,'0'-4'39'0,"-7"-3"135"16,1 5-66-16,0 0-31 0,-1 0-35 15,0 1-15-15,-1 1-11 0,-1 0-10 16,0 0 2-16,-11 7 20 0,-2 7 17 16,11-4-33-16,-7 11 15 15,3 1-17-15,10-10-9 0,-3 12 7 16,6-3-4 0,2-13-5-16,0 0 4 0,6 2 36 0,5-6 21 15,-5-2-38-15,8 0 19 16,3-2-14-16,-9-8-18 15,2 1 0-15,7-9 7 0,-10 8-16 16,0-1 4-16,0-1 0 0,-1 1 7 16,-1 0 7-16,-2 0-5 0,1 2 6 0,2-4 22 15,-3 5-5-15,-2 5-33 16,-1 1-11-16,1 0-13 16,1 0 11-16,0 0 11 0,3 10 4 15,2-1-1-15,-3-3-4 16,2-1-1-16,5 5-20 0,-5-6-43 15,0 1-71-15,0-2-66 0,0 1-97 16,1-2-150-16,0 0-58 0,0-2 68 16</inkml:trace>
  <inkml:trace contextRef="#ctx0" brushRef="#br0" timeOffset="160117.04">24833 11709 1372 0,'0'-2'-3'0,"0"2"-7"0,0 0 71 16,0 0 171-16,0 7-126 0,0 8 78 15,14 1-36-15,-9-8-99 16,0 0 5-16,7 9 27 16,-1-3-12-16,-6-10-38 0,-1 1-5 15,4 0 17-15,-3-3 7 16,-4-2-11-16,1 0 118 0,-1 0 87 15,0 0-111-15,-1 0 34 16,1 0 135-16,0-5-129 0,-1-2-131 16,3-8-27-16,3-6 1 15,-2 7-33-15,-1-1-33 0,5-15-174 16,0 2-167-16,-4 17 93 16,1-7-465-16,0 8-49 15,-3 8 375-15,1 1 79 0</inkml:trace>
  <inkml:trace contextRef="#ctx0" brushRef="#br0" timeOffset="160454.71">25072 11732 1290 0,'2'2'65'15,"2"0"237"-15,-2-2-104 0,-1 0-20 16,2 0-48-16,-1 0-35 0,6 0 6 15,-4-8-62-15,2 1-6 0,1 2-1 16,-2-2-8-16,1 2-3 0,2-9 60 16,-5 8-28-16,-2 0 2 0,-1-1-8 15,0 2 16-15,0-6 48 0,0 7-74 16,0 1-23-16,0 1-14 0,-5 1-8 0,5 0-4 16,-4 1-15-16,0 0 15 0,0 0 6 15,2 8-1-15,-2 0 2 0,-1 8-10 16,3-8 10-16,0 2 1 0,0 0 1 15,0-1-1-15,2 0 1 0,0 8-27 16,0-9-16-16,0-1-51 0,0-2-71 16,7 0-79-16,4 3-453 0,-5-6 176 15,-1-1 75-15,0-1 102 0</inkml:trace>
  <inkml:trace contextRef="#ctx0" brushRef="#br0" timeOffset="160615.6">25291 11782 3504 0,'5'-11'17'0,"-3"11"35"0,-1-6 39 16,1 6 5-16,-1-4-11 0,1-2-117 16,-1 4-91-16,0 0-94 0,0-1-93 15,0 2-165-15,-1 1-324 0,0-4-585 0</inkml:trace>
  <inkml:trace contextRef="#ctx0" brushRef="#br0" timeOffset="162205.37">23859 12717 1403 0,'0'0'92'0,"0"0"13"15,0 0 38-15,7 0 122 0,3-6-98 16,-5-2-113-16,11-11 29 16,4-9-41-16,-7 12-29 0,-1-2 1 15,13-19 41-15,-14 18-26 16,-2 2-2-16,-2 0-8 0,-3 0-10 16,-1 1 0-16,-3-1 1 0,0 1-3 0,-14-14 8 15,-4 4-1-15,9 15-5 16,-1 3 3-16,-7-4 5 0,7 6-21 15,5 6-8-15,-2 0-4 16,1 21 7-16,3-7 8 16,-1 4 5-16,-6 29 6 0,2 12-14 15,4-28 1-15,-3 32-2 16,4-5 7-16,1-31 0 16,2-3-1-16,0 17 1 15,0-10 4-15,0-19-1 0,0-1 3 16,0 3 13-16,0-9-10 0,0-2 1 0,0-1 5 15,0-1 10-15,0-1 13 0,0 0 6 16,0 0-9-16,0 0 2 16,0 0-44-16,0-6 0 0,0 0-5 15,0-8-2-15,5-7-1 16,0 9 6-16,11-17-13 16,5-3-1-16,-7 17 15 0,-1 0 2 15,16-12-7-15,-1 4-16 16,-16 15 6-16,7-3-33 15,-7 6 13-15,-10 5 30 0,1 0 4 0,0 0-6 16,-1 11 14 0,0-3-1-16,-2 0 1 0,4 12-2 0,-4-9-1 15,0 3 1-15,1 0-6 0,0 1 7 16,0 0 0-16,-1 1 1 0,2-2 3 16,-2 0-7-16,3 10-1 0,1-7 0 15,-2-11 1-15,1 0-8 16,2-5 13-16,-3-1 14 15,0 0 20-15,3 0 54 16,-2-14 12-16,-1 7-38 0,0 1 3 16,-2-11 33-16,0 2-75 15,0 6-23-15,0 1 0 0,-5-11-3 16,-7-1-14-16,8 8 12 0,-1 1 6 16,-2-10 4-16,0 3-9 15,3 10-1-15,2 3-2 0,-1-4-13 16,1 4-18-16,2 4 11 15,0-1-12-15,6 0 14 16,0 0 17-16,1 0 0 0,9-2-3 16,3 3-1-16,-8 1 4 15,0 0-1-15,12 0-8 16,-2 13 1-16,-11-7 9 0,-1-1 0 0,6 7 0 16,-3-1 0-1,-7-6 2-15,-1-1 0 0,1 3 6 16,-3-3 4-16,-1-2-6 0,0-1 3 15,0-1 0-15,-1 0-34 16,0 0-15-16,2 0-104 16,-1-10-119-16,1 4 101 0,0-1-31 15,1-8-354-15,1-4-283 16,-2 10 528-16</inkml:trace>
  <inkml:trace contextRef="#ctx0" brushRef="#br0" timeOffset="162805.54">24553 12543 1509 0,'0'-1'4'0,"0"1"0"0,0 0 0 15,0 0-4-15,0 0-1 0,0 0-3 16,0 0 0-16,0 0-1 15,0 0 9-15,0 0 29 0,0 0 27 16,0 0 115-16,0 0-29 16,0 0-89-16,0 0 66 15,0 0 13-15,0 0-70 0,0 0 6 0,0 0 42 16,0 0-54-16,0 0-49 16,0 0-5-16,0 0-19 15,0 0 10-15,0 0 11 0,0 7 25 16,7 6 11-16,-3-5-18 15,2 12 35-15,0-1-16 16,-4-9-30-16,1 0 0 0,0 6 4 16,-2-4-9-16,0-9-4 15,0 1 13-15,0-3 76 0,-1-1 78 16,1 0-80-16,0 0 108 16,1 0-17-16,-2 0-107 15,1-6-18-15,3-8-6 0,4-8-53 16,-3 8-13-16,2-2-10 15,9-22-73-15,-2 1-75 0,-7 19 35 16,0 3-60-16,3-11-374 0,-3 10-171 16,-4 9 230-16,3-2-424 15</inkml:trace>
  <inkml:trace contextRef="#ctx0" brushRef="#br0" timeOffset="163036.41">24801 12492 1748 0,'5'0'64'0,"-2"0"94"0,-3 0-54 16,1 0 9-16,1 0 88 16,-2 8-93-16,2-1-83 0,0-1-10 15,1 8 8-15,0 0-17 16,-1-6-7-16,0-1-8 0,0 8-191 15,-1-2-374-15,0-7 86 16,0-2-20-16</inkml:trace>
  <inkml:trace contextRef="#ctx0" brushRef="#br0" timeOffset="163165.69">24905 12153 62 0,'0'0'-15'0,"-6"0"0"0</inkml:trace>
  <inkml:trace contextRef="#ctx0" brushRef="#br0" timeOffset="163663.23">24993 12472 1590 0,'2'-6'56'0,"0"1"161"15,-2 5 67-15,0 0-177 16,0 0-24-16,0 0-36 0,0 0-15 16,0 0-32-16,0 0 2 15,-6 5 3-15,-4 7 14 16,3 1-9-16,3-7-8 0,1 1-4 0,3-2 4 15,-3 4 1-15,3-4 7 16,0-3-7-16,0 0 4 0,0-1 6 16,0-1 0-16,5 0-6 15,-5 0-1-15,2 0 5 0,5-6-5 16,0 0-9-16,-4 0 0 16,2 1-4-16,3-7-10 15,0 1-1-15,-3 7 7 0,-2 0-15 16,1 1-5-16,4-1-36 15,-1 4 27-15,-3 0 29 0,1 0 8 16,4 6 21-16,1 9 26 16,-6-7 0-16,3 10 53 0,-4-9-48 0,-1 0-12 15,-1 3 12-15,0-2 8 0,0 2 10 16,-1 12 91-16,0-11-84 0,0 1-2 16,0-2-9-16,0 1-7 0,0 0-9 15,-7-1-18-15,-8 12 0 16,-2-1-22-16,8-13-10 0,-1 0-8 15,0-2-28-15,-8 4-281 16,2-3-326-16,9-6 243 0,-1-2-42 16,2-1-68-16</inkml:trace>
  <inkml:trace contextRef="#ctx0" brushRef="#br0" timeOffset="164220.2">25080 12181 1775 0,'0'-5'62'0,"0"1"48"0,0 1 43 15,0 1 8-15,0 1-22 16,0 1-47-16,0 0-59 0,0 0-57 0,0 0 5 15,0 6 26-15,0 1 10 0,0 2 2 16,0 20 15-16,4-10-20 0,-4 2 9 16,0 2-6-16,3 3-1 0,-3-2 5 15,0 24 4-15,0-27-14 0,2-1-3 16,-2-3-1-16,0 0 0 0,0-4-2 16,3 7-5-16,-1-13 2 0,-2-1-1 15,0-3 4-15,0 0-3 0,0-3 4 16,0 0 5-16,0 0 1 0,0 0-8 15,0 0-1-15,0 0 2 0,0-5-7 16,4-7 1-16,-4 5-11 0,6-1-17 0,-1-1-3 16,-2-2 0-16,1-2 4 0,6-11-9 15,-4 13 20-15,0 0-1 16,-1 1 5-16,1 3-11 0,-2 0-2 0,3 0-33 16,-3 6 42-16,-1 1 4 0,0 0 11 15,-1 0 3-15,0 7 14 0,5 8 19 16,-3-5-8-16,-1 1-9 0,-1-1 0 15,1 1 1-15,-1 2-7 0,2 10 13 16,-3-13-12-16,1 0-4 0,-2-1 0 0,2-2-9 16,1 4-63-16,-2-5-140 15,0-3-151-15,1-3 137 16,-2 0-81-16,1 0-104 0,0 0-15 0,0 0 74 16</inkml:trace>
  <inkml:trace contextRef="#ctx0" brushRef="#br0" timeOffset="164733.81">25255 12222 1467 0,'1'-4'19'0,"2"-5"64"16,-2 6-7-16,-1 2-4 0,1 1-18 16,0 0-15-16,0 0-12 0,2 7 36 15,-2 1-7-15,2 1 2 0,-2 3-9 0,2 2 6 16,0 3 10-16,-1 20 76 15,-1-18-77-15,-1 0-24 0,0-1-18 16,0-2 2-16,0-1-7 0,0 11 7 0,0-15-20 16,0-3-2-16,0-1-11 0,0-1-14 15,0-3-22-15,0 2-123 0,0-4 65 16,0-1-4-16,0 0 0 0,0 0-25 16,0 0-32-16,0-8-170 0,0 0 203 15,0 0 22-15,4-2 28 0,-2-2 21 16,0 0 25-16,4-17 86 0,-3 14 9 15,0 2 32-15,0 2 45 0,-1 1-7 16,2 2-18-16,0 0-3 0,-1 6-85 0,-1 0 4 16,2 2 6-16,0 0-2 15,2-1-6-15,9-1 21 0,-5 0-27 0,0-1-46 16,1 0-127-16,1-1-120 0,-2-3-187 16</inkml:trace>
  <inkml:trace contextRef="#ctx0" brushRef="#br0" timeOffset="174312.64">12936 12479 535 0,'0'0'56'15,"0"0"38"-15,0 0 38 0,0 0 168 16,0 0-180-16,0 0-4 0,0 0-9 16,0 0 13-16,0 0-5 0,0 0-12 15,0 0 81-15,0 0-103 0,0 0-7 16,0 0-11-16,0 0-8 0,0 0-7 15,0 0 28-15,0 0-13 16,0 0-39-16,0 0 28 0,0 0-29 0,0 0 6 16,0 0-13-16,0 0-4 0,0 0-2 15,0 0-9-15,0 0 4 0,0 0-5 16,0 0 3-16,0 0-7 16,0 0 0-16,0 0 1 0,0 0 1 15,0 0 5-15,0 0-1 0,0 0 0 16,0 0-5-16,0 0-1 0,0 0 1 15,0 0 6-15,0 0-3 0,0 0 2 16,0 0-4-16,0 0 2 0,0 0 2 16,0 0 61-16,0 0 9 0,5 0-5 0,3 0 11 15,3 0-65 1,-5 4 34-16,10 2 62 0,-9 0-56 0,1-2-40 16,0 0-3-16,2 0 12 0,1 0 26 15,1 2 2-15,19 4 47 0,-11-5-76 16,2-1 5-16,4 1-2 0,3 0 0 15,3 0-1-15,40 6 10 16,6 0-19-16,-36-6-7 0,46 5 17 16,4-3 28-16,-42-4-20 15,54 2 35-15,-49-4-32 0,-2-1-2 16,2 0-5-16,0 0-9 0,0 0-9 0,-1 0 1 16,42-12 18-16,-51 12-19 15,-3-5 1-15,-4 5-4 0,-2-3 6 0,-3 3-5 16,-5 0-1-16,21 0 7 0,-28 0-12 15,-1 0 2-15,-2 0-4 0,0 0 8 16,-1 0 1-16,0 0-5 0,18 0-6 16,1 0-4-16,-18-5 5 15,18-1 13-15,-18 3-8 0,-2-2-3 16,-1 2-3-16,-1 3 3 0,0-5-4 16,-3 2 6-16,8-2-6 0,-12 3 5 15,-2 1-2-15,0 1 3 0,-1-2-26 16,-2 2-13-16,0 0-27 0,0 0-175 15,-2 0-9-15,0-1-158 0,0 0-182 16,0 0-251-16,-9-1 131 0</inkml:trace>
  <inkml:trace contextRef="#ctx0" brushRef="#br0" timeOffset="198337.37">5858 4758 1584 0,'0'-2'68'0,"0"1"29"16,0-2 26-16,0 1-20 0,0 1-6 15,0-2 75-15,0 2-86 0,0 0 11 16,0-1 5-16,0 0 22 0,0 0 124 16,0 1-115-16,0 0 0 0,-3-2-2 15,3 3 1-15,0-2-13 0,-3-1 49 16,3 2-96-16,0 0-22 0,-2-1-4 0,2 0-14 16,-4-2 22-16,3 0-35 15,0 1 3-15,-1-1 2 0,0 1 1 16,-3-6 53-16,4 4-44 0,-1 1 9 0,0 1-2 15,0 0 5-15,1 0-9 0,-1 0 11 16,2 2-37-16,0 0-1 0,-1 1-10 16,1 0-8-16,0 0-35 0,0 0 9 15,0 0 7-15,0 0 9 0,0 8 0 16,0 2 12-16,12 23-13 0,-6-8 32 16,1 7 6-16,0 7-5 0,1 6 2 15,8 55-18-15,-10-48 2 0,0 1 2 16,0-1-7-16,0-3 8 0,1-1 0 0,4 37-18 15,-4-47 12-15,0-4 3 16,0-1 3-16,1-5 5 0,5 19-1 0,-7-28-26 16,-1-2-26-16,1-3-23 0,-1-3-27 15,-2-1-26-15,3 0-191 0,-4-6 104 16,-1-4-76-16,-1 0-114 0,0 0-200 16,0-15-827-16</inkml:trace>
  <inkml:trace contextRef="#ctx0" brushRef="#br0" timeOffset="198806.64">5834 5421 2776 0,'-7'-7'59'15,"1"1"26"-15,2 0 15 0,1-2 68 0,3 6-129 16,0 1-22-16,0 1-6 0,0 0-12 15,0 0 14-15,0 9-1 0,4 3 15 16,3 5-1-16,0 0 1 0,13 27 64 16,-10-19-53-16,1 0-2 0,1 0-6 15,0-1-4-15,-1-3 0 0,10 14 20 16,-11-20-14-16,0-4 18 0,-1-1 1 16,0-2 12-16,8 2 49 0,-10-8-72 15,2-2-1-15,-2 0-13 0,0 0-9 0,1-9 1 16,11-16-11-16,-8 7-4 15,0-1-2-15,3-3-23 0,0-4-15 16,16-27-119-16,-16 26 4 0,-1 1-83 0,-1 1-84 16,1 3-119-16,-2 3-298 0,5-8-672 15</inkml:trace>
  <inkml:trace contextRef="#ctx0" brushRef="#br0" timeOffset="199738.63">5756 5963 2318 0,'-1'0'54'0,"1"0"48"0,0 9 30 16,0 0 21-16,5 6-38 0,6 24 25 16,-5-14-94-16,0 0-8 0,1 1-16 15,0 0 3-15,7 22-6 0,-7-27-10 16,1-2-2-16,0-2 0 0,0-2-6 15,-2-2-3-15,7 8 0 0,-8-13 2 0,1-3 4 16,-2-1-5-16,0 0 28 16,0-2 81-16,-3-2-18 0,0 0-5 0,-1 0-9 15,0 0-15-15,0 0-35 16,-6-14 12-16,-1 7-24 0,-2-1-5 0,0-2-1 16,-1-1 4-16,-16-8 22 0,12 10-16 15,0 2 8-15,0 2-11 0,1 1-9 16,1 4-7-16,-8 0-7 0,12 9 3 15,1 1 8-15,1 2-2 0,3 1 2 16,-1 16-4-16,4-14 7 0,0 1 2 16,0 0 8-16,0-2-5 0,16 11-12 15,-9-13-2-15,1-2-14 0,0-2-8 16,1 0-35-16,1-3-36 0,12 1-225 16,-9-6 69-16,1 0-80 0,1-6-103 0,1-2-276 15,19-15-483-15</inkml:trace>
  <inkml:trace contextRef="#ctx0" brushRef="#br0" timeOffset="200357.36">6080 6176 2836 0,'-18'18'95'15,"9"-7"17"-15,2-1 50 0,0 1-12 16,1 2-12-16,-2 10-11 0,5-12-109 15,3-2-4-15,0 0-3 0,0-3 9 16,0-1 2-16,0 2 27 0,0-5-31 0,6 0-1 16,1-2-1-16,-3 0-10 0,7 0 8 15,-5-7-7-15,0 1 4 0,-1 1-2 16,1-2 6-16,-2 1-1 0,1-4 7 16,-4 4-16-16,-1 1-11 0,0 0 16 15,0-1-13-15,0-5 12 0,-7 5-17 16,2-1 15-16,0 1 2 0,5-1-11 0,-4 2 9 15,0-6-16-15,4 7-3 16,0-2 6-16,0 1-5 0,0 1-3 16,8-9 5-16,1 7 6 0,0 1-4 0,1 2-1 15,0 0 2-15,1 0 5 0,13 3-10 16,-12 0 12-16,0 6-9 0,1 0 9 16,-2 0-8-16,10 7-1 0,-12-5 5 15,-1 0-3-15,-1 1 1 0,-1-1 9 16,-1 1-3-16,4 9 10 0,-7-10-10 15,0-1-4-15,1-1 8 0,-3-1-14 16,2 2 30-16,-2-6-1 0,0 1 18 16,0-2 4-16,0 0 11 0,0 0-11 15,0 0 8-15,0-6-50 0,0 0 1 16,0-2-4-16,0-1 1 0,0-15-9 0,0 9 5 16,0-2 5-16,7 0-3 0,-1-2 2 15,2 3-1-15,6-13-1 0,-7 16 4 16,-1 3 0-16,1 3-2 0,0 1-9 15,6 4 8-15,-5 2 0 0,-1 0 7 16,0 6-6-16,0 1-5 0,0 0 0 16,7 9-1-16,-8-8 15 0,-1 1-17 15,1 0-3-15,-1-1-10 0,3 7-75 16,-5-9 15-16,-1 0-68 0,0 1-71 0,-1-3-108 16,-1 1-90-16,0 0-833 15,0-4 640-15,0-1 131 0</inkml:trace>
  <inkml:trace contextRef="#ctx0" brushRef="#br0" timeOffset="200620.95">6548 5770 2917 0,'3'0'-20'0,"-1"0"27"0,-2 0 70 16,2 0 50-16,-2 7 42 0,0 2-8 0,0 16 6 16,0-9-139-16,0 4-1 0,0 2-19 15,-6 1 4-15,-4 28-9 0,5-25-23 16,-1 0-72-16,1-1-93 0,1-2-108 16,-4 17-488-16,5-25 230 0,0-2-75 15,1-2 108-15</inkml:trace>
  <inkml:trace contextRef="#ctx0" brushRef="#br0" timeOffset="200885.52">6631 5728 2801 0,'2'-1'-3'15,"0"0"1"-15,1-1 4 0,0 2 52 16,0 0 48-16,2 6 183 0,-1 1-162 16,-1 2-28-16,2 3-14 0,0 3 10 15,6 20 55-15,-6-15-81 0,-1 1-30 0,0 1 1 16,0-2-19-16,3 21-20 0,-2-24-1 16,-1 1 5-16,0-3 1 15,0 1-41-15,0-3-58 0,5 9-351 0,-7-14 103 16,0 1-71-16,-1-4-123 0,1 0-178 15</inkml:trace>
  <inkml:trace contextRef="#ctx0" brushRef="#br0" timeOffset="201035.44">6729 5947 2948 0,'0'-1'12'15,"0"-2"20"-15,7 1 41 0,-1 0 40 0,8-5 115 16,-8 3-155-16,2-1-39 0,0-2-41 15,1-1-64-15,12-9-388 0,-10 7 78 16,1 0-242-16,2-1-67 0,0 0 72 16</inkml:trace>
  <inkml:trace contextRef="#ctx0" brushRef="#br0" timeOffset="201671.25">6022 6826 2114 0,'-4'-4'39'0,"0"2"41"0,1-2 54 16,0-1 225-16,3 4-189 0,-1-2-36 16,1 3-48-16,0 0-24 0,0-1-14 0,0 1-18 15,0 0 41-15,0 9 4 0,4 2 8 16,0 25 39-16,-4-13-80 0,3 1 1 15,-3 4 5-15,0 1-15 0,3-2-5 16,0 21-8-16,-2-28-17 0,1-3-3 16,-1-3-3-16,1-4 12 0,0 5 24 15,-1-10-5-15,0-3 5 0,0-1-7 16,-1-1 4-16,3 0 14 0,1-5-20 16,-1-3-12-16,3-2 0 0,2-5-4 15,0-1-5-15,15-27-7 0,-11 18 1 16,1 0-4-16,-1 0 6 0,-2 2 1 0,9-16-47 15,-12 24-7-15,-1 4-48 16,-1 2-80-16,-1 2-105 0,3-2-523 0,-5 7 261 16,0 1-150-16,-2 1 119 0</inkml:trace>
  <inkml:trace contextRef="#ctx0" brushRef="#br0" timeOffset="201926.19">6132 6981 2588 0,'0'2'19'0,"0"-1"49"15,0 1 47-15,0 0 46 0,0 4 197 16,7-2-212-16,0 1-26 0,0-1-44 16,-1 1-6-16,8 6 6 0,-6-5-56 15,0 0-13-15,1 0 0 0,0 0-15 16,0 0-9-16,7 5-140 0,-8-6-10 15,0 0-77-15,-1-1-73 0,-2 0-109 16,5-1-906-16,-5-3 751 0</inkml:trace>
  <inkml:trace contextRef="#ctx0" brushRef="#br0" timeOffset="202320.97">6360 6795 3006 0,'3'0'2'0,"-1"0"41"0,-1 0 55 16,2 0 40-16,-2 5 27 0,5 6 74 15,-4-4-185-15,1 1-15 0,0 2-20 16,1 1 11-16,2 11 11 0,-3-10-22 16,0 2-6-16,0-3-5 0,-2 1-3 0,1-3-7 15,0 5 5-15,-1-10 13 16,0-1 9-16,-1 0 3 0,0-3 15 0,0 0 37 15,0 0-62-15,0 0-5 0,1-7-31 16,-1-2-5-16,1-2 11 0,2-17-19 16,0 9 21-16,0-3-5 0,1-3 6 15,0-2 0-15,6-25-14 0,-4 28 12 16,-1 2 5-16,1 2-5 0,0 4-19 16,-1 3-7-16,6-2-44 0,-6 11 51 15,1 4 8-15,1 0-13 0,-2 0 4 16,9 17-26-16,-7-9 43 0,-2 1-2 0,1 0-8 15,-1 1-4-15,-1 1-19 16,3 7-98-16,-4-10 33 0,0 0-28 0,-2-1-33 16,1 0-39-16,0 2-319 0,-2-6 143 15,2 0-172-15,-1 0 48 0,-1-3 74 16</inkml:trace>
  <inkml:trace contextRef="#ctx0" brushRef="#br0" timeOffset="202785.95">6690 6543 2848 0,'0'-4'46'0,"-6"4"52"0,6 0 46 16,-11 0 188-16,8 0-208 0,-2 7-33 16,1 1-27-16,1 4-19 0,-4 20 0 15,3-13-35-15,2 2-5 0,2 2 6 0,0 0-10 16,0 19 17-16,0-24-18 0,4-3 1 15,3-2 0-15,-2-4 2 0,9 1-2 16,-6-10 4-16,0 0-7 0,2 0 4 16,2-8 9-16,0-2-7 0,12-14 6 15,-14 10-8-15,0-1 0 0,-2 1 9 16,-1-2-11-16,-1-8 9 0,-6 12-25 16,0 1-16-16,0 1-26 0,-5-1-49 15,-8-11-226-15,6 10 104 0,0 0-20 0,-2 1-21 16,2 0-35-16,-6-6-578 15,8 12 330-15,1 0 90 0</inkml:trace>
  <inkml:trace contextRef="#ctx0" brushRef="#br0" timeOffset="203245.02">6906 6409 2429 0,'7'0'42'0,"-2"0"55"15,-1 0 64-15,3 13 282 0,-4-5-244 16,-1 2-38-16,-1 1-52 0,2 2-24 16,0 18 6-16,-1-16-75 0,0 1-7 15,0-3-2-15,0 1-10 0,1-2 11 0,3 8-4 16,-3-14 5-16,0 0-12 0,0-2 0 16,1-2-7-16,3-1-8 0,-3-1-1 15,0 0-20-15,0-7-24 0,2-1-20 16,4-13-68-16,-5 9 74 0,-1-1 5 15,1 0 4-15,-1 1 14 0,0-1 26 16,1-5 0-16,-3 10 12 0,1 2 4 16,0 3 9-16,0 3 0 0,2 0 15 15,5 16-4-15,-1-1 1 16,-4-9 0-16,1 1 7 16,0-1 14-16,9 3 74 0,-7-6-38 0,-1-3 21 15,3 0 15-15,-1 0 10 0,0 0 4 16,10-18 43-16,-10 9-100 0,-1-1 4 15,0-2 9-15,-2 2 0 0,2-10 70 16,-6 11-98-16,-2 0-12 0,0 0-24 16,0 0-20-16,-7-1-37 0,-6-13-139 15,5 12 58-15,0-2-44 0,0 1-75 16,0 0-106-16,-8-8-587 0,10 13 218 16,1 1 78-16,-1 3 129 0</inkml:trace>
  <inkml:trace contextRef="#ctx0" brushRef="#br0" timeOffset="203442.87">7601 6018 3474 0,'6'0'21'15,"-2"0"48"-15,-2 6 47 0,0 9 152 16,-1-6-166-16,0 2-40 0,-1 0-15 15,1 2-15-15,2 18-19 0,-2-16-14 16,2 1 14-16,0-1-11 0,1 0-3 16,0 0-28-16,2 11-111 0,-2-16-10 0,-2 2-138 15,-1-3-150-15,1 0-194 0,-2 1-1006 16</inkml:trace>
  <inkml:trace contextRef="#ctx0" brushRef="#br0" timeOffset="203619.21">7626 5741 3377 0,'0'-11'1'0,"0"3"-3"0,0 2 1 16,-5 2-3-16,5 0-11 0,-6 4-19 16,6 0-66-16,0 0-107 0,0 0-113 15,0 14-629-15,6-6 320 0,0-1 112 16</inkml:trace>
  <inkml:trace contextRef="#ctx0" brushRef="#br0" timeOffset="204058.18">7804 5681 2462 0,'7'-15'33'15,"0"-3"28"-15,0 0 49 0,-1 1 41 16,1-17 203-16,-6 19-205 0,2 1-32 0,-3 1-24 15,0 1-30-15,0 0 9 0,-6-6 52 16,6 11-70-16,-8 2-17 0,1 0-11 16,1 1-6-16,-5 3-17 0,7 1 2 15,-2 7-15-15,2 2 21 0,-2 4-7 16,-4 26 29-16,6-12-26 0,0 5-2 16,-1 2-1-16,2 5-7 0,0 2-1 0,1 39 8 15,2-41-4-15,0-3 5 16,0-3-13-16,7-5 7 0,6 20 1 0,-6-30 6 15,-1-2-4-15,-1-2-2 0,1-3-1 16,-2-2 1-16,2 2 8 0,-6-8-4 16,1 1 2-16,-1-3-4 0,0-1 10 15,0 0 20-15,0 0-18 0,0 0-3 16,0-8-11-16,0 2 4 0,-4-10 1 16,4 7 2-16,-4-2-2 0,4 0-2 15,0 1-4-15,0-2-2 0,0-8 8 16,8 10-2-16,1 1 1 0,1-1-6 0,2 0-6 15,16-9-37-15,-13 9 17 16,0 1-25-16,2 0-23 0,0 1-56 16,16-7-377-16,-17 8 117 0,-2 2-156 0,-1-1-224 15,0 2 90-15</inkml:trace>
  <inkml:trace contextRef="#ctx0" brushRef="#br0" timeOffset="204647.36">5904 7813 2080 0,'-6'0'45'0,"-1"0"51"15,-1 7 51-15,-2-1 57 0,1 2 20 16,-11 8 199-16,10-7-252 0,0 3-46 0,1-1-39 16,1 1-19-16,-5 13 1 0,9-10-50 15,1 0 3-15,2 34 0 16,1-32-21-16,0-1 16 0,7-1-12 16,5 13 2-16,-6-16-27 0,2-3 3 15,1-1-17-15,1-1-24 0,1-2-53 16,14-2-340-16,-11-3 90 0,1-8-118 15,0-3-229-15,1-2 42 0</inkml:trace>
  <inkml:trace contextRef="#ctx0" brushRef="#br0" timeOffset="205079.47">5953 7580 3120 0,'-4'-7'36'0,"1"1"29"16,-1 2 29-16,1 1 38 0,-2 0 52 16,3 3-133-16,2 0-38 0,0 0 8 15,0 10 15-15,0 19 39 0,4-11-47 16,-4 5 4-16,7 3 3 0,-1 3-8 16,-2 1-10-16,6 29 12 0,-7-31-31 0,3-3 15 15,-1-1-13-15,-1-4 2 0,6 13-2 16,-5-20-3-16,0-3-8 0,-1-3 1 15,0 0-10-15,-1-3 6 0,3 1-24 16,-3-5 25-16,0 0-2 0,0 0 7 16,0-7 1-16,4-11-10 0,-3 8 16 15,0-2-4-15,1 0 8 0,1 0-8 16,0 1-3-16,5-8 2 0,-7 12 3 16,1 2 4-16,0 1-7 0,-1 2 1 15,4 2 11-15,-3 0 6 0,2 0 2 0,-1 6-5 16,1 1 4-16,8 5-2 0,-8-4 0 15,0-3-19-15,0 2 15 0,0 0-13 16,0-3-3-16,6 5-64 0,-7-5-36 16,0-2-94-16,-1-2-96 0,1 0-115 15,5 0-830-15,-7-9 599 0,2-1 132 16</inkml:trace>
  <inkml:trace contextRef="#ctx0" brushRef="#br0" timeOffset="205414.17">6258 7736 2868 0,'2'4'-3'15,"1"-4"3"-15,-2 4 27 0,1-1 30 0,1-3 52 16,3 0 112-16,-1 0-141 0,-1 0-50 16,3-8-17-16,0-1-1 0,8-9-6 15,-7 8 1-15,-1-1 0 0,-1 0-3 16,-1 1 9-16,-1 1-9 0,-1-7 14 15,-3 8-22-15,0 1 10 0,0 1-4 0,-7 1-2 16,-5-4 8-16,5 7 5 16,0 1 4-16,-1 1 3 0,1 0 16 15,-8 13 27-15,8-4-22 0,0 2-3 0,1 1 0 16,2 3 7-16,0 0-11 0,-2 18-9 16,6-16-18-16,0-1-9 0,0 0 9 15,0-3-6-15,7 13 2 0,-1-15-17 16,-1-2-33-16,1-2-27 0,1 0-56 15,0-3-43-15,9-1-324 0,-7-3 190 16,1 0-29-16,0-10-73 0,1 0-205 16,12-16-361-16</inkml:trace>
  <inkml:trace contextRef="#ctx0" brushRef="#br0" timeOffset="205685.19">6459 7551 2501 0,'-6'0'49'0,"0"0"51"0,0 6 68 16,-5 6 276-16,6-6-255 0,1 1-62 16,-1-1-58-16,2 1-29 0,1 1-27 15,2 4 3-15,0-6-3 0,0 1-6 16,6 0 2-16,-1 0 7 0,9 6 1 16,-6-5-15-16,0-1-4 0,-1 0-3 0,2-1 0 15,0 0 7-15,5 7 5 16,-8-6 6-16,0 0-2 0,-1 0 2 15,-1 0 0-15,2 7-7 0,-5-8-1 0,0 2-13 16,-1-2-17-16,0 0-78 16,0 0-91-16,0 2-430 0,-6-5 254 0,6-1-90 15,-6-2-164-15,1 0 26 0</inkml:trace>
  <inkml:trace contextRef="#ctx0" brushRef="#br0" timeOffset="206091.28">6510 7342 3044 0,'0'-1'0'0,"2"1"27"0,-2 0 52 16,2 0 44-16,-1 14 175 0,1-2-207 16,-1 0-31-16,7 42 7 15,-5-32-55-15,0 0 2 0,0 1-12 16,1 0 1-16,3 20-18 0,-4-23 10 15,-1-1-22-15,0-2-29 0,1-2-39 16,1 7-198-16,-1-14 147 0,-2-2 18 16,0-1 33-16,-1-2-8 0,0-2-8 15,0-1-105-15,0 0 147 0,0 0 36 16,-6-8 17-16,6 1 13 0,-11-12 24 0,11 8 15 16,-4 0 17-16,4-3 21 0,0-1 22 15,0-13 105-15,6 14-123 0,0 0-29 16,2 1-24-16,0-1-14 0,3 3-5 15,10-7 2-15,-10 10-1 0,0 1-11 16,0 1-32-16,-1 1-75 0,9-2-366 16,-12 4 96-16,2 1-200 0,-2 0 18 15,-2 2 69-15</inkml:trace>
  <inkml:trace contextRef="#ctx0" brushRef="#br0" timeOffset="206727.53">5809 8703 2533 0,'0'-8'75'0,"0"4"-10"0,0 3 33 0,0 0-3 16,0 1 2-16,0 0 158 0,0 0-93 15,0 0 19-15,0 10-27 0,5 1-32 16,-1 4-51-16,4 24-8 0,-5-15-41 16,0 3-2-16,0 1-6 0,0 0-4 0,0 25-9 15,-2-30-6-15,-1-2 8 16,0-2 0-16,0-2-3 0,0 8 2 0,0-16-4 16,0-1 5-16,0-3 1 15,0 0 12-15,0-3-1 0,0 1 7 0,0-3-32 16,-5 0-9-16,1-7-6 0,1-1-2 15,-5-14-31-15,4 7 28 0,0-3-5 16,-1-3 6-16,0-2 6 0,1-2 6 16,-3-26 21-16,5 24-3 0,0 2 3 15,2 1-4-15,0 0 3 0,5-19-12 16,2 22-3-16,0 1-2 0,1 1 18 16,1 1-9-16,1 0 3 0,10-10-33 15,-10 18 17-15,-2 2-5 0,-1 4 11 0,-1 4 4 16,2 0 15-16,-6 0 15 0,0 8 15 15,-2 0 4-15,0 0 5 0,0 1-16 16,0 11 17-16,-6-9-41 0,0 0 3 16,0 0-16-16,-1 0 9 0,-9 11-5 15,8-11-14-15,1 0-28 0,0-1-34 16,0 0-66-16,1-1-79 0,-4 8-441 16,7-8 272-16,1-1-125 0,-1-1-110 15,2-1 66-15</inkml:trace>
  <inkml:trace contextRef="#ctx0" brushRef="#br0" timeOffset="207135.01">6094 8475 2700 0,'-14'0'59'0,"9"5"40"15,-1 1 54-15,0-1 28 0,1 2 6 16,-5 8 51-16,4-8-189 0,2 2-19 0,1 2-7 16,-1 0 0-16,-3 12 8 15,4-13-23-15,1 1-9 0,1 0 1 0,0-3 0 16,1-1 2-16,0 2-2 0,0-7-2 16,0-2 0-16,6 0-9 0,-6 0-2 15,11-6-51-15,-7-1 34 0,0 0-1 16,1-1 2-16,1 0 3 0,0 0 11 15,5-5 3-15,-4 7 19 0,-1 2-13 16,1 0 8-16,0 2-10 0,7 2-16 16,-7 0 16-16,0 0 10 0,-1 0 14 15,0 0 3-15,5 7 13 0,-6-2-30 0,-2 2-4 16,1-2 4-16,0 0 0 0,-1 0-37 16,4 3-247-16,-4-5 20 0,-1 0-69 15,0-3-61-15,0 0-260 0,1 0-510 16</inkml:trace>
  <inkml:trace contextRef="#ctx0" brushRef="#br0" timeOffset="207311.62">6225 8398 3136 0,'3'0'79'0,"1"0"49"0,0 7 37 16,0 1-15-16,3 8 28 15,-3-7-149-15,0 1-21 0,0-1-5 0,0 1 1 16,1 0-6-16,3 7-132 0,-4-10-64 16,-1 0-105-16,1-2-90 0,-2-1-122 15,0 1-906-15,-2-5 887 0</inkml:trace>
  <inkml:trace contextRef="#ctx0" brushRef="#br0" timeOffset="207473.5">6221 8240 3384 0,'-6'-21'1'0,"4"15"1"0,0 1-6 15,0 5-3-15,1 0-12 0,1 0-71 16,0 0-373-16,0 0 35 0,5 6-296 16,-5 2 73-16,6 0 82 0</inkml:trace>
  <inkml:trace contextRef="#ctx0" brushRef="#br0" timeOffset="207886.52">6334 8353 2693 0,'5'0'4'15,"2"0"45"-15,-2 0 54 0,4 0 245 16,-4 0-164-16,-1 0-32 0,-1 8-42 15,2 0-18-15,3 9 6 0,-4-7-60 16,0 1-13-16,-1 2-10 0,1 0-1 16,-2 0-13-16,3 12 6 0,-3-16-10 0,0 1 5 15,0-4-9-15,-1 1 15 16,1 0-4-16,-1-4-1 0,-1-3-9 16,0 0 3-16,0 0 0 0,0 0-5 0,1-8-31 15,1-1 9-15,-1-2-9 16,1-2 6-16,0-2-3 0,4-17-10 0,-3 16 36 15,1 0 9-15,0 2-3 0,0 0 4 16,0 2-6-16,5-6-11 0,-3 12 15 16,-1 1 0-16,1 3 0 0,0 2 8 15,6 0-2-15,-5 0-11 0,2 0 7 16,-1 8 4-16,1-2 0 0,0 1 9 16,13 6-13-16,-11-6-2 0,0-1 2 15,1-1-39-15,0 0-53 0,10 2-304 16,-13-7 121-16,0 0-61 0,-2 0-71 0,-2 0-254 15,2-7 56-15</inkml:trace>
  <inkml:trace contextRef="#ctx0" brushRef="#br0" timeOffset="208133.42">6940 8052 3014 0,'2'-3'10'0,"0"2"69"0,1 1 61 16,-1 0 46-16,2 7 183 0,-2 0-265 0,-1 0-39 16,2 3-43-16,0 1-8 0,-1 2-4 15,3 16-2-15,-2-13-1 16,-2-2-10-16,2 1 0 0,-2 1-26 0,2 8-120 16,-1-14-34-16,-1-1-102 0,-1-3-99 15,0-2-94-15,0-1-271 0,0-1-515 16</inkml:trace>
  <inkml:trace contextRef="#ctx0" brushRef="#br0" timeOffset="208299.29">6972 7770 3616 0,'0'-29'12'0,"-7"20"-10"0,0 1 0 0,2 5-2 16,1-1-6-16,0 3-49 0,0 0-319 15,1 1 32-15,3 0-116 0,0 8-280 16,0 1 54-16</inkml:trace>
  <inkml:trace contextRef="#ctx0" brushRef="#br0" timeOffset="208585.95">7213 7893 2890 0,'-8'7'26'15,"0"2"26"-15,1 0 36 0,-7 14 141 16,7-12-147-16,1 2-39 0,1-3-47 16,3 3 1-16,2-4-5 0,0 7 13 15,9-11 1-15,2-1-3 0,0-2 30 0,1-2 29 16,14 0 106-16,-13 0-103 15,-2 0-25-15,1 0-5 0,-1 0 10 16,4 0 35-16,-11 6-48 0,0 4-10 0,-2 1-5 16,-2 3-3-16,0 20-4 0,-8-15-12 15,0 2-39-15,-1 2-96 0,-3-1-148 16,0-1-175-16,-17 20-1135 0,14-22 872 16</inkml:trace>
  <inkml:trace contextRef="#ctx0" brushRef="#br0" timeOffset="209631.19">6111 9309 2454 0,'-6'-9'57'0,"1"1"46"0,-6-1 207 16,4 5-155-16,1 4 6 0,-1-1-6 16,0 1-21-16,-3 0 29 0,7 0-133 15,0 0-6-15,2 0-1 0,1 6 2 0,0 2 5 16,0 15 21-16,8-7-35 0,-1 4 8 16,-1 4-1-16,1 2-5 0,7 31 21 15,-7-27-28-15,0-1-5 0,-2-1-1 16,0-3 0-16,-1-1 4 0,3 15-2 15,-4-24-7-15,-1-2-6 0,-1-3 7 16,0-2 1-16,0 0 8 0,-1-5-7 16,0-3 4-16,0 0-6 0,0 0-2 15,0 0-14-15,0-19-32 0,0 6 24 16,0-1 2-16,0-5 3 0,5 0-15 16,8-27-8-16,-6 24 20 0,2 0 14 0,1 1-15 15,1 4-1-15,1 1 0 0,12-3-2 16,-11 13 20-16,-1 6 0 15,1 0-3-15,-2 0 8 0,9 17 4 0,-12-8 5 16,-2 3 4-16,0-1 6 0,-2 3-2 16,-2 0 2-16,-2 15 15 0,0-13-18 15,0 0-3-15,-7-2-8 0,1 3-5 16,-10 12 3-16,7-16-1 0,0 0-2 16,-1-2-7-16,1-1-34 0,-9 5-212 15,9-9-21-15,0-3-62 0,-1 0-53 16,2-3-56-16,0 0-128 0,-4-11-503 15</inkml:trace>
  <inkml:trace contextRef="#ctx0" brushRef="#br0" timeOffset="210003.17">6415 9494 2072 0,'7'0'21'0,"-1"0"35"15,1 0 52-15,-3 0 42 0,6 0 154 16,-6 0-196-16,-1 0-36 0,1-8-27 16,1 0-7-16,0-2-11 0,4-12 32 0,-5 9-27 15,0-1 7-15,-1 1 15 0,0 1 13 16,-2-11 68-16,-1 12-95 0,0 1-10 16,0 1-16-16,-8-1-4 0,0 3 0 15,-8-7 8-15,7 10-12 0,0 1 0 16,0 3 2-16,1 0 13 0,-8 9 27 15,10 4-28-15,1 0-7 0,1 3 4 16,1 3 5-16,2 2-1 0,1 26 18 16,0-23-25-16,0 1 1 0,7-1-11 0,-1-2 3 15,0-2-6-15,7 14-18 16,-6-20 3-16,1-3-13 0,0-3-17 16,1-2-26-16,13-4-232 0,-10-2 41 0,1-8-72 15,-1-3-53-15,2-1-148 0,-1-3-97 16</inkml:trace>
  <inkml:trace contextRef="#ctx0" brushRef="#br0" timeOffset="210285.01">6646 9250 2693 0,'-4'0'4'0,"-2"0"38"0,2 0 41 15,0 6 43-15,0 1 20 0,-2 6 57 16,5-5-162-16,-1 2-28 0,2 1-5 0,0-1-8 15,0 0 8-15,6 8 9 16,-1-9-5-16,1 0-9 0,1-2-2 0,0 0 7 16,7 5-14-16,-7-5 28 0,1-1 29 15,-3 2 30-15,2-1 10 0,-1 1-8 16,4 7 4-16,-7-7-71 0,-1-1-6 16,0 1-5-16,-2-1-3 0,0 2 3 15,0 6-59-15,-7-7-48 0,1 0-138 16,0 1-118-16,1-2-136 0,-6 5-1008 15,6-7 913-15</inkml:trace>
  <inkml:trace contextRef="#ctx0" brushRef="#br0" timeOffset="210652.92">6652 8923 2483 0,'1'0'45'0,"2"0"39"0,-2 0 33 16,2 13 26-16,2 1-14 0,5 24 71 0,-5-14-140 15,2 3-14-15,2 1-7 16,0 0-13-16,10 29 20 0,-11-29-43 16,1-2-2-16,0 0 1 0,0-3-1 0,7 18 15 15,-8-25-18-15,-2 0 7 0,-1-4-10 16,0-2-3-16,-1-2 4 0,0 0-24 15,-3-6 10-15,0-1-7 0,-1-1 2 16,0 0 5-16,0-6-11 0,0-1 20 16,0-1 2-16,0-2 8 0,0-3 5 15,0 0 2-15,0-15 66 0,0 15-22 16,5 0 11-16,-5 0-20 0,7 1-9 0,3-9-4 16,-5 11-30-16,1 1-2 0,1-1 0 15,0 2-3-15,2-2-40 0,8-5-303 16,-8 7 29-16,1 2-74 0,0-1-102 15,-1 1-187-15</inkml:trace>
  <inkml:trace contextRef="#ctx0" brushRef="#br0" timeOffset="211352.26">7454 8989 2635 0,'2'-13'48'0,"-2"3"66"0,0 0 74 16,0 4 70-16,-17-3 166 0,8 7-298 15,-2 2-58-15,0 0-24 0,-3 0-16 0,-14 17 11 16,14-6-26-16,0 3 1 0,-2 4-1 16,2 1 1-16,-12 27-3 15,16-23-9-15,1 3-5 0,2-3 4 0,2-1 3 16,3-2-6-16,2 13 4 0,0-21-2 15,7-1-5-15,-1-4 0 0,1-2 1 16,6-1 8-16,-7-4-1 0,1 0 7 16,1-10-9-16,1-2 5 0,10-13-8 15,-9 10-6-15,1 0-1 0,-1-2 10 16,-1 1-10-16,6-18 3 0,-10 19-7 16,1 0 10-16,-2 0 10 0,-1 2-10 0,0 0 3 15,1-5-10-15,-1 11 8 0,-2 2-3 16,2 2 0-16,-2 1 2 15,5 2 6-15,-2 0 1 0,2 7 1 0,1 1-8 16,0-2 9-16,10 11 2 0,-8-8-4 16,0 0 4-16,1 1-7 0,-1-1-5 15,0-1-5-15,8 6-49 0,-8-8-7 16,-2-3-81-16,0 0-107 0,1-3-92 16,5 0-505-16,-6-6 259 0,-1-1-30 0,-2-1 110 15</inkml:trace>
  <inkml:trace contextRef="#ctx0" brushRef="#br0" timeOffset="212318.7">7515 8650 3385 0,'-5'-17'-4'0,"0"5"-3"0,1 1 1 0,0 2 105 15,4 9 1-15,0 0 12 0,0 9-24 16,9 3-32-16,10 20 13 0,-7-11-34 15,0 2-14-15,1 4 2 0,1-1 3 16,10 27-8-16,-13-28-14 0,0 1 4 16,-1-1 9-16,-2-1-15 0,12 40 11 15,-14-45-1-15,2 13-4 16,-5-19-7-16,-1-2-10 0,-1-2 10 0,1-2 1 16,-1 1 9-16,-1-5-13 0,0-2 4 15,0 0-2-15,0-1 3 0,0 0-1 16,0 0 6-16,0-6-5 0,0 0 1 15,0-1-11-15,-6-2-10 0,1-15-45 16,1 10 39-16,4-2 5 0,0 0-1 16,0 0-15-16,0-16-81 0,0 18 54 15,0 0-2-15,0 1-4 0,5 3 2 16,4-9-76-16,-4 10 79 0,-1 2-2 16,1 2-5-16,-1-1-16 0,-1 1-13 0,3-5-82 15,-4 5 109-15,0 0 17 0,0-1 3 16,1-15-38-16,-3 14 77 15,0-1-5-15,0-9-20 0,0 7 23 16,0 0 0-16,0 0 5 0,-5-4-3 16,-1-14-28-16,1 13 18 0,0-2 5 15,-1 1 11-15,2-2 4 0,-8-16 2 16,6 17 1-16,0 0 15 0,-1 2 32 16,2 1 41-16,-4-8 148 0,6 14-135 0,0 3-42 15,0 1-29-15,2 1-14 16,1 3-1-16,0 0 89 0,0 7-31 0,0 3 18 15,7 3-13-15,0 3 5 0,10 29 71 16,-8-19-82-16,-1 4-11 0,2 0-13 16,0 1 8-16,7 28-4 0,-9-30-35 15,0-3-3-15,-1-2 2 0,-1 0 0 16,0-2-7-16,5 15 1 0,-7-21-5 16,0-2-6-16,0-2-2 0,-1-3 1 15,2 5 2-15,-2-10-1 0,-2-1-4 16,0-2 2-16,0-1 2 0,0 0 12 15,-1 0-5-15,0 0 9 0,1 0-22 16,0-7 12-16,1-10-33 0,-1 8 26 0,1-1-4 16,-2-2-3-16,2 0 3 0,-1-2-11 15,2-10-23-15,-2 12 28 0,1 1 2 16,-1 1-4-16,1 3 0 0,3-7-18 16,-1 10 19-16,-1 1 2 0,1 3 12 15,2 0-9-15,5 0 23 0,-4 8-25 16,0 1 13-16,0 0-12 0,2 1 11 15,-1 0 4-15,9 11-8 0,-10-11-2 16,0 0-3-16,0-1 11 0,-2-2-13 16,3 8 9-16,-5-10-3 0,-2-1 8 15,-1-1-6-15,1-1 21 0,-1 0 19 16,1-2-2-16,-1 0-3 0,0 0 4 0,1 0-7 16,0-12-12-16,1 3-25 0,-1-1 5 15,2-1-6-15,-1-5 1 0,1-2 6 16,3-21-16-16,-3 16-9 0,0 0-10 15,-2 1-33-15,2 1-41 0,1-15-297 16,-1 22 92-16,-1 3-70 0,-1 1-74 16,0 5-280-16,-1 5-386 0</inkml:trace>
  <inkml:trace contextRef="#ctx0" brushRef="#br0" timeOffset="212556.66">8135 8653 2412 0,'0'-7'55'16,"0"7"56"-16,0 0 46 0,0 0 21 15,0 6-10-15,0 2-47 0,10 16 16 0,-5-10-104 16,0 1-9-16,1 1-8 0,-1 1-16 15,5 12-11-15,-6-16 3 16,1-1 0-16,-1-3-32 0,-1 0-93 0,2 1-368 16,-5-7 138-16,2-2-248 0,-2-1-16 15,0 0 65-15</inkml:trace>
  <inkml:trace contextRef="#ctx0" brushRef="#br0" timeOffset="212729.21">8089 8273 2713 0,'-2'-5'0'0,"-1"2"-4"0,1 3 3 0,2 0-3 16,0 13-108-16,0-2-51 0,0 1-117 16,5 3-251-16,-1 1-67 0</inkml:trace>
  <inkml:trace contextRef="#ctx0" brushRef="#br0" timeOffset="213227.11">8249 8432 2829 0,'0'-14'51'0,"0"1"42"0,0 3 66 0,0 0 43 15,0-6 101-15,0 11-227 0,0 0-53 16,0 2-17-16,4 2 7 0,-4 1 31 16,6 7-9-16,-2 2-13 0,-1 3-3 15,1 4-10-15,0 4 6 0,2 29 12 0,-3-21-9 16,0 1-11-16,-1-1 1 16,0 0-5-16,2 23 5 0,-3-30-8 15,1-1 3-15,-2-4 2 0,2-3-5 0,0 5 10 16,-2-13-17-16,1-2 7 0,0-3-9 15,-1 0 2-15,2 0 6 16,0 0-8-16,1-9-5 0,1-2-9 0,0 0 2 16,1-2 9-16,7-16-32 0,-6 14 27 15,1 0 0-15,1 1 8 0,-2 1 6 16,8-9 1-16,-7 14 3 0,0 1-4 16,-1 2 1-16,1 2-11 0,5 3 20 15,-6 0 3-15,-2 8 9 0,2 0-7 16,-2 2 9-16,0 2 4 0,0 15 25 15,-3-12-29-15,-1 2 0 0,0-1-15 0,0 0 7 16,-6 13-2-16,1-16-2 16,-1-3-14-16,0 0-1 0,0-1 0 0,-5 6-35 15,6-9-46-15,-1 0-76 0,0-2-100 16,1-1-97-16,-7-3-501 0,8 0 239 16,0 0 11-16,-1-6 126 0</inkml:trace>
  <inkml:trace contextRef="#ctx0" brushRef="#br0" timeOffset="213628.63">8486 8499 2439 0,'6'0'101'16,"-1"8"51"-16,0 0 44 16,-1 1 7-16,3 11 89 0,-3-8-200 0,0-1-38 15,-1 1-19-15,2-1-19 16,2 8 4-16,-2-11-13 0,-1-1 3 0,0-1-6 15,1-3-2-15,-1-1 5 0,1-1 11 16,-2-1-3-16,-1 0 2 0,0 0 2 16,-2 0-7-16,1-15-5 0,1 8-15 15,-2-1 2-15,2 0-5 0,-1-2 1 16,3-10-11-16,-2 9 15 0,0 0 6 16,0 1 2-16,2 0-8 0,-4 1 6 0,4-5-18 15,-2 10 14-15,2 3-2 0,-3 1 20 16,2 0 20-16,4 7 40 15,-1 1-40-15,-1-2-12 0,1 3-11 0,0-1 7 16,7 8-4-16,-7-10-1 0,0 0-13 16,1-1 1-16,-1-1 4 0,6-2-2 15,-6-2 3-15,1 0-39 0,0 0-24 16,0-8-65-16,0 1-91 0,4-11-365 16,-5 9 246-16,-4 0-39 0,0-1-144 15,-2 1-89-15</inkml:trace>
  <inkml:trace contextRef="#ctx0" brushRef="#br0" timeOffset="213995.76">8634 8241 2711 0,'-5'-11'29'0,"-1"-3"60"0,4 11-19 16,1 1-16-16,1 0-7 0,0 2 65 16,0 0 136-16,8 0-114 0,-2 10-53 15,2-1-13-15,0 1 3 0,1 4-11 16,11 18 15-16,-9-13-64 0,0 2 0 15,-1 0-11-15,0-1 2 0,7 20-6 16,-10-22 12-16,1-1-7 0,-3 0 5 16,0-2-6-16,2 9-11 0,-4-14-17 0,0-1-14 15,-1-2-42-15,0-2-19 0,-2-1-21 16,2-1-222-16,-2-3 135 0,0 0 2 16,0 0 18-16,0 0 32 0,-6-15-82 15,6 9 141-15,-6-4 1 0,2 0 31 16,4-1 33-16,-4-14 98 0,4 12 19 15,0 1 41-15,0-1 21 0,0 1 35 16,6-8 159-16,-1 11-209 0,1 2-40 16,1-1-37-16,1 0-16 0,0 1-14 15,9-8-6-15,-8 7-16 0,1 0 0 16,0 1 1-16,-1 0-53 0,9-5-217 16,-10 7 49-16,-1 2-29 0,-2 1-46 0,0 2-203 15,-1 0-536-15</inkml:trace>
  <inkml:trace contextRef="#ctx0" brushRef="#br0" timeOffset="214365.51">8896 8419 2343 0,'4'4'26'16,"-4"-1"32"-16,3 1 150 0,1-2-96 15,-1-2-4-15,-2 0-17 0,2 0-11 16,4-7 5-16,-3 2-70 0,2-1 2 0,0-2 6 15,0-1 4-15,8-12 17 0,-8 9-4 16,1 0-12-16,-1 0 8 0,-2-1-7 16,-1 2-22-16,1-9-2 0,-4 11-10 15,0 1 0-15,0 1 10 0,0 1-2 16,-14-2-14-16,10 5-1 0,-4 3 4 16,1 0 9-16,0 0 2 0,-8 24 6 15,8-9 21-15,-1 4 26 0,1 1 23 16,-2 3 4-16,2 1-17 0,-4 24 17 0,5-25-68 15,2-2-3-15,2-1-11 16,2-2 2-16,0 13-5 0,0-19 14 0,6 0-9 16,0-4-1-16,2-2-1 0,8 1-138 15,-7-7-75-15,2 0-134 0,2-7-100 16,-1-3-306-16,18-17-587 0</inkml:trace>
  <inkml:trace contextRef="#ctx0" brushRef="#br0" timeOffset="-213723.57">6882 9843 2249 0,'0'0'23'0,"0"0"7"16,5 0 11-16,-5 0 58 0,7 0 113 15,-3 0-105-15,1 0-60 0,0 0-1 0,1 7-10 16,1-1-5-16,10 7 6 0,-8-6-24 16,0 0 5-16,1-1 0 0,0 1 3 15,-2-3-5-15,9 5 19 0,-10-7-18 16,0-1 7-16,-1-1 9 0,1 0 8 15,-1 0-2-15,4-5 20 0,-5 0-37 16,0-1-12-16,0-2 0 0,1-1 2 16,4-13 8-16,-6 10-11 0,1-1-1 15,-2-2 8-15,0 0 20 0,0 1 18 0,-3-16 68 16,0 15-79-16,0 1 2 0,0 1 12 16,-6 2-5-16,1 1-6 0,-1-4-21 15,2 11-35-15,4 1-1 0,0 2-1 16,0 0-7-16,0 21-3 0,0-6 21 15,0 3 6-15,0 4-11 0,0 6 2 16,0 2 0-16,0 36-10 0,0-32 14 16,0 0-2-16,3-1 9 0,-1 0 3 0,-2 0 12 15,6 24 7-15,-6-30-19 16,0-2-16-16,0-2 8 0,0-2-8 16,0-2 10-16,-13 11-5 0,6-17-2 0,3-3-12 15,-2-2-11-15,1-2-45 16,-6 3-257-16,5-7 41 0,0-2-51 0,0 0-45 15,1 0-92-15,-1-9-138 0,-4-17-375 16</inkml:trace>
  <inkml:trace contextRef="#ctx0" brushRef="#br0" timeOffset="-213348.76">7173 9863 2001 0,'10'0'102'0,"-6"0"-8"0,0 0 20 16,1 0-22-16,-1 0 1 0,1-7-20 16,7-8 14-16,-5 6-63 0,0-2-19 15,1-1 3-15,-1-1 9 0,7-13 49 16,-8 14-15-16,-2 1 22 0,0 0-13 16,-2 1-1-16,-2 2 3 0,0-7 40 15,0 9-44-15,-8 0-2 0,-1 2-12 16,1 0 10-16,-1 2-11 0,-8 1 70 15,9 1-71-15,-1 0 7 0,2 6-22 16,0 3 3-16,0 1-3 0,-1 16 25 16,5-9-34-16,3 1 2 0,0 1-8 0,0 2-8 15,5 19 22-15,1-20-24 0,0-3-6 16,1-1-6-16,1-1-23 0,0-4 10 16,11 7-117-16,-8-12-13 0,1-6-100 15,-1 0-68-15,2 0-95 0,0-6-147 16,14-13-702-16</inkml:trace>
  <inkml:trace contextRef="#ctx0" brushRef="#br0" timeOffset="-213075.83">7361 9406 2328 0,'0'7'46'15,"0"-1"42"-15,13 14 184 0,-7-6-132 16,1 1-2-16,0 3-3 0,2 2 5 16,9 22 84-16,-10-21-151 0,2-1-30 15,-2 2-18-15,1-2-17 0,5 19 9 16,-7-22-8-16,-2 1-1 0,0-2-6 0,-1-1-2 15,1-2-16-15,3 9-125 0,-4-13-26 16,-1-1-89-16,0-2-70 0,0 0-77 16,0 4-829-16,-2-6 683 0</inkml:trace>
  <inkml:trace contextRef="#ctx0" brushRef="#br0" timeOffset="-212898.92">7499 9672 2442 0,'0'-5'36'0,"7"1"20"0,0 1 19 0,0 1 10 16,7-2 42-16,-7 4-83 0,1-1 2 15,1 1-21-15,0-2-2 0,1 0-9 16,10-7-13-16,-10 4-88 0,1-3-91 16,1-1-135-16,-2 0-359 0,13-11-554 15</inkml:trace>
  <inkml:trace contextRef="#ctx0" brushRef="#br0" timeOffset="-151729.54">12079 11587 2214 0,'0'0'28'15,"4"0"88"-15,1 6-18 16,0-2 13-16,-1 0-23 0,5 4 40 16,-4-4-90-16,2 1-3 0,0-1 4 15,3 2 19-15,0-1 8 0,14 6 66 16,-10-4-81-16,2-1-5 0,2 2-2 15,-1 1 3-15,3 1-3 0,22 10 28 16,-21-8-52-16,1 0-2 0,-1 1-10 0,1 0-2 16,20 13 10-16,-24-13-16 15,2-1-2-15,-2 0-3 0,0 1-3 16,-1-3 5-16,13 9-9 0,-17-9-27 0,-3-1-62 16,1-2-79-16,-4-2-84 0,0 0-69 15,4 1-574-15,-8-5 300 0,0 2 103 16</inkml:trace>
  <inkml:trace contextRef="#ctx0" brushRef="#br0" timeOffset="-151193.54">12479 11922 1764 0,'0'6'40'0,"0"-2"10"0,0-4-14 16,0 6 13-16,0-6 2 0,13 7 52 16,-6-4-75-16,1 1-4 0,0 0-5 15,2-1 3-15,2 0 8 0,13 2 40 16,-11-2-40-16,-1-3-6 0,-2 2 13 16,1-2 23-16,-2 0 19 0,6-6 108 15,-9 0-106-15,-2-2 2 0,-1 0-6 16,-2-2 8-16,0-14 36 0,-2 9-87 15,0 1-25-15,-6-3-9 0,-1 0-20 16,0 0-70-16,-8-16-362 0,7 20 9 16,0 0-270-16,1 3 97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51F94F5-58D1-42ED-AB38-DD97D2E49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0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3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https://dataaspirant.com/how-decision-tree-algorithm-works/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58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https://towardsdatascience.com/decision-trees-a-step-by-step-approach-to-building-dts-58f8a3e82596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36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0.381 total weighted </a:t>
            </a:r>
            <a:r>
              <a:rPr lang="en-US" dirty="0" err="1"/>
              <a:t>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5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0.360 total weighted </a:t>
            </a:r>
            <a:r>
              <a:rPr lang="en-US" dirty="0" err="1"/>
              <a:t>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4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783433"/>
            <a:ext cx="9144000" cy="110251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743200"/>
            <a:ext cx="9144000" cy="1143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62938-84EC-488D-9CA4-E38E8D42E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9B4F5-F495-445A-AD57-B1A0CC0AE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80"/>
            <a:ext cx="154305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80"/>
            <a:ext cx="451485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13C1C-2065-443A-845F-EE82C0FEF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A05A8-D087-49F8-A68B-53BB47A7E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92" indent="0">
              <a:buNone/>
              <a:defRPr sz="1400"/>
            </a:lvl2pPr>
            <a:lvl3pPr marL="685783" indent="0">
              <a:buNone/>
              <a:defRPr sz="1200"/>
            </a:lvl3pPr>
            <a:lvl4pPr marL="1028675" indent="0">
              <a:buNone/>
              <a:defRPr sz="1100"/>
            </a:lvl4pPr>
            <a:lvl5pPr marL="1371566" indent="0">
              <a:buNone/>
              <a:defRPr sz="1100"/>
            </a:lvl5pPr>
            <a:lvl6pPr marL="1714457" indent="0">
              <a:buNone/>
              <a:defRPr sz="1100"/>
            </a:lvl6pPr>
            <a:lvl7pPr marL="2057348" indent="0">
              <a:buNone/>
              <a:defRPr sz="1100"/>
            </a:lvl7pPr>
            <a:lvl8pPr marL="2400240" indent="0">
              <a:buNone/>
              <a:defRPr sz="1100"/>
            </a:lvl8pPr>
            <a:lvl9pPr marL="2743132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BC673-9CA8-4194-8E34-D666622A5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394BE-C7C4-4CA6-9240-6CDB29B2C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894F7-D2D8-4142-8878-126BF2DBE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0470E-5877-48CB-82CD-3CCAD5E83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85F8C-9C5D-49E8-8BBF-F28B73097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15B49-E272-4523-8166-1B1831C4B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7A090-BAD4-4341-AC7F-A731585BC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905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7750"/>
            <a:ext cx="8534400" cy="354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4683919"/>
            <a:ext cx="21717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529FA7E6-6E6F-4B77-AE36-D459A899D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773431"/>
            <a:ext cx="9144000" cy="4571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892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783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67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566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68" indent="-25716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557199" indent="-21430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Calibri" pitchFamily="34" charset="0"/>
        </a:defRPr>
      </a:lvl2pPr>
      <a:lvl3pPr marL="857228" indent="-1714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3pPr>
      <a:lvl4pPr marL="1200120" indent="-171446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4pPr>
      <a:lvl5pPr marL="1543012" indent="-1714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5pPr>
      <a:lvl6pPr marL="1885903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2228795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571686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914577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7.png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customXml" Target="../ink/ink5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10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7.png"/><Relationship Id="rId7" Type="http://schemas.openxmlformats.org/officeDocument/2006/relationships/customXml" Target="../ink/ink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6.emf"/><Relationship Id="rId4" Type="http://schemas.openxmlformats.org/officeDocument/2006/relationships/image" Target="../media/image18.png"/><Relationship Id="rId9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6.png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t's Decision Making Tree">
            <a:extLst>
              <a:ext uri="{FF2B5EF4-FFF2-40B4-BE49-F238E27FC236}">
                <a16:creationId xmlns:a16="http://schemas.microsoft.com/office/drawing/2014/main" id="{45BCB1E7-7C7F-461B-A9F1-A5E0A16C0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12068"/>
            <a:ext cx="3370249" cy="37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09550"/>
            <a:ext cx="9144000" cy="1102519"/>
          </a:xfrm>
        </p:spPr>
        <p:txBody>
          <a:bodyPr/>
          <a:lstStyle/>
          <a:p>
            <a:pPr eaLnBrk="1" hangingPunct="1"/>
            <a:r>
              <a:rPr lang="en-US" dirty="0"/>
              <a:t>CSE 445: Machine Learning</a:t>
            </a:r>
            <a:br>
              <a:rPr lang="en-US" dirty="0"/>
            </a:br>
            <a:endParaRPr lang="en-US" sz="27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804317"/>
            <a:ext cx="91440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Decision Trees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12357" y="4797253"/>
            <a:ext cx="914400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Instructor: Syed Athar Bin Amir, North South University</a:t>
            </a:r>
            <a:endParaRPr lang="en-US"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9DB1-892A-45FE-B58F-F5EE2D07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#3: Good Blood Circulation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8684557-943B-4B4A-849C-F71EFF583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3950"/>
            <a:ext cx="4434137" cy="312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5189FB-E673-441E-BF50-D6E7E86E63D7}"/>
                  </a:ext>
                </a:extLst>
              </p:cNvPr>
              <p:cNvSpPr txBox="1"/>
              <p:nvPr/>
            </p:nvSpPr>
            <p:spPr>
              <a:xfrm>
                <a:off x="4369380" y="1276350"/>
                <a:ext cx="4461671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=1 −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37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37+127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127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37+127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=0.349</m:t>
                      </m:r>
                    </m:oMath>
                  </m:oMathPara>
                </a14:m>
                <a:endParaRPr lang="en-US" dirty="0" err="1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5189FB-E673-441E-BF50-D6E7E86E6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380" y="1276350"/>
                <a:ext cx="4461671" cy="6770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EA03A7-1284-496F-B3A2-2A5EBDDFFBE7}"/>
                  </a:ext>
                </a:extLst>
              </p:cNvPr>
              <p:cNvSpPr txBox="1"/>
              <p:nvPr/>
            </p:nvSpPr>
            <p:spPr>
              <a:xfrm>
                <a:off x="4367321" y="2334395"/>
                <a:ext cx="4461671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=1 −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100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100+33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33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100+33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=0.373</m:t>
                      </m:r>
                    </m:oMath>
                  </m:oMathPara>
                </a14:m>
                <a:endParaRPr lang="en-US" dirty="0" err="1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EA03A7-1284-496F-B3A2-2A5EBDDFF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321" y="2334395"/>
                <a:ext cx="4461671" cy="6770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45AF28-320A-4D05-A4AA-EE43ABAE6038}"/>
                  </a:ext>
                </a:extLst>
              </p:cNvPr>
              <p:cNvSpPr txBox="1"/>
              <p:nvPr/>
            </p:nvSpPr>
            <p:spPr>
              <a:xfrm>
                <a:off x="4204712" y="3577401"/>
                <a:ext cx="4737515" cy="899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164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164+133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∗0.349+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33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64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+1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33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Calibri"/>
                        </a:rPr>
                        <m:t>∗0.3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73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cs typeface="Calibri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0.360</m:t>
                      </m:r>
                    </m:oMath>
                  </m:oMathPara>
                </a14:m>
                <a:endParaRPr lang="en-US" dirty="0" err="1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45AF28-320A-4D05-A4AA-EE43ABAE6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712" y="3577401"/>
                <a:ext cx="4737515" cy="899349"/>
              </a:xfrm>
              <a:prstGeom prst="rect">
                <a:avLst/>
              </a:prstGeom>
              <a:blipFill>
                <a:blip r:embed="rId6"/>
                <a:stretch>
                  <a:fillRect l="-129" b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CA7EAD-9560-41F2-845A-72AE2F443677}"/>
              </a:ext>
            </a:extLst>
          </p:cNvPr>
          <p:cNvSpPr txBox="1"/>
          <p:nvPr/>
        </p:nvSpPr>
        <p:spPr>
          <a:xfrm>
            <a:off x="5532737" y="876779"/>
            <a:ext cx="361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Left leaf Gini impurity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F483E0-F431-4D8C-9E9B-CC9FFABC5EC1}"/>
              </a:ext>
            </a:extLst>
          </p:cNvPr>
          <p:cNvSpPr txBox="1"/>
          <p:nvPr/>
        </p:nvSpPr>
        <p:spPr>
          <a:xfrm>
            <a:off x="5531708" y="1997144"/>
            <a:ext cx="361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Right leaf Gini impurity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FFF06E-BAA5-458E-87D6-377F25527012}"/>
              </a:ext>
            </a:extLst>
          </p:cNvPr>
          <p:cNvSpPr txBox="1"/>
          <p:nvPr/>
        </p:nvSpPr>
        <p:spPr>
          <a:xfrm>
            <a:off x="4891573" y="3181535"/>
            <a:ext cx="450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Total Gini impurity – weighted average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D155A-69FC-4DC8-9464-575E4B310555}"/>
              </a:ext>
            </a:extLst>
          </p:cNvPr>
          <p:cNvSpPr txBox="1"/>
          <p:nvPr/>
        </p:nvSpPr>
        <p:spPr>
          <a:xfrm>
            <a:off x="234778" y="462915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Lowest impurity with this attribute – set as root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BF5144F-1370-4076-96A7-EC4BAC14F6C2}"/>
                  </a:ext>
                </a:extLst>
              </p14:cNvPr>
              <p14:cNvContentPartPr/>
              <p14:nvPr/>
            </p14:nvContentPartPr>
            <p14:xfrm>
              <a:off x="96120" y="893520"/>
              <a:ext cx="5039640" cy="4086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BF5144F-1370-4076-96A7-EC4BAC14F6C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760" y="884160"/>
                <a:ext cx="5058360" cy="410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524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A675B5-C195-4B6A-9E22-5D1FBA266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553" y="838200"/>
            <a:ext cx="6296523" cy="3068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52769C-303C-4AEC-B193-B8D374EF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05566-5D86-4555-8A34-4EC770B3A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50713"/>
            <a:ext cx="2667000" cy="3546873"/>
          </a:xfrm>
        </p:spPr>
        <p:txBody>
          <a:bodyPr/>
          <a:lstStyle/>
          <a:p>
            <a:r>
              <a:rPr lang="en-US" sz="1800" dirty="0"/>
              <a:t>Selecting GBC as root node divides the tree as follows</a:t>
            </a:r>
          </a:p>
          <a:p>
            <a:r>
              <a:rPr lang="en-US" sz="1800" dirty="0"/>
              <a:t>Follow the same steps for the remaining internal nodes to find the decision tree</a:t>
            </a:r>
          </a:p>
        </p:txBody>
      </p:sp>
      <p:sp>
        <p:nvSpPr>
          <p:cNvPr id="4" name="AutoShape 2" descr="Image for post">
            <a:extLst>
              <a:ext uri="{FF2B5EF4-FFF2-40B4-BE49-F238E27FC236}">
                <a16:creationId xmlns:a16="http://schemas.microsoft.com/office/drawing/2014/main" id="{3FBA5EF5-A8B5-498D-A3F2-95E2ED6EDB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4FA4BC-2631-46BB-B645-077A182C61FF}"/>
                  </a:ext>
                </a:extLst>
              </p14:cNvPr>
              <p14:cNvContentPartPr/>
              <p14:nvPr/>
            </p14:nvContentPartPr>
            <p14:xfrm>
              <a:off x="1564920" y="553680"/>
              <a:ext cx="6362280" cy="2520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4FA4BC-2631-46BB-B645-077A182C6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5560" y="544320"/>
                <a:ext cx="6381000" cy="25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551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5E84-4316-4DED-B65E-9715A271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1F13BD-4B0F-486A-B9B8-D1A587813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16584"/>
            <a:ext cx="4486275" cy="2932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CEE1B-0E42-4E26-B0C6-290264464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27" y="1016585"/>
            <a:ext cx="4504405" cy="29322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D4FC86-CA50-4C38-B95A-C4CFB4A5E416}"/>
                  </a:ext>
                </a:extLst>
              </p14:cNvPr>
              <p14:cNvContentPartPr/>
              <p14:nvPr/>
            </p14:nvContentPartPr>
            <p14:xfrm>
              <a:off x="1071360" y="775440"/>
              <a:ext cx="5503320" cy="3084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D4FC86-CA50-4C38-B95A-C4CFB4A5E4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000" y="766080"/>
                <a:ext cx="5522040" cy="310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554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5E84-4316-4DED-B65E-9715A271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7B549-3C81-4F0B-A825-EF623A280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9447"/>
            <a:ext cx="9144000" cy="36440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7A81BB-530C-46B4-990F-4089438668D7}"/>
                  </a:ext>
                </a:extLst>
              </p14:cNvPr>
              <p14:cNvContentPartPr/>
              <p14:nvPr/>
            </p14:nvContentPartPr>
            <p14:xfrm>
              <a:off x="1421640" y="2657160"/>
              <a:ext cx="3067560" cy="46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7A81BB-530C-46B4-990F-4089438668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2280" y="2647800"/>
                <a:ext cx="3086280" cy="47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5882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5E84-4316-4DED-B65E-9715A271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6DE8AD-6BAB-4CEE-AE62-E5D474C08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350"/>
            <a:ext cx="9144000" cy="38381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F86DA8-C51F-4562-8319-8E1141C49DDF}"/>
                  </a:ext>
                </a:extLst>
              </p14:cNvPr>
              <p14:cNvContentPartPr/>
              <p14:nvPr/>
            </p14:nvContentPartPr>
            <p14:xfrm>
              <a:off x="4273200" y="2344680"/>
              <a:ext cx="2109960" cy="1777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F86DA8-C51F-4562-8319-8E1141C49D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3840" y="2335320"/>
                <a:ext cx="2128680" cy="179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214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66FA-B3D4-45BA-8238-7A5A2481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2E6F3-F91D-4874-AB3F-AF4ED6C1E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6077"/>
            <a:ext cx="8534400" cy="3546873"/>
          </a:xfrm>
        </p:spPr>
        <p:txBody>
          <a:bodyPr/>
          <a:lstStyle/>
          <a:p>
            <a:r>
              <a:rPr lang="en-US" sz="2000" dirty="0"/>
              <a:t>Gini impurity of parent node was lower – convert into leaf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3644A-81BA-48F2-8008-DB0DB066C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391680"/>
            <a:ext cx="8915400" cy="3771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1D7D0C-E7A3-499D-93CA-E83CCE71A16F}"/>
                  </a:ext>
                </a:extLst>
              </p14:cNvPr>
              <p14:cNvContentPartPr/>
              <p14:nvPr/>
            </p14:nvContentPartPr>
            <p14:xfrm>
              <a:off x="1705680" y="753120"/>
              <a:ext cx="5082120" cy="3811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1D7D0C-E7A3-499D-93CA-E83CCE71A1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6320" y="743760"/>
                <a:ext cx="5100840" cy="383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647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B60A-8C5C-482D-8925-15F17950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example – Complete tree</a:t>
            </a:r>
          </a:p>
        </p:txBody>
      </p:sp>
      <p:sp>
        <p:nvSpPr>
          <p:cNvPr id="4" name="AutoShape 2" descr="Image for post">
            <a:extLst>
              <a:ext uri="{FF2B5EF4-FFF2-40B4-BE49-F238E27FC236}">
                <a16:creationId xmlns:a16="http://schemas.microsoft.com/office/drawing/2014/main" id="{066704CE-81E4-46A0-9BAC-014BD60696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E7E1BC-8B2C-4BFB-8431-EA7F424F8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7" y="1352550"/>
            <a:ext cx="8963803" cy="249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69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9BD6-92A8-4EF4-9049-C46D0887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32C98-4D77-4E0C-8D1B-4056F988A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effectLst/>
                <a:cs typeface="Calibri" panose="020F0502020204030204" pitchFamily="34" charset="0"/>
              </a:rPr>
              <a:t>Steps to build Decision Tree with CART: </a:t>
            </a:r>
          </a:p>
          <a:p>
            <a:pPr lvl="1"/>
            <a:r>
              <a:rPr lang="en-US" sz="1800" b="0" i="0" dirty="0">
                <a:effectLst/>
                <a:cs typeface="Calibri" panose="020F0502020204030204" pitchFamily="34" charset="0"/>
              </a:rPr>
              <a:t>Calculate the Gini impurity scores.</a:t>
            </a:r>
          </a:p>
          <a:p>
            <a:pPr lvl="1"/>
            <a:r>
              <a:rPr lang="en-US" sz="1800" b="0" i="0" dirty="0">
                <a:effectLst/>
                <a:cs typeface="Calibri" panose="020F0502020204030204" pitchFamily="34" charset="0"/>
              </a:rPr>
              <a:t>If the node itself has the lowest impurity score </a:t>
            </a:r>
            <a:r>
              <a:rPr lang="en-US" sz="1800" b="0" i="0" dirty="0">
                <a:effectLst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800" b="0" i="0" dirty="0">
                <a:effectLst/>
                <a:cs typeface="Calibri" panose="020F0502020204030204" pitchFamily="34" charset="0"/>
              </a:rPr>
              <a:t> no point in separating the patients anymore, convert to a leaf node.</a:t>
            </a:r>
          </a:p>
          <a:p>
            <a:pPr lvl="1"/>
            <a:r>
              <a:rPr lang="en-US" sz="1800" b="0" i="0" dirty="0">
                <a:effectLst/>
                <a:cs typeface="Calibri" panose="020F0502020204030204" pitchFamily="34" charset="0"/>
              </a:rPr>
              <a:t>If separating the data results in purity improvement </a:t>
            </a:r>
            <a:r>
              <a:rPr lang="en-US" sz="1800" b="0" i="0" dirty="0">
                <a:effectLst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1800" b="0" i="0" dirty="0">
                <a:effectLst/>
                <a:cs typeface="Calibri" panose="020F0502020204030204" pitchFamily="34" charset="0"/>
              </a:rPr>
              <a:t>pick the separation with the lowest impurity value.</a:t>
            </a:r>
          </a:p>
          <a:p>
            <a:r>
              <a:rPr lang="en-US" sz="2000" dirty="0">
                <a:cs typeface="Calibri" panose="020F0502020204030204" pitchFamily="34" charset="0"/>
              </a:rPr>
              <a:t>Greedy algorithm – optimal solution is not guaranteed</a:t>
            </a:r>
          </a:p>
          <a:p>
            <a:r>
              <a:rPr lang="en-US" sz="2000" b="0" i="0" dirty="0">
                <a:effectLst/>
                <a:cs typeface="Calibri" panose="020F0502020204030204" pitchFamily="34" charset="0"/>
              </a:rPr>
              <a:t>Finding optimal tree is an </a:t>
            </a:r>
            <a:r>
              <a:rPr lang="en-US" sz="2000" dirty="0">
                <a:cs typeface="Calibri" panose="020F0502020204030204" pitchFamily="34" charset="0"/>
              </a:rPr>
              <a:t>NP-complete problem </a:t>
            </a:r>
            <a:r>
              <a:rPr lang="en-US" sz="2000" dirty="0">
                <a:cs typeface="Calibri" panose="020F0502020204030204" pitchFamily="34" charset="0"/>
                <a:sym typeface="Wingdings" panose="05000000000000000000" pitchFamily="2" charset="2"/>
              </a:rPr>
              <a:t> intractable even for small training sets</a:t>
            </a:r>
          </a:p>
          <a:p>
            <a:pPr lvl="1"/>
            <a:r>
              <a:rPr lang="en-US" sz="1800" b="0" i="0" dirty="0">
                <a:effectLst/>
                <a:cs typeface="Calibri" panose="020F0502020204030204" pitchFamily="34" charset="0"/>
                <a:sym typeface="Wingdings" panose="05000000000000000000" pitchFamily="2" charset="2"/>
              </a:rPr>
              <a:t>Prediction complexity  O(log</a:t>
            </a:r>
            <a:r>
              <a:rPr lang="en-US" sz="1800" baseline="-25000" dirty="0">
                <a:cs typeface="Calibri" panose="020F0502020204030204" pitchFamily="34" charset="0"/>
                <a:sym typeface="Wingdings" panose="05000000000000000000" pitchFamily="2" charset="2"/>
              </a:rPr>
              <a:t>2</a:t>
            </a:r>
            <a:r>
              <a:rPr lang="en-US" sz="1800" dirty="0">
                <a:cs typeface="Calibri" panose="020F0502020204030204" pitchFamily="34" charset="0"/>
                <a:sym typeface="Wingdings" panose="05000000000000000000" pitchFamily="2" charset="2"/>
              </a:rPr>
              <a:t>(m))</a:t>
            </a:r>
          </a:p>
          <a:p>
            <a:pPr lvl="1"/>
            <a:r>
              <a:rPr lang="en-US" sz="1800" b="0" i="0" dirty="0">
                <a:effectLst/>
                <a:cs typeface="Calibri" panose="020F0502020204030204" pitchFamily="34" charset="0"/>
                <a:sym typeface="Wingdings" panose="05000000000000000000" pitchFamily="2" charset="2"/>
              </a:rPr>
              <a:t>Training complexity  O(n x m log</a:t>
            </a:r>
            <a:r>
              <a:rPr lang="en-US" sz="1800" baseline="-25000" dirty="0">
                <a:cs typeface="Calibri" panose="020F0502020204030204" pitchFamily="34" charset="0"/>
                <a:sym typeface="Wingdings" panose="05000000000000000000" pitchFamily="2" charset="2"/>
              </a:rPr>
              <a:t>2</a:t>
            </a:r>
            <a:r>
              <a:rPr lang="en-US" sz="1800" dirty="0">
                <a:cs typeface="Calibri" panose="020F0502020204030204" pitchFamily="34" charset="0"/>
                <a:sym typeface="Wingdings" panose="05000000000000000000" pitchFamily="2" charset="2"/>
              </a:rPr>
              <a:t>(m))</a:t>
            </a:r>
            <a:endParaRPr lang="en-US" sz="1800" b="0" i="0" dirty="0">
              <a:effectLst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1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27FF-62CB-43F6-9F83-6BE04C78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C44EA-5870-4631-BB57-D22A491916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47750"/>
                <a:ext cx="4114800" cy="3546873"/>
              </a:xfrm>
            </p:spPr>
            <p:txBody>
              <a:bodyPr/>
              <a:lstStyle/>
              <a:p>
                <a:r>
                  <a:rPr lang="en-US" sz="1800" dirty="0"/>
                  <a:t>Alternative to Gini impurity index for finding best attribute, used in ID3 algorithm</a:t>
                </a:r>
              </a:p>
              <a:p>
                <a:r>
                  <a:rPr lang="en-US" sz="1800" dirty="0"/>
                  <a:t>Entropy for a set is zero when it only contains instances of one class</a:t>
                </a:r>
              </a:p>
              <a:p>
                <a:r>
                  <a:rPr lang="en-US" sz="1800" dirty="0"/>
                  <a:t>Entropy equation: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anose="05000000000000000000" pitchFamily="2" charset="2"/>
                  </a:rPr>
                  <a:t> entropy of the </a:t>
                </a:r>
                <a:r>
                  <a:rPr lang="en-US" sz="1800" dirty="0" err="1">
                    <a:sym typeface="Wingdings" panose="05000000000000000000" pitchFamily="2" charset="2"/>
                  </a:rPr>
                  <a:t>i</a:t>
                </a:r>
                <a:r>
                  <a:rPr lang="en-US" sz="1800" baseline="30000" dirty="0" err="1">
                    <a:sym typeface="Wingdings" panose="05000000000000000000" pitchFamily="2" charset="2"/>
                  </a:rPr>
                  <a:t>th</a:t>
                </a:r>
                <a:r>
                  <a:rPr lang="en-US" sz="1800" dirty="0">
                    <a:sym typeface="Wingdings" panose="05000000000000000000" pitchFamily="2" charset="2"/>
                  </a:rPr>
                  <a:t> node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anose="05000000000000000000" pitchFamily="2" charset="2"/>
                  </a:rPr>
                  <a:t> ratio of class k instances in </a:t>
                </a:r>
                <a:r>
                  <a:rPr lang="en-US" sz="1800" dirty="0" err="1">
                    <a:sym typeface="Wingdings" panose="05000000000000000000" pitchFamily="2" charset="2"/>
                  </a:rPr>
                  <a:t>i</a:t>
                </a:r>
                <a:r>
                  <a:rPr lang="en-US" sz="1800" baseline="30000" dirty="0" err="1">
                    <a:sym typeface="Wingdings" panose="05000000000000000000" pitchFamily="2" charset="2"/>
                  </a:rPr>
                  <a:t>th</a:t>
                </a:r>
                <a:r>
                  <a:rPr lang="en-US" sz="1800" dirty="0">
                    <a:sym typeface="Wingdings" panose="05000000000000000000" pitchFamily="2" charset="2"/>
                  </a:rPr>
                  <a:t> node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C44EA-5870-4631-BB57-D22A491916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47750"/>
                <a:ext cx="4114800" cy="3546873"/>
              </a:xfrm>
              <a:blipFill>
                <a:blip r:embed="rId2"/>
                <a:stretch>
                  <a:fillRect l="-1481" t="-1203" b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B20AF7-2C22-4E6B-8EF2-7535940FCBC9}"/>
                  </a:ext>
                </a:extLst>
              </p:cNvPr>
              <p:cNvSpPr txBox="1"/>
              <p:nvPr/>
            </p:nvSpPr>
            <p:spPr>
              <a:xfrm>
                <a:off x="914400" y="2821186"/>
                <a:ext cx="2555828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𝑙𝑜𝑔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err="1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B20AF7-2C22-4E6B-8EF2-7535940FC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21186"/>
                <a:ext cx="2555828" cy="756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55CEEA6-4FE7-4309-ADF7-51DB9D98F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1047750"/>
            <a:ext cx="2971803" cy="284925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4643CF-9FF0-4DED-8B4C-FE6F0A1783BD}"/>
              </a:ext>
            </a:extLst>
          </p:cNvPr>
          <p:cNvSpPr txBox="1">
            <a:spLocks/>
          </p:cNvSpPr>
          <p:nvPr/>
        </p:nvSpPr>
        <p:spPr bwMode="auto">
          <a:xfrm>
            <a:off x="4574059" y="3971375"/>
            <a:ext cx="5070426" cy="124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marL="257168" indent="-25716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557199" indent="-21430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100">
                <a:solidFill>
                  <a:schemeClr val="tx1"/>
                </a:solidFill>
                <a:latin typeface="Calibri" pitchFamily="34" charset="0"/>
              </a:defRPr>
            </a:lvl2pPr>
            <a:lvl3pPr marL="857228" indent="-1714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200120" indent="-1714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Calibri" pitchFamily="34" charset="0"/>
              </a:defRPr>
            </a:lvl4pPr>
            <a:lvl5pPr marL="1543012" indent="-1714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Calibri" pitchFamily="34" charset="0"/>
              </a:defRPr>
            </a:lvl5pPr>
            <a:lvl6pPr marL="1885903" indent="-171446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2228795" indent="-171446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571686" indent="-171446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914577" indent="-171446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/>
              <a:t>Gini </a:t>
            </a:r>
            <a:r>
              <a:rPr lang="en-US" sz="1800" kern="0" dirty="0">
                <a:sym typeface="Wingdings" panose="05000000000000000000" pitchFamily="2" charset="2"/>
              </a:rPr>
              <a:t> faster to compute, but isolates most frequent class in own branch</a:t>
            </a:r>
          </a:p>
          <a:p>
            <a:r>
              <a:rPr lang="en-US" sz="1800" kern="0" dirty="0">
                <a:sym typeface="Wingdings" panose="05000000000000000000" pitchFamily="2" charset="2"/>
              </a:rPr>
              <a:t>Entropy  More balanced trees</a:t>
            </a: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3296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8B0C-15F6-4AB7-BC75-AA98BD1F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57753-C211-4486-9AB8-A060C86C1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047750"/>
            <a:ext cx="8839200" cy="3546873"/>
          </a:xfrm>
        </p:spPr>
        <p:txBody>
          <a:bodyPr/>
          <a:lstStyle/>
          <a:p>
            <a:r>
              <a:rPr lang="en-US" sz="1800" dirty="0"/>
              <a:t>DT makes few assumptions about training data, and if left unconstrained, it will overfit to the training data</a:t>
            </a:r>
          </a:p>
          <a:p>
            <a:r>
              <a:rPr lang="en-US" sz="1800" dirty="0"/>
              <a:t>Nonparametric model </a:t>
            </a:r>
            <a:r>
              <a:rPr lang="en-US" sz="1800" dirty="0">
                <a:sym typeface="Wingdings" panose="05000000000000000000" pitchFamily="2" charset="2"/>
              </a:rPr>
              <a:t> number of parameters not determined prior to training, so model structure can stick closely to the data</a:t>
            </a:r>
          </a:p>
          <a:p>
            <a:r>
              <a:rPr lang="en-US" sz="1800" dirty="0">
                <a:sym typeface="Wingdings" panose="05000000000000000000" pitchFamily="2" charset="2"/>
              </a:rPr>
              <a:t>Use regularization hyperparameters to reduce risk of overfitting</a:t>
            </a:r>
          </a:p>
          <a:p>
            <a:pPr lvl="1"/>
            <a:r>
              <a:rPr lang="en-US" sz="1800" dirty="0" err="1">
                <a:sym typeface="Wingdings" panose="05000000000000000000" pitchFamily="2" charset="2"/>
              </a:rPr>
              <a:t>max_depth</a:t>
            </a:r>
            <a:r>
              <a:rPr lang="en-US" sz="1800" dirty="0">
                <a:sym typeface="Wingdings" panose="05000000000000000000" pitchFamily="2" charset="2"/>
              </a:rPr>
              <a:t>  maximum depth of tree</a:t>
            </a:r>
          </a:p>
          <a:p>
            <a:pPr lvl="1"/>
            <a:r>
              <a:rPr lang="en-US" sz="1800" dirty="0" err="1">
                <a:sym typeface="Wingdings" panose="05000000000000000000" pitchFamily="2" charset="2"/>
              </a:rPr>
              <a:t>min_samples_split</a:t>
            </a:r>
            <a:r>
              <a:rPr lang="en-US" sz="1800" dirty="0">
                <a:sym typeface="Wingdings" panose="05000000000000000000" pitchFamily="2" charset="2"/>
              </a:rPr>
              <a:t>  min number of samples a node must have before it can be split</a:t>
            </a:r>
          </a:p>
          <a:p>
            <a:pPr lvl="1"/>
            <a:r>
              <a:rPr lang="en-US" sz="1800" dirty="0" err="1">
                <a:sym typeface="Wingdings" panose="05000000000000000000" pitchFamily="2" charset="2"/>
              </a:rPr>
              <a:t>min_samples_leaf</a:t>
            </a:r>
            <a:r>
              <a:rPr lang="en-US" sz="1800" dirty="0">
                <a:sym typeface="Wingdings" panose="05000000000000000000" pitchFamily="2" charset="2"/>
              </a:rPr>
              <a:t>  min number of samples a leaf node must have</a:t>
            </a:r>
          </a:p>
          <a:p>
            <a:r>
              <a:rPr lang="en-US" sz="1800" dirty="0">
                <a:sym typeface="Wingdings" panose="05000000000000000000" pitchFamily="2" charset="2"/>
              </a:rPr>
              <a:t>Limit overfitting by pruning – deleting unnecessary nodes either before or after training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pre-pruning: stop growing the tree when data split is insignificant or too few instances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post-pruning: remove branches from a fully grown tree and evaluate on validation data</a:t>
            </a:r>
          </a:p>
          <a:p>
            <a:pPr lvl="1"/>
            <a:endParaRPr lang="en-US" sz="17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3BB0AA-D355-4662-BF35-2C5D09BFA452}"/>
                  </a:ext>
                </a:extLst>
              </p14:cNvPr>
              <p14:cNvContentPartPr/>
              <p14:nvPr/>
            </p14:nvContentPartPr>
            <p14:xfrm>
              <a:off x="2280240" y="628200"/>
              <a:ext cx="3527640" cy="324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3BB0AA-D355-4662-BF35-2C5D09BFA4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0880" y="618840"/>
                <a:ext cx="3546360" cy="326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593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cision Tree classifier">
            <a:extLst>
              <a:ext uri="{FF2B5EF4-FFF2-40B4-BE49-F238E27FC236}">
                <a16:creationId xmlns:a16="http://schemas.microsoft.com/office/drawing/2014/main" id="{613C5F39-E603-4B5D-98FB-C12CEEE63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66518"/>
            <a:ext cx="7467600" cy="412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2CD1CE-4111-4F17-9E6F-66E5F52D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Example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729B44-EA8D-4D2E-B0A2-A9ACF57E74DE}"/>
                  </a:ext>
                </a:extLst>
              </p14:cNvPr>
              <p14:cNvContentPartPr/>
              <p14:nvPr/>
            </p14:nvContentPartPr>
            <p14:xfrm>
              <a:off x="1373400" y="45720"/>
              <a:ext cx="7343280" cy="4341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729B44-EA8D-4D2E-B0A2-A9ACF57E74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4040" y="36360"/>
                <a:ext cx="7362000" cy="436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2624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367B4C-593F-480A-9CD9-E7B5A71DC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979905"/>
            <a:ext cx="4624388" cy="2811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F20757-8A39-4DBB-AA39-1352F64B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2D8E-D506-451B-8314-37CF11D49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19150"/>
            <a:ext cx="4495800" cy="3546873"/>
          </a:xfrm>
        </p:spPr>
        <p:txBody>
          <a:bodyPr/>
          <a:lstStyle/>
          <a:p>
            <a:r>
              <a:rPr lang="en-US" sz="1800" dirty="0"/>
              <a:t> Pros:</a:t>
            </a:r>
          </a:p>
          <a:p>
            <a:pPr lvl="1"/>
            <a:r>
              <a:rPr lang="en-US" sz="1800" dirty="0"/>
              <a:t>simple to understand and interpret (white box model)</a:t>
            </a:r>
          </a:p>
          <a:p>
            <a:pPr lvl="1"/>
            <a:r>
              <a:rPr lang="en-US" sz="1800" dirty="0"/>
              <a:t>little data preparation and little computation needed</a:t>
            </a:r>
          </a:p>
          <a:p>
            <a:pPr lvl="1"/>
            <a:r>
              <a:rPr lang="en-US" sz="1800" dirty="0"/>
              <a:t>indicates which attributes are most important for classification</a:t>
            </a:r>
          </a:p>
          <a:p>
            <a:r>
              <a:rPr lang="en-US" sz="1800" dirty="0"/>
              <a:t>Cons:</a:t>
            </a:r>
          </a:p>
          <a:p>
            <a:pPr lvl="1"/>
            <a:r>
              <a:rPr lang="en-US" sz="1800" dirty="0"/>
              <a:t>not guaranteed to produce an optimal decision tree</a:t>
            </a:r>
          </a:p>
          <a:p>
            <a:pPr lvl="1"/>
            <a:r>
              <a:rPr lang="en-US" sz="1800" dirty="0"/>
              <a:t>performs poorly with many classes and small dataset</a:t>
            </a:r>
          </a:p>
          <a:p>
            <a:pPr lvl="1"/>
            <a:r>
              <a:rPr lang="en-US" sz="1800" dirty="0"/>
              <a:t>over-complex trees do not generalize well from the training data (overfitting)</a:t>
            </a:r>
          </a:p>
        </p:txBody>
      </p:sp>
    </p:spTree>
    <p:extLst>
      <p:ext uri="{BB962C8B-B14F-4D97-AF65-F5344CB8AC3E}">
        <p14:creationId xmlns:p14="http://schemas.microsoft.com/office/powerpoint/2010/main" val="205774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6F1AFB-4546-422E-98F4-16081C2BA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047750"/>
            <a:ext cx="5979558" cy="38460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2CD1CE-4111-4F17-9E6F-66E5F52D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Generic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59855-115F-4A63-90B4-CC5A75B93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6" y="1047750"/>
            <a:ext cx="3695184" cy="3886200"/>
          </a:xfrm>
        </p:spPr>
        <p:txBody>
          <a:bodyPr/>
          <a:lstStyle/>
          <a:p>
            <a:r>
              <a:rPr lang="en-US" sz="1800" dirty="0"/>
              <a:t>A Decision Tree is a flow-chart-like tree structure</a:t>
            </a:r>
          </a:p>
          <a:p>
            <a:pPr lvl="1"/>
            <a:r>
              <a:rPr lang="en-US" sz="1800" dirty="0"/>
              <a:t>Internal nodes: test an attribute</a:t>
            </a:r>
          </a:p>
          <a:p>
            <a:pPr lvl="1"/>
            <a:r>
              <a:rPr lang="en-US" sz="1800" dirty="0"/>
              <a:t>Branches: test result</a:t>
            </a:r>
          </a:p>
          <a:p>
            <a:pPr lvl="1"/>
            <a:r>
              <a:rPr lang="en-US" sz="1800" dirty="0"/>
              <a:t>Leaf nodes: Class label</a:t>
            </a:r>
          </a:p>
          <a:p>
            <a:r>
              <a:rPr lang="en-US" sz="1800" dirty="0"/>
              <a:t>At each node, one feature is picked to split training examples into distinct classes</a:t>
            </a:r>
          </a:p>
          <a:p>
            <a:r>
              <a:rPr lang="en-US" sz="1800" dirty="0"/>
              <a:t>New samples are classified  by following a matching path to a leaf node</a:t>
            </a:r>
          </a:p>
          <a:p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3EA0A6-E921-49F8-A2B1-8C874F0DFCE5}"/>
                  </a:ext>
                </a:extLst>
              </p14:cNvPr>
              <p14:cNvContentPartPr/>
              <p14:nvPr/>
            </p14:nvContentPartPr>
            <p14:xfrm>
              <a:off x="2016720" y="1064520"/>
              <a:ext cx="7035120" cy="3670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3EA0A6-E921-49F8-A2B1-8C874F0DFC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7360" y="1055160"/>
                <a:ext cx="7053840" cy="368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545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DFD8B9-664F-4F18-BB96-11058AA8A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746" y="1047750"/>
            <a:ext cx="5157400" cy="40716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2CD1CE-4111-4F17-9E6F-66E5F52D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Generic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59855-115F-4A63-90B4-CC5A75B93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6" y="1047750"/>
            <a:ext cx="4304784" cy="3886200"/>
          </a:xfrm>
        </p:spPr>
        <p:txBody>
          <a:bodyPr/>
          <a:lstStyle/>
          <a:p>
            <a:r>
              <a:rPr lang="en-US" sz="1800" dirty="0"/>
              <a:t>Goal: Predict Class label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Internal nodes: test an attribute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Branches: test result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Leaf nodes: Class label</a:t>
            </a:r>
          </a:p>
          <a:p>
            <a:r>
              <a:rPr lang="en-US" sz="1800" dirty="0"/>
              <a:t>How to build(i.e. train) Decision Trees? Two major methods are CART or ID3</a:t>
            </a:r>
          </a:p>
          <a:p>
            <a:pPr lvl="1"/>
            <a:r>
              <a:rPr lang="en-US" sz="1800" dirty="0"/>
              <a:t>CART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Classification and Regression Trees, Gini index used for best attribute</a:t>
            </a:r>
          </a:p>
          <a:p>
            <a:pPr lvl="1"/>
            <a:r>
              <a:rPr lang="en-US" sz="1800" dirty="0"/>
              <a:t>ID3 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Iterative </a:t>
            </a:r>
            <a:r>
              <a:rPr lang="en-US" sz="1800" dirty="0" err="1"/>
              <a:t>Dichotomiser</a:t>
            </a:r>
            <a:r>
              <a:rPr lang="en-US" sz="1800" dirty="0"/>
              <a:t> 3, Entropy used for best attribute</a:t>
            </a:r>
          </a:p>
          <a:p>
            <a:pPr lvl="1"/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48BE7A-8465-4E17-ADC7-3A862B8E0217}"/>
                  </a:ext>
                </a:extLst>
              </p14:cNvPr>
              <p14:cNvContentPartPr/>
              <p14:nvPr/>
            </p14:nvContentPartPr>
            <p14:xfrm>
              <a:off x="911160" y="1117080"/>
              <a:ext cx="6660720" cy="3318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48BE7A-8465-4E17-ADC7-3A862B8E02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1800" y="1107720"/>
                <a:ext cx="6679440" cy="333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43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DFD8B9-664F-4F18-BB96-11058AA8A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971550"/>
            <a:ext cx="5157400" cy="40716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2CD1CE-4111-4F17-9E6F-66E5F52D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learn a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59855-115F-4A63-90B4-CC5A75B93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1" y="885053"/>
            <a:ext cx="5295384" cy="3886200"/>
          </a:xfrm>
        </p:spPr>
        <p:txBody>
          <a:bodyPr/>
          <a:lstStyle/>
          <a:p>
            <a:r>
              <a:rPr lang="en-US" sz="1800" dirty="0"/>
              <a:t>Greedy approach (NP complete problem)</a:t>
            </a:r>
          </a:p>
          <a:p>
            <a:pPr marL="0" indent="0">
              <a:buNone/>
            </a:pPr>
            <a:r>
              <a:rPr lang="en-US" sz="1800" dirty="0"/>
              <a:t>Function </a:t>
            </a:r>
            <a:r>
              <a:rPr lang="en-US" sz="1800" dirty="0" err="1"/>
              <a:t>BuildTree</a:t>
            </a:r>
            <a:r>
              <a:rPr lang="en-US" sz="1800" dirty="0"/>
              <a:t>(</a:t>
            </a:r>
            <a:r>
              <a:rPr lang="en-US" sz="1800" dirty="0" err="1"/>
              <a:t>m,A</a:t>
            </a:r>
            <a:r>
              <a:rPr lang="en-US" sz="1800" dirty="0"/>
              <a:t>)  </a:t>
            </a:r>
            <a:r>
              <a:rPr lang="en-US" sz="1800" dirty="0">
                <a:solidFill>
                  <a:schemeClr val="tx1"/>
                </a:solidFill>
              </a:rPr>
              <a:t>//</a:t>
            </a:r>
            <a:r>
              <a:rPr lang="en-US" sz="1800" dirty="0" err="1">
                <a:solidFill>
                  <a:schemeClr val="tx1"/>
                </a:solidFill>
              </a:rPr>
              <a:t>m:instances</a:t>
            </a:r>
            <a:r>
              <a:rPr lang="en-US" sz="1800" dirty="0">
                <a:solidFill>
                  <a:schemeClr val="tx1"/>
                </a:solidFill>
              </a:rPr>
              <a:t>, A: attributes</a:t>
            </a:r>
          </a:p>
          <a:p>
            <a:pPr marL="342891" lvl="1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if empty(A) or all m(L) are the same</a:t>
            </a:r>
          </a:p>
          <a:p>
            <a:pPr marL="342891" lvl="1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	status = leaf</a:t>
            </a:r>
          </a:p>
          <a:p>
            <a:pPr marL="342891" lvl="1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	class = most common class in m(L)</a:t>
            </a:r>
          </a:p>
          <a:p>
            <a:pPr marL="342891" lvl="1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else</a:t>
            </a:r>
          </a:p>
          <a:p>
            <a:pPr marL="342891" lvl="1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	status = internal</a:t>
            </a:r>
          </a:p>
          <a:p>
            <a:pPr marL="342891" lvl="1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1800" b="1" dirty="0">
                <a:solidFill>
                  <a:schemeClr val="accent2"/>
                </a:solidFill>
              </a:rPr>
              <a:t>a </a:t>
            </a:r>
            <a:r>
              <a:rPr 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 </a:t>
            </a:r>
            <a:r>
              <a:rPr lang="en-US" sz="1800" b="1" dirty="0" err="1">
                <a:solidFill>
                  <a:schemeClr val="accent2"/>
                </a:solidFill>
                <a:sym typeface="Wingdings" panose="05000000000000000000" pitchFamily="2" charset="2"/>
              </a:rPr>
              <a:t>bestAttribute</a:t>
            </a:r>
            <a:r>
              <a:rPr 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sym typeface="Wingdings" panose="05000000000000000000" pitchFamily="2" charset="2"/>
              </a:rPr>
              <a:t>m,A</a:t>
            </a:r>
            <a:r>
              <a:rPr 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)</a:t>
            </a:r>
          </a:p>
          <a:p>
            <a:pPr marL="342891" lvl="1" indent="0">
              <a:buNone/>
            </a:pPr>
            <a:r>
              <a:rPr lang="en-US" sz="1800" dirty="0">
                <a:solidFill>
                  <a:schemeClr val="accent2"/>
                </a:solidFill>
                <a:sym typeface="Wingdings" panose="05000000000000000000" pitchFamily="2" charset="2"/>
              </a:rPr>
              <a:t>	</a:t>
            </a:r>
            <a:r>
              <a:rPr lang="en-US" sz="1800" dirty="0" err="1">
                <a:solidFill>
                  <a:schemeClr val="accent2"/>
                </a:solidFill>
                <a:sym typeface="Wingdings" panose="05000000000000000000" pitchFamily="2" charset="2"/>
              </a:rPr>
              <a:t>LeftNode</a:t>
            </a:r>
            <a:r>
              <a:rPr lang="en-US" sz="1800" dirty="0">
                <a:solidFill>
                  <a:schemeClr val="accent2"/>
                </a:solidFill>
                <a:sym typeface="Wingdings" panose="05000000000000000000" pitchFamily="2" charset="2"/>
              </a:rPr>
              <a:t> = </a:t>
            </a:r>
            <a:r>
              <a:rPr lang="en-US" sz="1800" dirty="0" err="1">
                <a:solidFill>
                  <a:schemeClr val="accent2"/>
                </a:solidFill>
                <a:sym typeface="Wingdings" panose="05000000000000000000" pitchFamily="2" charset="2"/>
              </a:rPr>
              <a:t>BuildTree</a:t>
            </a:r>
            <a:r>
              <a:rPr lang="en-US" sz="1800" dirty="0">
                <a:solidFill>
                  <a:schemeClr val="accent2"/>
                </a:solidFill>
                <a:sym typeface="Wingdings" panose="05000000000000000000" pitchFamily="2" charset="2"/>
              </a:rPr>
              <a:t>(m(a=1), A \ {a})</a:t>
            </a:r>
          </a:p>
          <a:p>
            <a:pPr marL="342891" lvl="1" indent="0">
              <a:buNone/>
            </a:pPr>
            <a:r>
              <a:rPr lang="en-US" sz="1800" dirty="0">
                <a:solidFill>
                  <a:schemeClr val="accent2"/>
                </a:solidFill>
                <a:sym typeface="Wingdings" panose="05000000000000000000" pitchFamily="2" charset="2"/>
              </a:rPr>
              <a:t>	</a:t>
            </a:r>
            <a:r>
              <a:rPr lang="en-US" sz="1800" dirty="0" err="1">
                <a:solidFill>
                  <a:schemeClr val="accent2"/>
                </a:solidFill>
                <a:sym typeface="Wingdings" panose="05000000000000000000" pitchFamily="2" charset="2"/>
              </a:rPr>
              <a:t>RightNode</a:t>
            </a:r>
            <a:r>
              <a:rPr lang="en-US" sz="1800" dirty="0">
                <a:solidFill>
                  <a:schemeClr val="accent2"/>
                </a:solidFill>
                <a:sym typeface="Wingdings" panose="05000000000000000000" pitchFamily="2" charset="2"/>
              </a:rPr>
              <a:t> = </a:t>
            </a:r>
            <a:r>
              <a:rPr lang="en-US" sz="1800" dirty="0" err="1">
                <a:solidFill>
                  <a:schemeClr val="accent2"/>
                </a:solidFill>
                <a:sym typeface="Wingdings" panose="05000000000000000000" pitchFamily="2" charset="2"/>
              </a:rPr>
              <a:t>BuildTree</a:t>
            </a:r>
            <a:r>
              <a:rPr lang="en-US" sz="1800" dirty="0">
                <a:solidFill>
                  <a:schemeClr val="accent2"/>
                </a:solidFill>
                <a:sym typeface="Wingdings" panose="05000000000000000000" pitchFamily="2" charset="2"/>
              </a:rPr>
              <a:t>(m(a=0), A \ {a})</a:t>
            </a:r>
          </a:p>
          <a:p>
            <a:pPr marL="342891" lvl="1" indent="0">
              <a:buNone/>
            </a:pPr>
            <a:r>
              <a:rPr lang="en-US" sz="1800" dirty="0">
                <a:solidFill>
                  <a:schemeClr val="accent2"/>
                </a:solidFill>
                <a:sym typeface="Wingdings" panose="05000000000000000000" pitchFamily="2" charset="2"/>
              </a:rPr>
              <a:t>	end</a:t>
            </a:r>
          </a:p>
          <a:p>
            <a:pPr marL="342891" lvl="1" indent="0">
              <a:buNone/>
            </a:pPr>
            <a:r>
              <a:rPr lang="en-US" sz="1800" dirty="0">
                <a:solidFill>
                  <a:schemeClr val="accent2"/>
                </a:solidFill>
                <a:sym typeface="Wingdings" panose="05000000000000000000" pitchFamily="2" charset="2"/>
              </a:rPr>
              <a:t>end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6D0366-9BD0-46F0-B25B-6310D9ABC4E9}"/>
                  </a:ext>
                </a:extLst>
              </p14:cNvPr>
              <p14:cNvContentPartPr/>
              <p14:nvPr/>
            </p14:nvContentPartPr>
            <p14:xfrm>
              <a:off x="644760" y="8640"/>
              <a:ext cx="8386200" cy="4672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6D0366-9BD0-46F0-B25B-6310D9ABC4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400" y="-720"/>
                <a:ext cx="8404920" cy="46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7F0AB08-442D-4934-BD6A-44B234E8EA67}"/>
                  </a:ext>
                </a:extLst>
              </p14:cNvPr>
              <p14:cNvContentPartPr/>
              <p14:nvPr/>
            </p14:nvContentPartPr>
            <p14:xfrm>
              <a:off x="428400" y="1455480"/>
              <a:ext cx="5230440" cy="3400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7F0AB08-442D-4934-BD6A-44B234E8EA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9040" y="1446120"/>
                <a:ext cx="5249160" cy="341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798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E457-D3A9-4E8C-BC95-99D365DD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A87A36-9871-470A-B195-C2866A9F5E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399" y="1047750"/>
                <a:ext cx="4234249" cy="3546873"/>
              </a:xfrm>
            </p:spPr>
            <p:txBody>
              <a:bodyPr/>
              <a:lstStyle/>
              <a:p>
                <a:r>
                  <a:rPr lang="en-US" sz="1800" dirty="0"/>
                  <a:t>DT algorithm for producing binary classification or regression Trees</a:t>
                </a:r>
              </a:p>
              <a:p>
                <a:pPr lvl="1"/>
                <a:r>
                  <a:rPr lang="en-US" sz="1800" dirty="0"/>
                  <a:t>If target variable is categorial </a:t>
                </a:r>
                <a:r>
                  <a:rPr lang="en-US" sz="1800" dirty="0">
                    <a:sym typeface="Wingdings" panose="05000000000000000000" pitchFamily="2" charset="2"/>
                  </a:rPr>
                  <a:t> classification, if numeric regression</a:t>
                </a:r>
              </a:p>
              <a:p>
                <a:r>
                  <a:rPr lang="en-US" sz="1800" dirty="0">
                    <a:sym typeface="Wingdings" panose="05000000000000000000" pitchFamily="2" charset="2"/>
                  </a:rPr>
                  <a:t>Handles data in raw form without preprocessing</a:t>
                </a:r>
              </a:p>
              <a:p>
                <a:r>
                  <a:rPr lang="en-US" sz="1800" dirty="0">
                    <a:sym typeface="Wingdings" panose="05000000000000000000" pitchFamily="2" charset="2"/>
                  </a:rPr>
                  <a:t>Best attribute selected based on Gini impurity score</a:t>
                </a:r>
              </a:p>
              <a:p>
                <a:endParaRPr lang="en-US" sz="1800" dirty="0">
                  <a:sym typeface="Wingdings" panose="05000000000000000000" pitchFamily="2" charset="2"/>
                </a:endParaRPr>
              </a:p>
              <a:p>
                <a:endParaRPr lang="en-US" sz="1800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anose="05000000000000000000" pitchFamily="2" charset="2"/>
                  </a:rPr>
                  <a:t>  ratio of class k instances among the training instances in </a:t>
                </a:r>
                <a:r>
                  <a:rPr lang="en-US" sz="1800" dirty="0" err="1">
                    <a:sym typeface="Wingdings" panose="05000000000000000000" pitchFamily="2" charset="2"/>
                  </a:rPr>
                  <a:t>i</a:t>
                </a:r>
                <a:r>
                  <a:rPr lang="en-US" sz="1800" baseline="30000" dirty="0" err="1">
                    <a:sym typeface="Wingdings" panose="05000000000000000000" pitchFamily="2" charset="2"/>
                  </a:rPr>
                  <a:t>th</a:t>
                </a:r>
                <a:r>
                  <a:rPr lang="en-US" sz="1800" dirty="0">
                    <a:sym typeface="Wingdings" panose="05000000000000000000" pitchFamily="2" charset="2"/>
                  </a:rPr>
                  <a:t> node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A87A36-9871-470A-B195-C2866A9F5E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399" y="1047750"/>
                <a:ext cx="4234249" cy="3546873"/>
              </a:xfrm>
              <a:blipFill>
                <a:blip r:embed="rId3"/>
                <a:stretch>
                  <a:fillRect l="-1439" t="-1203" r="-719" b="-15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E11CE3-C912-4482-9514-BEC91F31A9F7}"/>
                  </a:ext>
                </a:extLst>
              </p:cNvPr>
              <p:cNvSpPr txBox="1"/>
              <p:nvPr/>
            </p:nvSpPr>
            <p:spPr>
              <a:xfrm>
                <a:off x="1143000" y="3339066"/>
                <a:ext cx="1952201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err="1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E11CE3-C912-4482-9514-BEC91F31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339066"/>
                <a:ext cx="1952201" cy="7561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AE38CBA-8EF7-4ADA-B7A8-230CC2519D5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86648" y="1047750"/>
                <a:ext cx="4234249" cy="35468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79" tIns="34289" rIns="68579" bIns="34289" numCol="1" anchor="t" anchorCtr="0" compatLnSpc="1">
                <a:prstTxWarp prst="textNoShape">
                  <a:avLst/>
                </a:prstTxWarp>
              </a:bodyPr>
              <a:lstStyle>
                <a:lvl1pPr marL="257168" indent="-25716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557199" indent="-21430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1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857228" indent="-17144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200120" indent="-17144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1543012" indent="-17144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1885903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6pPr>
                <a:lvl7pPr marL="2228795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7pPr>
                <a:lvl8pPr marL="2571686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8pPr>
                <a:lvl9pPr marL="2914577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800" kern="0" dirty="0"/>
                  <a:t>CART involves first splitting training set into two subsets using a single feature k and a threshold </a:t>
                </a:r>
              </a:p>
              <a:p>
                <a:r>
                  <a:rPr lang="en-US" sz="1800" kern="0" dirty="0"/>
                  <a:t>Then searching for the pair that produces the purest subsets</a:t>
                </a:r>
              </a:p>
              <a:p>
                <a:r>
                  <a:rPr lang="en-US" sz="1800" kern="0" dirty="0">
                    <a:sym typeface="Wingdings" panose="05000000000000000000" pitchFamily="2" charset="2"/>
                  </a:rPr>
                  <a:t>CART classification cost function:</a:t>
                </a:r>
              </a:p>
              <a:p>
                <a:endParaRPr lang="en-US" sz="1800" kern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1800" kern="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/>
                          </a:rPr>
                          <m:t>𝑙𝑒𝑓𝑡</m:t>
                        </m:r>
                      </m:sub>
                    </m:sSub>
                  </m:oMath>
                </a14:m>
                <a:r>
                  <a:rPr lang="en-US" sz="1800" kern="0" dirty="0">
                    <a:sym typeface="Wingdings" panose="05000000000000000000" pitchFamily="2" charset="2"/>
                  </a:rPr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𝑟𝑖𝑔h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kern="0" dirty="0">
                    <a:sym typeface="Wingdings" panose="05000000000000000000" pitchFamily="2" charset="2"/>
                  </a:rPr>
                  <a:t> is Gini impurity score for left/right subset</a:t>
                </a:r>
              </a:p>
              <a:p>
                <a:r>
                  <a:rPr lang="en-US" sz="1800" kern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/>
                          </a:rPr>
                          <m:t>𝑙𝑒𝑓𝑡</m:t>
                        </m:r>
                      </m:sub>
                    </m:sSub>
                  </m:oMath>
                </a14:m>
                <a:r>
                  <a:rPr lang="en-US" sz="1800" kern="0" dirty="0">
                    <a:sym typeface="Wingdings" panose="05000000000000000000" pitchFamily="2" charset="2"/>
                  </a:rPr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𝑟𝑖𝑔h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kern="0" dirty="0">
                    <a:sym typeface="Wingdings" panose="05000000000000000000" pitchFamily="2" charset="2"/>
                  </a:rPr>
                  <a:t> is number of instances in the subsets</a:t>
                </a:r>
              </a:p>
              <a:p>
                <a:endParaRPr lang="en-US" sz="1800" kern="0" dirty="0">
                  <a:sym typeface="Wingdings" panose="05000000000000000000" pitchFamily="2" charset="2"/>
                </a:endParaRPr>
              </a:p>
              <a:p>
                <a:endParaRPr lang="en-US" sz="1800" kern="0" dirty="0">
                  <a:sym typeface="Wingdings" panose="05000000000000000000" pitchFamily="2" charset="2"/>
                </a:endParaRPr>
              </a:p>
              <a:p>
                <a:endParaRPr lang="en-US" sz="2100" kern="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AE38CBA-8EF7-4ADA-B7A8-230CC2519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6648" y="1047750"/>
                <a:ext cx="4234249" cy="3546873"/>
              </a:xfrm>
              <a:prstGeom prst="rect">
                <a:avLst/>
              </a:prstGeom>
              <a:blipFill>
                <a:blip r:embed="rId5"/>
                <a:stretch>
                  <a:fillRect l="-1585" t="-1203" r="-576" b="-85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CE63FF-2165-424C-8083-3C40AE1A8662}"/>
                  </a:ext>
                </a:extLst>
              </p:cNvPr>
              <p:cNvSpPr txBox="1"/>
              <p:nvPr/>
            </p:nvSpPr>
            <p:spPr>
              <a:xfrm>
                <a:off x="4679714" y="2872459"/>
                <a:ext cx="3664593" cy="482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𝑙𝑒𝑓𝑡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𝑙𝑒𝑓𝑡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𝑟𝑖𝑔h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𝑟𝑖𝑔h𝑡</m:t>
                          </m:r>
                        </m:sub>
                      </m:sSub>
                    </m:oMath>
                  </m:oMathPara>
                </a14:m>
                <a:endParaRPr lang="en-US" dirty="0" err="1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CE63FF-2165-424C-8083-3C40AE1A8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714" y="2872459"/>
                <a:ext cx="3664593" cy="482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AC5374-BB7A-46D1-B718-D4C9E737CB2D}"/>
                  </a:ext>
                </a:extLst>
              </p14:cNvPr>
              <p14:cNvContentPartPr/>
              <p14:nvPr/>
            </p14:nvContentPartPr>
            <p14:xfrm>
              <a:off x="625320" y="1800"/>
              <a:ext cx="8518320" cy="4741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AC5374-BB7A-46D1-B718-D4C9E737CB2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5960" y="-7560"/>
                <a:ext cx="8537040" cy="47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395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51C6-60D2-4C48-841F-B613807F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92D3-3EE0-4E7B-A547-0053ED842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Example problem: Predict if a person has heart disease or not based on three features using a DT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81F071-BBE9-4878-AAD8-8C45FCDE3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725280"/>
              </p:ext>
            </p:extLst>
          </p:nvPr>
        </p:nvGraphicFramePr>
        <p:xfrm>
          <a:off x="2514600" y="2276075"/>
          <a:ext cx="4495800" cy="246943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258141018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78709633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73169035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1827251935"/>
                    </a:ext>
                  </a:extLst>
                </a:gridCol>
              </a:tblGrid>
              <a:tr h="9441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Blood Circulation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 Arteries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204924"/>
                  </a:ext>
                </a:extLst>
              </a:tr>
              <a:tr h="38130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</a:t>
                      </a: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20732"/>
                  </a:ext>
                </a:extLst>
              </a:tr>
              <a:tr h="38130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063221"/>
                  </a:ext>
                </a:extLst>
              </a:tr>
              <a:tr h="38130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</a:t>
                      </a: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808300"/>
                  </a:ext>
                </a:extLst>
              </a:tr>
              <a:tr h="381309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...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717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F9904-F099-4AED-812C-17006B914A4C}"/>
              </a:ext>
            </a:extLst>
          </p:cNvPr>
          <p:cNvSpPr txBox="1"/>
          <p:nvPr/>
        </p:nvSpPr>
        <p:spPr>
          <a:xfrm>
            <a:off x="2971800" y="4745509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Sample dataset header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7FB664-B71E-407C-A486-FACE14FB7113}"/>
                  </a:ext>
                </a:extLst>
              </p14:cNvPr>
              <p14:cNvContentPartPr/>
              <p14:nvPr/>
            </p14:nvContentPartPr>
            <p14:xfrm>
              <a:off x="2077920" y="772560"/>
              <a:ext cx="5983560" cy="2292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7FB664-B71E-407C-A486-FACE14FB71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8560" y="763200"/>
                <a:ext cx="6002280" cy="23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895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9DB1-892A-45FE-B58F-F5EE2D07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#1 : Chest Pain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C618A4C-56C8-4335-B099-0DA8A6945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71" y="820273"/>
            <a:ext cx="4267200" cy="31323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FAC1C3-EF6D-4A58-A2FD-638C825F2FED}"/>
                  </a:ext>
                </a:extLst>
              </p:cNvPr>
              <p:cNvSpPr txBox="1"/>
              <p:nvPr/>
            </p:nvSpPr>
            <p:spPr>
              <a:xfrm>
                <a:off x="4572000" y="1285105"/>
                <a:ext cx="4461670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=1 −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105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105+39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39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105+39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=0.395</m:t>
                      </m:r>
                    </m:oMath>
                  </m:oMathPara>
                </a14:m>
                <a:endParaRPr lang="en-US" dirty="0" err="1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FAC1C3-EF6D-4A58-A2FD-638C825F2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85105"/>
                <a:ext cx="4461670" cy="6770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F3586B-C348-43E6-9185-B06E115A8845}"/>
                  </a:ext>
                </a:extLst>
              </p:cNvPr>
              <p:cNvSpPr txBox="1"/>
              <p:nvPr/>
            </p:nvSpPr>
            <p:spPr>
              <a:xfrm>
                <a:off x="4569941" y="2343150"/>
                <a:ext cx="4461671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=1 −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34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125+34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34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125+34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=0.336</m:t>
                      </m:r>
                    </m:oMath>
                  </m:oMathPara>
                </a14:m>
                <a:endParaRPr lang="en-US" dirty="0" err="1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F3586B-C348-43E6-9185-B06E115A8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941" y="2343150"/>
                <a:ext cx="4461671" cy="6770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E5CB271A-742B-493D-B33C-F11453C4F23D}"/>
              </a:ext>
            </a:extLst>
          </p:cNvPr>
          <p:cNvSpPr txBox="1"/>
          <p:nvPr/>
        </p:nvSpPr>
        <p:spPr>
          <a:xfrm>
            <a:off x="5532737" y="876779"/>
            <a:ext cx="361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Left leaf Gini impurity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A54315-6A1A-497F-AA1B-393C290EEAF7}"/>
              </a:ext>
            </a:extLst>
          </p:cNvPr>
          <p:cNvSpPr txBox="1"/>
          <p:nvPr/>
        </p:nvSpPr>
        <p:spPr>
          <a:xfrm>
            <a:off x="5531708" y="1997144"/>
            <a:ext cx="361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Right leaf Gini impurity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4EF3A30-2062-4DA8-BA3D-A3DCA74BB3E5}"/>
                  </a:ext>
                </a:extLst>
              </p:cNvPr>
              <p:cNvSpPr txBox="1"/>
              <p:nvPr/>
            </p:nvSpPr>
            <p:spPr>
              <a:xfrm>
                <a:off x="152400" y="4015013"/>
                <a:ext cx="4578178" cy="11255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=1 −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𝑌𝑒𝑠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 −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𝑁𝑜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4EF3A30-2062-4DA8-BA3D-A3DCA74BB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015013"/>
                <a:ext cx="4578178" cy="1125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036812C3-7FF7-4023-A868-40E8FCA3518C}"/>
              </a:ext>
            </a:extLst>
          </p:cNvPr>
          <p:cNvSpPr txBox="1"/>
          <p:nvPr/>
        </p:nvSpPr>
        <p:spPr>
          <a:xfrm>
            <a:off x="4891573" y="3181535"/>
            <a:ext cx="450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Total Gini impurity – weighted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B38E569-F4CA-4FAE-A021-DE8CC10C83D7}"/>
                  </a:ext>
                </a:extLst>
              </p:cNvPr>
              <p:cNvSpPr txBox="1"/>
              <p:nvPr/>
            </p:nvSpPr>
            <p:spPr>
              <a:xfrm>
                <a:off x="4294097" y="3586399"/>
                <a:ext cx="4737515" cy="899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144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144+159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∗0.395+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59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144+159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Calibri"/>
                        </a:rPr>
                        <m:t>∗0.3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36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cs typeface="Calibri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0.364</m:t>
                      </m:r>
                    </m:oMath>
                  </m:oMathPara>
                </a14:m>
                <a:endParaRPr lang="en-US" dirty="0" err="1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B38E569-F4CA-4FAE-A021-DE8CC10C8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097" y="3586399"/>
                <a:ext cx="4737515" cy="899349"/>
              </a:xfrm>
              <a:prstGeom prst="rect">
                <a:avLst/>
              </a:prstGeom>
              <a:blipFill>
                <a:blip r:embed="rId6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85FAED-5057-4947-9DE4-0B8E9B3B1979}"/>
                  </a:ext>
                </a:extLst>
              </p14:cNvPr>
              <p14:cNvContentPartPr/>
              <p14:nvPr/>
            </p14:nvContentPartPr>
            <p14:xfrm>
              <a:off x="305280" y="14400"/>
              <a:ext cx="6096960" cy="4770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85FAED-5057-4947-9DE4-0B8E9B3B19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5920" y="5040"/>
                <a:ext cx="6115680" cy="47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244B7E-2B74-4084-BD30-6B8CF5133E88}"/>
                  </a:ext>
                </a:extLst>
              </p14:cNvPr>
              <p14:cNvContentPartPr/>
              <p14:nvPr/>
            </p14:nvContentPartPr>
            <p14:xfrm>
              <a:off x="636120" y="1681920"/>
              <a:ext cx="8508240" cy="3043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244B7E-2B74-4084-BD30-6B8CF5133E8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6760" y="1672560"/>
                <a:ext cx="8526960" cy="30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305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4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9DB1-892A-45FE-B58F-F5EE2D07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#2 : Blocked Arteries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7650E2-3373-4D28-9C3F-BF0C2FB53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200"/>
            <a:ext cx="3955132" cy="2571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185F5A-7591-4934-9A94-9FBDB3659E28}"/>
                  </a:ext>
                </a:extLst>
              </p:cNvPr>
              <p:cNvSpPr txBox="1"/>
              <p:nvPr/>
            </p:nvSpPr>
            <p:spPr>
              <a:xfrm>
                <a:off x="4369380" y="1276350"/>
                <a:ext cx="4205190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=1 −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92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92+31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31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92+31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=0.377</m:t>
                      </m:r>
                    </m:oMath>
                  </m:oMathPara>
                </a14:m>
                <a:endParaRPr lang="en-US" dirty="0" err="1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185F5A-7591-4934-9A94-9FBDB3659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380" y="1276350"/>
                <a:ext cx="4205190" cy="6770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20F6F8-1EC8-4441-91EE-0A227E26E979}"/>
                  </a:ext>
                </a:extLst>
              </p:cNvPr>
              <p:cNvSpPr txBox="1"/>
              <p:nvPr/>
            </p:nvSpPr>
            <p:spPr>
              <a:xfrm>
                <a:off x="4367321" y="2334395"/>
                <a:ext cx="4461671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=1 −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45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45+129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129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45+129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=0.383</m:t>
                      </m:r>
                    </m:oMath>
                  </m:oMathPara>
                </a14:m>
                <a:endParaRPr lang="en-US" dirty="0" err="1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20F6F8-1EC8-4441-91EE-0A227E26E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321" y="2334395"/>
                <a:ext cx="4461671" cy="6770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CCCC9C-12C8-49F7-90FD-7F33A59449B7}"/>
                  </a:ext>
                </a:extLst>
              </p:cNvPr>
              <p:cNvSpPr txBox="1"/>
              <p:nvPr/>
            </p:nvSpPr>
            <p:spPr>
              <a:xfrm>
                <a:off x="4204712" y="3577401"/>
                <a:ext cx="4786888" cy="899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123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123+174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∗0.377+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59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+1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74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Calibri"/>
                        </a:rPr>
                        <m:t>∗0.3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83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cs typeface="Calibri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0.381</m:t>
                      </m:r>
                    </m:oMath>
                  </m:oMathPara>
                </a14:m>
                <a:endParaRPr lang="en-US" dirty="0" err="1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CCCC9C-12C8-49F7-90FD-7F33A5944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712" y="3577401"/>
                <a:ext cx="4786888" cy="899349"/>
              </a:xfrm>
              <a:prstGeom prst="rect">
                <a:avLst/>
              </a:prstGeom>
              <a:blipFill>
                <a:blip r:embed="rId6"/>
                <a:stretch>
                  <a:fillRect b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8A7132B-73C5-4E6B-A438-D6C1C4A637A6}"/>
              </a:ext>
            </a:extLst>
          </p:cNvPr>
          <p:cNvSpPr txBox="1"/>
          <p:nvPr/>
        </p:nvSpPr>
        <p:spPr>
          <a:xfrm>
            <a:off x="5532737" y="876779"/>
            <a:ext cx="361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Left leaf Gini impurity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AE69F9-41DD-4323-976D-1E7BE83D67B6}"/>
              </a:ext>
            </a:extLst>
          </p:cNvPr>
          <p:cNvSpPr txBox="1"/>
          <p:nvPr/>
        </p:nvSpPr>
        <p:spPr>
          <a:xfrm>
            <a:off x="5531708" y="1997144"/>
            <a:ext cx="361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Right leaf Gini impurity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B6B8F0-DB1D-4F3F-BDE1-66315D750115}"/>
              </a:ext>
            </a:extLst>
          </p:cNvPr>
          <p:cNvSpPr txBox="1"/>
          <p:nvPr/>
        </p:nvSpPr>
        <p:spPr>
          <a:xfrm>
            <a:off x="4891573" y="3181535"/>
            <a:ext cx="450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Total Gini impurity – weighted average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42590E-4FE4-4C59-BDC5-53EAD16FA269}"/>
                  </a:ext>
                </a:extLst>
              </p14:cNvPr>
              <p14:cNvContentPartPr/>
              <p14:nvPr/>
            </p14:nvContentPartPr>
            <p14:xfrm>
              <a:off x="1048320" y="684720"/>
              <a:ext cx="4050000" cy="3862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42590E-4FE4-4C59-BDC5-53EAD16FA2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8960" y="675360"/>
                <a:ext cx="4068720" cy="38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26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dan-berkeley-nlp-v1</Template>
  <TotalTime>53514</TotalTime>
  <Words>1037</Words>
  <Application>Microsoft Office PowerPoint</Application>
  <PresentationFormat>On-screen Show (16:9)</PresentationFormat>
  <Paragraphs>152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Wingdings</vt:lpstr>
      <vt:lpstr>dan-berkeley-nlp-v1</vt:lpstr>
      <vt:lpstr>CSE 445: Machine Learning </vt:lpstr>
      <vt:lpstr>Decision Trees: Example</vt:lpstr>
      <vt:lpstr>Decision Trees: Generic Structure</vt:lpstr>
      <vt:lpstr>Decision Trees: Generic Structure</vt:lpstr>
      <vt:lpstr>How to learn a Decision Tree</vt:lpstr>
      <vt:lpstr>CART</vt:lpstr>
      <vt:lpstr>CART Example</vt:lpstr>
      <vt:lpstr>Attribute #1 : Chest Pain</vt:lpstr>
      <vt:lpstr>Attribute #2 : Blocked Arteries</vt:lpstr>
      <vt:lpstr>Attribute #3: Good Blood Circulation</vt:lpstr>
      <vt:lpstr>CART example</vt:lpstr>
      <vt:lpstr>CART example</vt:lpstr>
      <vt:lpstr>CART example</vt:lpstr>
      <vt:lpstr>CART example</vt:lpstr>
      <vt:lpstr>CART example</vt:lpstr>
      <vt:lpstr>CART example – Complete tree</vt:lpstr>
      <vt:lpstr>CART summary</vt:lpstr>
      <vt:lpstr>Entropy</vt:lpstr>
      <vt:lpstr>Regularization</vt:lpstr>
      <vt:lpstr>Decision Trees: Pros and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SyAthar</cp:lastModifiedBy>
  <cp:revision>1745</cp:revision>
  <cp:lastPrinted>2014-01-21T07:51:01Z</cp:lastPrinted>
  <dcterms:created xsi:type="dcterms:W3CDTF">2004-08-27T04:16:05Z</dcterms:created>
  <dcterms:modified xsi:type="dcterms:W3CDTF">2021-05-02T11:02:48Z</dcterms:modified>
</cp:coreProperties>
</file>