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83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7099300" cy="10234613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348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240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3132" algn="l" defTabSz="68578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81977" autoAdjust="0"/>
  </p:normalViewPr>
  <p:slideViewPr>
    <p:cSldViewPr>
      <p:cViewPr varScale="1">
        <p:scale>
          <a:sx n="93" d="100"/>
          <a:sy n="93" d="100"/>
        </p:scale>
        <p:origin x="1056" y="8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14:03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3604 875 0,'0'-2'138'0,"0"2"-33"16,-2 0-1-16,2 0-45 0,-1 0-37 15,1-1-17-15,-1 1 18 0,1 0 13 0,-1 0-7 16,0 0-7-16,0 0-2 0,1 0-20 16,0 0-12-16,0 0-8 0,0 0-4 15,0 0 20-15,0 0-8 0,-2 0 1 16,2 0-21-16,-2 0-25 15,2 0 9-15,-3 0-41 0,2 0 42 16,0 0 27-16,0-5 11 0,1 5-4 16,0-4 17-16,-2 4-44 0,0 0-2 15,2 0-8-15,-1 0-19 0,1 0 2 16,-1 0 0-16,-1 0-60 0,2 0 79 16,-1 0 10-16,1 0 8 0,-1 0-22 15,0 0-13-15,1 0-100 0,0 0 56 16,0 0 90-16,0 0-5 0,0 0 25 15,0 0-2-15,0 0-1 0,0 0 6 16,0 0 1-16,0 0 73 0,0 0 30 16,0 0 120-16,0 0 67 0,0 0 23 15,0 0-30-15,0 0-8 0,0 0-212 16,0 0-12-16,0 0-2 0,0 0 2 16,0 0-1-16,0 0 1 0,0 0 52 15,0 0-59-15,3 0-2 0,-3 0-4 16,0 0 8-16,0 0-4 0,0 0 38 15,0 0-58-15,0 0-4 0,0 0-3 0,0 0 5 16,4 0 6-16,0 0 36 0,-4 0-33 16,5 0 4-16,0 0-8 0,-2 0 5 15,2 0-14-15,6 0 10 0,-5 4-28 16,2-1 7-16,0-1-10 0,1 1 8 16,0-1 8-16,11 3 8 0,-10-3-13 15,1 1-3-15,0-1 1 0,1 2 8 16,1-1-17-16,-1-1 12 0,13 3-3 15,-10-2 5-15,-1-1-13 0,1 1-4 16,0-1 4-16,2 0-1 0,13 2 5 16,-14-3 1-16,1 0-6 0,1 2 9 0,-1-3-2 15,1 2-6-15,21 0 13 0,-19-1-8 16,2 0 0-16,0 0 9 0,0-1-7 16,2 0-7-16,23 0-2 0,-23 0 0 15,1 0 5-15,-2 0 2 0,-1 0-2 16,2 0 1-16,18 0-2 0,0 0 0 15,-22 0-4-15,21 0 8 16,-21 5 1-16,-2-1-8 0,1 1 4 16,1 0 4-16,-1-1-3 0,19 6 26 15,-16-5-20-15,-3-1-1 0,2 1-8 16,0 0-2-16,0 0 0 0,20 2 0 16,-20-5 2-16,-1 0-5 0,-2-1 2 0,1 1 7 15,-3-2 1-15,18 0-4 0,-19 0-2 16,-1 0-4-16,-1 0 4 0,1 0 1 15,-2-5 1-15,13 0-2 0,-1-1-7 16,-13 6 6-16,9-4 1 16,-8 0 9-16,-2 2-7 0,3 2-5 15,-2-3 8-15,1 3-6 0,15 0 10 16,-12 0-6-16,-1 0 0 0,3 0-3 16,-1 0 1-16,-1 0 1 0,20 0-9 15,-18 0 7-15,2 0 1 0,0 0-5 16,-1 5 3-16,1-5 0 0,18 0 14 15,-18 0 11-15,-2 0 4 0,0 0-6 0,2 0 9 16,-2 0-25-16,16 0 8 0,-17 0-15 16,1 0 5-16,-2 0-3 0,2 0 2 15,-2 0-3-15,12 0 9 0,-2 0-7 16,-12 0-3-16,9 0 6 16,-11 0-15-16,-1 0 8 0,0 0 3 15,0 0-4-15,1 0 8 0,10-5-4 16,-9 3 2-16,-1-1-8 0,2 1 7 15,0-1-9-15,0 2 3 0,16-2 24 16,-14 1-16-16,1-2-1 0,-2 1-13 16,3 1 9-16,1-1 6 0,16-2 1 0,-16 1-5 15,0 2-7-15,1-1 6 16,0 2-3-16,-1 1 4 0,17-1 11 0,-5-1-2 16,-15 2-14-16,9-1-6 15,-12 0 9-15,-1 0 2 0,0 1-1 16,0 0 5-16,0-2-4 0,9 1 2 15,-9 1-3-15,-2 0 5 0,1 0 3 16,0 0-4-16,0-1-3 0,10-1-1 16,-10 1 2-16,0-1-2 0,1 0 1 15,0 0-3-15,1 0 0 0,10 0 4 16,-10 1 0-16,0 0 1 0,-1 1-4 0,1 0 7 16,0 0-7-16,14 0 3 15,0 6-10-15,-12-6 5 0,11 4 6 16,-14-4 0-16,0 0 2 0,0 2-2 15,0-2-2-15,1 0-5 0,12 0-6 16,-11 0 9-16,1 0 2 0,1 0 3 16,-1 0-3-16,2 3-6 0,13-3 4 15,-13 1-3-15,-2-1 3 0,1 3-11 16,-1-3 7-16,-1 2 4 0,11-1 3 0,-12-1-5 16,-2 1-3-16,0-1-1 15,-1 0-1-15,0 0 1 0,6 0-22 16,-8 0-4-16,0 0-17 0,-1 0-28 0,-1 1-21 15,-1-1-33-15,3 1-203 0,-4-1 125 16,-1 0-55-16,-1 0-228 0,-1 0-107 16,0 0 72-16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01:51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18891 3745 1952 0,'0'-2'36'0,"0"2"135"0,0 0-41 16,0-2 1-16,0 0 1 0,0 2 5 15,0-1 122-15,0-1-131 0,0 1 14 16,5 0-3-16,2 0-11 0,0 0-17 16,17-1 32-16,-10 1-96 0,5 1-6 0,2 0-6 15,3 0 2-15,3 0 0 16,36 11 9-16,-28-4-33 0,5 0 3 0,1 2 2 16,6 1-3-16,49 11 6 0,-46-11-17 15,1-1 0-15,1 1-6 0,-1-3 4 16,-1 0 0-16,43 2-7 0,-50-5 11 15,-1-3-8-15,-2-1-3 0,-2 0-3 16,-1 0-18-16,24 0-53 0,-33 0-4 16,-2 0-83-16,-5 0-132 0,-4 0-142 15,-1 0-193-15,6 0-883 0</inkml:trace>
  <inkml:trace contextRef="#ctx0" brushRef="#br0" timeOffset="2625.96">1892 4563 1650 0,'-4'0'44'0,"-2"-1"137"16,4 1-50-16,-1-2-21 0,2 2-15 16,-2-1-11-16,1 1-4 0,1-2 57 15,0 1-72-15,0 0-6 0,0 0-11 0,1 1 1 16,0 0 2-16,0-2 46 0,0 1-48 15,0 1-3-15,0-1-6 16,0 1 16-16,0 0-6 0,0-1 60 0,6-1-58 16,-2 0 19-16,3 0-16 0,3-1-7 15,2 0-11-15,22-3-6 0,-12 4-12 16,2-1 1-16,4 2 0 0,4 1-10 16,2 0 1-16,3 0-5 0,39 0 1 15,-38 0 0-15,0 0-7 0,-2 0 1 16,-1 0 6-16,-1 0-10 0,27 0 3 15,-33 0 0-15,-2 0 2 0,-1 0-1 16,-1 0-8-16,-3-6-25 0,17 2-246 16,-20 4-34-16,-1 0-166 0,-3-3-331 0,0 3 79 15</inkml:trace>
  <inkml:trace contextRef="#ctx0" brushRef="#br0" timeOffset="105927.38">5046 8021 1810 0,'-1'0'0'15,"1"0"9"-15,0 0 0 0,0 0 2 0,0 0-7 16,0 0 8-16,0 0 0 0,0 0 50 16,4 0 24-16,0 0 25 0,0 0 16 15,9 0 53-15,-5 0-128 0,3 0-12 16,1 0 0-16,4 0-5 0,0 6 9 16,4-2 20-16,23 8 35 0,-17-6-29 15,1 1-18-15,4 0 15 0,0 1 4 16,5 1-12-16,41 11 8 0,-38-10-49 15,1-1-11-15,-1 1 5 0,-1-1 8 0,-1 1 0 16,28 5 9-16,-36-8-29 16,-2-2 1-16,-4 0 3 0,-1-2 1 0,-3 0 0 15,11 1-5-15,-17-4-5 0,-4 0-1 16,-1 0-27-16,-1 0-90 0,-3 0-104 16,-1-6-800-16,-3 0-279 15</inkml:trace>
  <inkml:trace contextRef="#ctx0" brushRef="#br0" timeOffset="108088.74">10792 7971 1589 0,'6'2'90'0,"-1"-1"-26"0,-1 1 35 0,1 0-4 15,1-1 11-15,7 1 138 16,-5-1-145-16,2 0 3 0,1 0-11 0,2 0 0 15,0 0-2-15,21 2 46 0,-14-1-85 16,2 0-8-16,2-1-8 0,1 1-7 16,29 2 7-16,-26-2-28 0,3 0-2 15,-1-1-7-15,0 0 1 0,31 0 5 16,-33 1 0-16,3-2 0 0,-3 0-2 16,-1 0-1-16,-2 0-5 0,22 0-63 0,-26 0-29 15,0 0-71-15,-2 0-62 16,-1 0-106-16,12 5-866 0,-16 2 679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06:50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3764 7593 2868 0,'-3'-7'-8'16,"1"1"3"-16,-1 3-11 0,3 1-9 15,-2 2-3-15,1 0-130 0,1 0 0 16,0 0-82-16,0 0-126 0,0 0-241 0,0 5 74 16</inkml:trace>
  <inkml:trace contextRef="#ctx0" brushRef="#br0" timeOffset="749.28">4149 7514 2150 0,'-4'-11'-103'0,"2"9"-34"0,2 2-89 16,0 0-207-16,0 0-36 0,0 6 69 16</inkml:trace>
  <inkml:trace contextRef="#ctx0" brushRef="#br0" timeOffset="14183.65">6370 4619 2117 0,'-3'4'12'0,"2"-1"1"16,0-3-2-16,1 3 4 0,0-3 1 15,0 0 5-15,0 0 110 0,6 0-54 16,1 0 9-16,1 0-20 0,3 0-11 16,3 0 4-16,24 6 32 0,-14-1-44 0,1-5-8 15,3 0 1-15,1 0 15 16,0 0-12-16,32 0 19 0,-33 0-53 0,2 0 4 16,-1-6-4-16,-1 2-3 0,0 0 3 15,25 0-4-15,-28 0-5 0,0 1-36 16,-1-1-88-16,0 1-121 0,-3 1-201 15,18 0-949-15</inkml:trace>
  <inkml:trace contextRef="#ctx0" brushRef="#br0" timeOffset="15316.82">11660 4690 2319 0,'5'-4'26'0,"-1"2"16"16,3-1 16-16,0 0 37 0,12 0 104 15,-7 1-76-15,2-1-11 0,2 0-12 16,3 0 0-16,24-4 49 0,-18 3-80 15,0-1-4-15,2 1-11 0,2-1 3 16,0 0-18-16,31-4 11 0,-30 4-33 16,1 2 1-16,1-1-1 0,-1 3-5 0,30-1-3 15,-32 2-1-15,1 0-11 0,-2 0 6 16,0 0-5-16,25 0-1 0,-28 5 1 16,-2-5 3-16,-2 0-17 0,-2 0-25 15,15 3-258-15,-22-1-2 0,-1-2-112 16,-3 0-182-16,-2 0-152 0,-2 0 127 15</inkml:trace>
  <inkml:trace contextRef="#ctx0" brushRef="#br0" timeOffset="47867.49">19079 4667 2614 0,'0'0'44'0,"0"0"151"16,0 0-60-16,0 0-9 0,0 0-13 16,0 0 8-16,0 0-6 0,4 0 42 0,-1 0-108 15,0 0-7-15,0 0 2 0,3 0 5 16,10 0 27-16,-5-5-50 0,5 1-2 16,2 0 2-16,5 1-1 0,4-2-2 15,39-6-9-15,-28 6-11 0,3-1-1 16,3 0-2-16,2-2 2 0,1 2 0 15,50-6 0-15,-51 6-6 0,1 2 0 16,-1 0-1-16,-3 1-20 0,36-2-90 16,-43 4 6-16,-3 1-41 0,-3 0-49 15,-1 0-63-15,-4 0-52 0,20 0-427 16,-27 6 135-16,-1-2 29 0,-3-4 110 16</inkml:trace>
  <inkml:trace contextRef="#ctx0" brushRef="#br0" timeOffset="65153.19">12904 6401 2554 0,'-4'2'44'0,"0"1"29"16,-2 0 192-16,5-2-114 0,-1 0 8 0,2-1-11 16,-1 0-20-16,1 0-41 0,0 0-6 15,0 0-62-15,0 0-12 0,0 0 11 16,0 0 15-16,8-5 45 0,1-1-51 15,2 1-11-15,3-1-6 0,2 1 1 16,3-1-2-16,27-6 0 0,-21 6-15 16,3-1 3-16,0 0 4 0,-1 0 3 15,29-5 8-15,-29 6-14 0,-1 1-10 16,0 2-5-16,-1-1-33 0,-1 3-93 16,24 1-586-16,-25 0 97 0,0 5-201 15,-1 3 164-15</inkml:trace>
  <inkml:trace contextRef="#ctx0" brushRef="#br0" timeOffset="66001.56">14809 6394 2358 0,'-5'-5'39'16,"2"2"27"-16,1 3 34 0,-1-3 23 0,2 3-2 15,0-5 115-15,1 4-130 0,0 0-32 16,0 1-28-16,0-1-9 0,0 0 35 16,0 0-8-16,6 1 13 0,2-1 19 15,3-1-21-15,19 0 53 0,-10 0-76 16,5 2-15-16,3-1-1 0,3 1-5 15,2 0-18-15,36 0 9 0,-34 0-21 0,-1 0 3 16,1 0-6-16,-1 5 1 16,28-1-2-16,-34-4 6 0,-1 4-4 0,-1-4 0 15,-1 4 1-15,18-2-72 0,-23 1-45 16,-1-1-115-16,-1-2-127 16,-2 2-128-16,14 1-1032 0,-20-1 897 0</inkml:trace>
  <inkml:trace contextRef="#ctx0" brushRef="#br0" timeOffset="84099.91">9197 9578 1430 0,'-10'5'10'0,"3"0"4"15,0-2 4-15,-2 0 16 0,-3 2 47 0,6-2-29 16,-1 0-6-16,0-1-4 0,0 1-3 16,0-1 1-16,-6 5 32 0,5-4-38 15,1 0-4-15,0 0 0 0,1-1-11 16,-6 5-2-16,6-5-11 0,0 1-3 15,-1 1 6-15,0 0 0 0,0 1-3 16,-12 7 3-16,9-5-8 0,-1 1 1 16,-1 1 0-16,-1 2 1 0,-1 0 0 15,-15 14-1-15,15-12 2 0,-1 1-3 0,1-1-2 16,1 1 3-16,0 1-3 0,-8 14-1 16,11-13 0-16,1 1-2 0,1 1-1 15,2 1 11-15,-1 1-4 0,-5 27 11 16,7-22-14-16,1 2 0 0,1 2-2 15,-1 1 6-15,3 2-4 0,-1 32 4 16,2-30-4-16,0 0 2 0,0 1-1 16,0-2-1-16,7 0 7 0,3 31 12 15,2-6 13-15,-5-32 3 16,8 22 77-16,-7-27-37 0,2-1-8 16,0-1-17-16,3 0-1 0,1-1-13 0,21 18-1 15,-15-19-15-15,3-1 4 0,1 0 12 16,4 1 3-16,3-1 0 0,37 13 6 15,-29-14-37-15,1-2-7 0,3 1-1 16,0-2 1-16,1 1 2 16,0 0 3-16,42 10 1 0,-46-12 3 0,1 0-1 15,0 0 7-15,-3 0-1 0,1 0-7 16,40 8 2-16,-38-9 1 0,2-1-4 16,1 1 3-16,0 0-1 0,3-2-11 15,0 1 11-15,48 8-6 0,-48-10 6 16,0 1-10-16,1-2 4 0,-2 0 2 15,1 1-4-15,48 0 6 0,-46-3-2 0,-2-2 6 16,2-2 3-16,0 0-1 16,-2 0-4-16,0 0-2 0,42-16 4 0,-45 8-4 15,-1 0 2-15,-2 0-8 0,1 0 0 16,1-1 4-16,44-8-11 0,-45 8-7 16,4 1-4-16,0-2-5 0,-3 1 1 15,2-1 8-15,-2-3-2 0,37-12-7 16,-41 11 16-16,65-33-10 15,-74 31 10-15,0 0 3 0,-5-2 2 16,0 1 4-16,-2 0 0 0,18-16 11 16,-8-4-9-16,-19 19 0 0,9-18 13 15,-14 17-5-15,0-1 1 16,-3 0 18-16,0-3-1 0,-3-1 10 0,-3-29 22 16,0 26-42-16,0-3-11 0,-10-1-4 15,-1-2 3-15,-1-1 7 0,-2-2-1 16,-21-41 39-16,15 38-12 0,-3-2-2 15,-2 1 7-15,-2 1-7 0,-2 0-9 16,-28-34 12-16,27 37-30 0,-2 3-13 16,-1 1-2-16,-2-1 5 0,-2 3-10 0,-2 1 8 15,-50-26-3-15,42 29 0 16,-5 1 1-16,-4 2 0 0,1 1-4 16,-4 1 3-16,-59-17 0 0,57 20 5 15,-1 0-5-15,-2 1 1 0,3 1-3 0,-1 1-1 16,-61-13 0-16,6 3-5 15,64 15 3-15,-50-7 0 0,56 10-7 16,0 4 2-16,0 0-2 0,-1 3-18 16,-1 0 7-16,-50 9-58 0,50 0 42 15,0 1-4-15,2 1 10 0,-2 3-15 16,2 1 2-16,0 1 3 0,-48 17-19 16,46-15 49-16,1 1 0 0,3 0-6 0,-1 0-8 15,1 2-10-15,-40 23-56 16,44-20 42-16,1 1-6 0,1 2-8 0,1 1-28 15,3 2-11-15,0 2-40 16,-30 34-240-16,34-31 43 0,3 0-109 0,1 0 58 16</inkml:trace>
  <inkml:trace contextRef="#ctx0" brushRef="#br0" timeOffset="115878.68">15308 11145 1166 0,'-4'-4'19'0,"0"2"4"16,-3-3 26-16,-2 0-51 16,5 3 2-16,-7-3 22 0,5 4-8 15,1-1-4-15,-2 0-6 0,0-1-8 16,0 2-21-16,-6-3-122 0,2 2-316 16,8 2 187-16</inkml:trace>
  <inkml:trace contextRef="#ctx0" brushRef="#br0" timeOffset="155736.76">4255 8569 1373 0,'-4'-9'6'0,"2"1"-11"15,-1 4-92-15,2 2-181 0,-1 2-409 0</inkml:trace>
  <inkml:trace contextRef="#ctx0" brushRef="#br0" timeOffset="160677.31">3495 9434 1538 0,'-2'2'14'0,"2"-1"1"15,-1 1 1-15,1 1 6 0,0-2-25 16,0 0 0-16,0-1-28 0,0 0-60 15,0 0-138-15,0 0-526 0,-1 0 444 16</inkml:trace>
  <inkml:trace contextRef="#ctx0" brushRef="#br0" timeOffset="-187208.68">21305 8461 2289 0,'-10'-14'44'0,"1"0"54"16,1 2 58-16,-6-8 293 0,7 11-247 16,1 3-24-16,-1-2-38 0,2 3-18 15,0-1-24-15,-2-1 24 0,3 6-101 16,3-1-10-16,-1 1-8 0,2 0-18 16,-1 1 1-16,1 0-11 0,0 0 8 0,0 0-1 15,7 6 10-15,1 1 7 0,20 17 13 16,-8-7-13-16,6 6 8 0,4 4-9 15,3 6-2-15,3 4 8 0,39 46-2 16,-40-40 4-16,-1 2-5 0,-3-1 13 16,-2 0-10-16,-3-2-4 0,14 35-8 15,-23-44 7-15,-3 0 5 0,-1-3-3 16,-4-3 3-16,1-3-8 0,2 17-43 16,-9-23-42-16,0-2-86 0,-1 0-89 15,-2-4-76-15,0 0-91 0,0-3-220 16,-13 6-638-16</inkml:trace>
  <inkml:trace contextRef="#ctx0" brushRef="#br0" timeOffset="-186768.41">21543 8987 2394 0,'-8'-9'52'0,"1"0"56"0,-1 0 39 15,1 2 81-15,2 2-16 0,-4-3 138 16,5 6-251-16,2 0-29 0,-1 2-35 15,3 0-16-15,0 0-13 0,0 0-16 16,0 0-4-16,0 9 13 16,16 15 13-16,-7-7-3 0,4 3-9 0,1 4 0 15,3 2-2-15,1 3-3 16,19 28 10-16,-18-30-6 0,-1-4 0 16,-2-2-3-16,-1-4-10 0,-2-4-1 0,8 3 1 15,-11-12 29-15,-1-4 0 0,-2 0 30 16,1-6 13-16,0-5 4 0,9-21 30 15,-9 9-75-15,3-4-19 0,-1-5 8 16,-1-2-14-16,1-2-15 0,7-32-79 16,-10 38-30-16,-1 2-108 0,-1 5-137 15,-1 5-165-15,-1 5-313 0,0 4 122 16</inkml:trace>
  <inkml:trace contextRef="#ctx0" brushRef="#br0" timeOffset="-175953.04">21512 10986 1647 0,'-6'-11'71'0,"6"6"-21"16,-4-4 8-16,0 6-37 0,0 1-9 16,4-1-4-16,-4 0-9 0,1 1 3 0,-2-1-45 15,5 2-16-15,-2 0-60 0,0 1-70 16,2 0-121-16,-1 0-76 0,1 0 38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12:09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3611 4380 1884 0,'-6'-4'33'0,"-5"-1"66"15,5 4-23-15,1-2-5 0,-1 2 1 16,0-1 3-16,0-1-13 0,-8-4 23 15,6 5-45-15,0-2 10 0,-1 0-1 16,1 0-3-16,0-1 0 0,-9-2 9 16,8 2-43-16,0 1-12 0,1 0 5 0,-3 1-3 15,1-1-5-15,-11-3 10 16,9 4-1-16,0 0-1 0,1 0-8 0,0 1 3 16,-1 0-6-16,0 0 1 0,-11-1 4 15,12 1 1-15,-2 0 3 0,1 0-3 16,0-1-3-16,0 1 1 0,-10-3-6 15,11 3 11-15,3 0-6 0,-1 1 6 16,3-1-6-16,1 1-2 0,1 1 4 16,-2 0-15-16,6 0 13 0,-1 0-4 0,0 0 2 15,1 0 0-15,0 0-11 16,0 0 2-16,0 0-16 0,0 5 28 0,0 0 2 16,0 1-2-16,0 3 0 0,6 4-1 15,7 24 4-15,1 16 0 16,-5-21 5-16,8 44 3 0,-8-34-6 15,1 5-3-15,0 4 12 0,-1 4-10 16,0 10 7-16,0 2-3 0,8 83-8 16,-9-70 8-16,-1 5 1 0,0 1 6 15,0 4-8-15,-1 0-6 0,5 94-36 16,-2 5-20-16,-5-96 38 0,3 93-8 16,-5-98 12-16,1-1-2 0,0 1 7 15,-1-2 8-15,0-1-1 16,2 81 3-16,-2-8-6 0,0-83-32 15,0 71-74-15,0-75 54 0,-1 0 26 16,1 0 5-16,-1 4-9 0,2 1 2 16,-1 4 6-16,4 83-7 0,-3-81 34 15,1-1 1-15,1-3 0 0,0-1 2 16,1-4-8-16,5 60-20 0,-1-18 2 16,-4-65 24-16,4 38-4 15,-5-49-4-15,1-2 4 0,-1 0-2 16,2-3 4-16,0 2-1 0,10 34 17 15,0 2-12-15,-8-34-11 16,8 39 3-16,-9-37 8 0,-1 0 1 0,0 3-8 16,0 1-2-16,-2 2 2 0,4 48 22 15,-4-1 16-15,-3-48-22 16,0 44 16-16,-2-47-11 0,0 1-6 16,0 1-10-16,1 3 0 0,-1 1-4 15,0 3 0-15,3 60 9 0,-1-53-3 16,0 1-3-16,0 0-3 0,0 2-8 15,1 1 2-15,2 62-2 0,0 0 15 16,-4-63 8-16,4 57 17 0,-4-61-16 16,1-3-12-16,0-1-6 0,1 0 2 15,0-4-5-15,3 50-10 16,1-10 9-16,-4-46 6 0,6 38 1 16,-4-43 5-16,0-1 0 0,-1 1-2 15,2-2-4-15,-1 1 0 0,1-1 3 16,4 30-6-16,-6-33 4 0,1-1-2 15,-1-3 7-15,0 0-8 0,-1-1 5 16,3 26-8-16,-2 0 10 16,-3-28-2-16,3 29-3 0,-2-27 3 15,-1 1 4-15,2 0-4 0,-1 1 4 0,0 2-4 16,1 0-5-16,1 32-6 0,-1-33 7 16,-3-2 5-16,2-1-1 15,-1 0 1-15,-1-3-1 0,0-1-5 0,0 20 2 16,0-25 2-16,0 2 2 0,0-2-5 15,0 0 3-15,-5-1-4 0,5-1 1 16,-8 23-7-16,8-21 12 0,-4 2 0 16,0 1-5-16,2-1 5 0,0 1-9 15,0 0 2-15,-1 20-6 0,2 0 8 16,1-23 0-16,-1 19-7 16,1-21 11-16,0 1-7 0,0 0 1 15,0 0 5-15,0 1-9 0,0-1 5 16,0 22-7-16,11-1 9 15,-11-21 1-15,8 18-11 0,-8-19 10 0,3 0-3 16,1-1 5-16,-1 0-4 0,-1 0-9 16,0 0 5-16,3 16-16 15,-1-3 23-15,-3-15 5 0,2 9 1 16,-1-4-20-16,-1-10 11 16,-1 9 4-16,0-3 8 15,0-7-5-15,0 10 3 0,0-10-10 16,0 0 3-16,0 2 5 0,-6-2-1 15,6 2-6-15,-3 0 5 0,-1 7 2 16,1-4 10-16,2-9-10 0,-2 3-8 16,3-5 6-1,0-2 0-15,0 0-1 0,0 0-1 16,0 0-1-16,0 0-2 0,0 0 1 16,0 0 7-16,0 0 11 0,0 0 5 15,0 0 11-15,0 0-5 0,0 0 9 16,0 0-19-16,0 0-10 15,0 0-4-15,0 0 1 16,0 0-4-16,0 0 2 16,0 0-1-16,0 0 2 0,0 0-1 15,0 0 5-15,0 0-3 0,0 0-8 16,0 0 5 0,0 0 7-16,0 0-8 0,0 0 1 15,0 0-3-15,0 4 2 0,0 0-5 16,0-2 10-16,0 4-8 15,4-1 4-15,-1 0-12 0,1 2 6 16,-1 2-3-16,2-1 5 0,0 2-5 16,4 9-16-16,-1-1 8 15,-5-11 18-15,1 6 2 16,0-5-10-16,-4-4 5 0,0 2 2 16,2 0-2-16,-2-4 3 15,0 3 7-15,0-2-7 0,0-2 8 16,0 1-4-16,0 1 11 15,0-2-10-15,0 1-1 0,0 0 1 0,0 0 15 16,-5 1-12-16,5-1 5 0,-4 3-3 16,1-1 1-16,-1-1-13 15,4-1 3-15,-2 0-13 16,2-1 6-16,0-1-3 0,0 0 1 16,0 0 3-16,0 0 3 0,0 0-3 15,0 0 3-15,0 0 2 0,6 0-1 16,4 0 4-16,6-5-5 15,-8 0 2-15,13 0 4 0,3-2 1 16,-11 4-6-16,1 0 2 0,17-5-1 16,-14 4 7-16,0 1-8 0,1-2 3 15,0 2 6-15,1-2-8 0,-1 1 1 16,19-4-6-16,-3 2-25 16,-19 3-49-16,16-4-436 15,-3 3-331-15</inkml:trace>
  <inkml:trace contextRef="#ctx0" brushRef="#br0" timeOffset="67991.31">4613 10128 297 0,'0'0'31'16,"0"0"57"-16,0 0 55 0,0 0 31 0,0 0 10 15,0 0-34-15,0 0 68 0,0 0-131 16,0 0 2-16,0 0 3 0,0 0-14 16,0 0-20-16,0 0-8 0,-5 0 7 15,-5 0-34-15,6 0-14 16,-5 0-4-16,4 0 0 0,-2 0-4 16,1 0 4-16,-2-4-1 0,0 4 2 15,-1-4-4-15,-11-2-7 0,9 5 1 16,1-2-7-16,-1 1 11 0,0-2 0 0,1 1-2 15,-2 0 9-15,-7-4-13 16,8 4 7-16,2 0-5 0,-1 1 7 0,2-1-4 16,0 1 1-16,0 0 3 0,-3-1-1 15,5 2-1-15,2 0-1 16,1 1-4-16,0 0 5 0,2 0-5 0,-1 0 0 16,0 0-7-16,2 0 0 0,0 0 7 15,0 0 4-15,0 0-3 0,0 7 12 16,0-1-12-16,11 8 9 0,-4 1-9 15,-7-7 0-15,8 8-5 16,-4-8 11-16,0 1-4 0,0 1 4 16,0 2-4-16,0 1 0 0,1 4 2 15,7 22-6-15,-7-16 6 0,2 0-4 16,-1 2 6-16,0 3-5 0,0 0-3 0,-1 2 1 16,8 35 0-16,-7-30 4 15,-1 3 6-15,0 2-3 0,0 3-1 0,-1 1 2 16,1 3-6-16,0 51 4 0,-3 9 18 15,-2-55-2-15,0 55 26 16,0-55-39-16,-6 1-1 0,6 0-1 16,-8 0 2-16,2-1 6 0,0 1-7 15,-3 44-7-15,4-52 3 0,0-3 6 16,-1-4 8-16,2-2 5 0,-2-4 1 0,1-2-3 16,-5 21 10-16,4-29-13 15,0 1 12-15,0-3-7 0,0-2-3 16,-1 0-10-16,0-2-7 0,-7 15 8 15,1-3-4-15,6-14-8 0,-3 12-5 16,2-1 0-16,5-12 9 16,-1 13-3-16,2-13 3 0,1 0-7 15,1-1 5-15,0 2 1 0,0 0-1 16,0 0 7-16,0 10-5 0,0-3 2 16,0-12 0-16,0 7 6 15,0-4-11-15,0-7 3 16,0 4 1-16,0-4 0 0,0 0-1 15,0 0 0-15,0 0 4 0,0 1-8 16,0 0 7-16,0 7-5 16,0 1 1-16,0-7-2 0,0 7 1 0,0-1 8 15,0-6-3-15,0 5-2 16,0 0-4-16,0-8 3 16,0 5 8-16,0 1-1 15,0-7-9-15,-4 4 1 0,4-4 5 16,-3 0 0-16,3-1-1 0,-3 0-1 15,3-1 2-15,-2 1-3 0,2-1-5 16,-1 1 5-16,1-1-7 0,0 0 8 0,-1-1-6 16,1 1 0-16,0 0 7 0,0 0 2 15,-2 2-3-15,2 1-9 16,0-3 6-16,0 4 10 0,0-1-13 16,0-1 5-16,0-1-2 15,0 1-1-15,0-2 2 16,0 1 2-16,0 0-1 0,0-1 1 15,0-1-2-15,0 1 1 0,0 0 1 16,0 0-3-16,0 1 1 16,0 1-3-16,3-1 4 0,1 1-1 15,1 3 5-15,-2-2 2 0,3 3-10 16,0 2 5 0,-4-4 0-16,3 5 12 0,-1 1-17 15,-2-6-3-15,2 6 4 0,-1 0 5 16,-2-5 0-16,2 0 3 15,1 1-7-15,-4-6 2 16,3 3 0-16,-2-2 3 0,0 1 2 16,0-2-9-16,0 1 1 0,-1 0 3 15,0 0-7-15,0 2 19 16,0-2-11-16,0-1 0 0,1 0-3 16,-1 0-5-16,0-1 10 15,0 0-7-15,1 0 6 0,-1 0-4 16,0 0-4-16,1 0 11 15,-1 0-4-15,0 0-8 16,0 0 3-16,1 0-2 0,0 0 2 16,1 0 9-16,0 0-2 15,3 5 2-15,0-2-12 16,-1 2 7-16,6 2 4 0,-3-1-3 16,1 0 0-16,3 2 1 0,0 2-6 15,2 1-2-15,3 1 1 0,0 0 6 16,20 17 4-16,-16-16-4 0,0-1-4 15,0-1 2-15,2 2-1 0,-1-3 4 0,1-1 0 16,20 9 2-16,1-3 2 16,-23-8-3-16,17 4-4 15,-4-2 0-15,-18-5 0 0,-2-1-2 16,10 2-1-16,-12-3-45 0,-3-1-57 16,-1 1-150-16,0 0-232 0,-1-1 27 15,-3 0 58-15</inkml:trace>
  <inkml:trace contextRef="#ctx0" brushRef="#br0" timeOffset="91019.05">20110 4898 2064 0,'-3'0'35'16,"-2"0"98"-16,2 0-34 0,0 0-11 15,2 0 3-15,-1 0-7 0,-1 0-12 16,0 0 24-16,1 0-61 0,0 0-8 15,2 0 14-15,-1 0 19 0,1 0 7 0,0 0 71 16,0 0-88-16,0 0-2 16,0 0-15-16,0 0 1 0,0 0-14 0,0 0-16 15,0 0-16-15,0 0 13 0,0 0-1 16,0 0 0-16,5 0 0 0,7 0-6 16,-5 7 18-16,4-7 10 0,2 6 9 15,4-1-11-15,2 1-1 0,3 0 1 16,28 7 35-16,-23-6-23 0,4 2 5 15,0-1 2-15,2 2-3 0,2-1 5 16,36 8 18-16,-32-8-37 0,0-3-2 16,1 1-9-16,0-4 1 0,2-1-7 15,36-2 3-15,-40 0-6 0,-2 0 3 16,-3-5 0-16,-2-1 2 0,-2 1 4 0,18-5-13 16,-9 2 1-16,-23 4-10 15,6 1-67-15,-13 0-29 0,-3 3-45 16,0-2-71-16,-3 1-88 0,-2 0-148 15,0 0-1047-15</inkml:trace>
  <inkml:trace contextRef="#ctx0" brushRef="#br0" timeOffset="92018.88">20264 5766 1981 0,'-3'0'40'15,"3"0"19"-15,0 0 20 0,-3 0 90 0,3 0-97 16,0 0 2-16,0 0-13 0,0 0 4 16,0 0-11-16,0 0 14 0,0 0-51 15,0 0-7-15,0 0-10 0,0 0-2 16,0 0-1-16,4 0 29 0,1 0 19 16,0 0 20-16,4 0 16 0,1 0-17 15,5 0 16-15,26 13 80 0,14 0-33 16,-24-7-81-16,38 5 29 15,-33-8-32-15,3 1-7 0,1-1-3 0,1-2-1 16,1 1-22-16,37 1-4 0,-40-3-6 16,-4 0 1-16,-3 0 1 15,-1 0 6-15,-3 0-1 0,20 0 11 0,-27 0-10 16,-2 0 4-16,-1-5-7 0,-2 5-7 16,-2-5-8-16,7-3-71 0,-14 8-20 15,0-4-40-15,-3 1-53 0,-2 0-61 16,0 0-69-16,-2-5-844 0,0 2 540 15,-8-1 123-15</inkml:trace>
  <inkml:trace contextRef="#ctx0" brushRef="#br0" timeOffset="93143.56">20280 6982 2185 0,'-2'0'45'0,"1"0"10"15,1 0 31-15,0 0-5 0,0 0-2 16,0 0 3-16,0 0 13 0,0 0-75 16,0 0-15-16,0 0-2 0,0 0-8 15,0 0 0-15,4 0 32 0,0 0 32 16,3 0 14-16,30 4 139 16,-17 2-156-16,2 0-8 0,7 0 3 15,4 0-18-15,38 6 50 0,-33-5-39 16,2-1 4-16,-2-1-8 0,1 0-10 0,0 1-7 15,30 2 16-15,-38-4-27 16,-1-1-4-16,-2 0-2 0,-2-2-2 0,-4 0-4 16,-2 0 6-16,15-1-6 0,-21 0 15 15,-2 0-9-15,-2 0 0 0,-3 0 3 16,0 0-16-16,-1 0-30 0,-5 0-5 16,-1 0-39-16,0 0-65 0,0 0-71 15,0-4-66-15,0-3-418 0,0 4 54 16,0-1 56-16,-5-1 92 0</inkml:trace>
  <inkml:trace contextRef="#ctx0" brushRef="#br0" timeOffset="94276.72">20264 7825 1542 0,'-2'0'38'0,"1"0"22"0,1 0 19 16,0 0 22-16,0 0-14 0,0 0 50 15,0 0-89-15,0 0-23 0,0 0-5 16,0 0-5-16,0 0-7 0,0 0 147 16,9 0 102-16,-4 0-164 15,9 0 66-15,-3 0-111 0,0 0-4 16,4 0 1-16,2 0 4 0,1 6-4 15,24-6 45-15,-18 0-51 0,0 0 0 16,0 0-13-16,2 0-4 0,0 0 0 16,25 0 5-16,-25-6-24 0,-1 6 1 0,-1-5-4 15,-1 0-5-15,0 2 15 0,18-2 15 16,-20 3-18-16,-3-2 0 0,1 3-13 16,-1-1-19-16,-3 1-47 0,17-1-281 15,-18 1 68-15,0 1-109 0,-1 0-296 16,-3 0 51-16</inkml:trace>
  <inkml:trace contextRef="#ctx0" brushRef="#br0" timeOffset="107767.71">19514 10252 816 0,'-4'13'14'0,"0"-5"-5"0,-1-2 6 16,1-1-20-16,1 2-59 0,-1-3-75 15,-6 5-283-15</inkml:trace>
  <inkml:trace contextRef="#ctx0" brushRef="#br0" timeOffset="109709.96">19802 10218 1643 0,'0'0'43'16,"0"0"24"-16,0 0 22 0,0 0 9 15,0 0-19-15,-3 0 47 0,-2 0-72 16,1 0-15-16,3 0-5 0,-5 0-1 16,3 0 3-16,-6 0 8 0,3 3-34 0,1-3 5 15,-2 0-4-15,-2 4 3 0,0-4 10 16,1 0-7-16,-13 2 58 0,9-2-43 16,-1 0-4-16,0 0-10 0,-1 0-14 15,2 0 2-15,-17 0 39 0,15 0 8 16,0-5-8-16,0 5-3 0,2 0-3 15,0-4-6-15,-5 4 50 0,10 0-50 16,1 0-11-16,2 0-8 0,1 0-9 16,0 0 0-16,2 0-7 0,-1 0 4 15,2 0-4-15,0 0 4 0,0 0-7 16,0 0 2-16,0 0-2 0,0 0 4 0,0 0-7 16,0 0 3-16,0 0-3 0,0 0 8 15,0 0 0-15,0 0 5 0,0 0-10 16,0 0 0-16,0 4 4 0,0 1-5 15,0 0 2-15,6 14-2 0,-2-8 5 16,-4 3 1-16,6 1 5 0,-2 3-8 16,1 1 1-16,2 21 4 0,-4-19-9 15,-1 3 6-15,1 4-2 0,-1 1-5 16,1 1 12-16,1 38 2 0,-3-32-5 16,3 1-4-16,-4 1 0 0,1 1-4 15,0 0-1-15,2 42-3 0,0 4-3 16,0-42 5-16,3 47 8 0,-5-43 5 15,2 1-5-15,0 2-1 0,-2 0-6 16,1 3 1-16,-1 52-2 0,-1-53 3 16,0 0-1-16,0 0-2 0,0-2 8 15,0-1 1-15,0 38 2 0,0-13-3 16,-4-42-2-16,-2 19-9 16,6-29 5-16,-3-3 5 0,-1 2-5 15,1-1 3-15,0 1 1 0,-6 21-5 16,6-21 4-16,-1 1-2 0,0-2-9 0,0 1 1 15,1 1 0-15,-2-2-1 16,-2 19-6-16,5-21-2 0,0-1-5 0,-1-2-17 16,3-1 7-16,-1-1-1 15,-1 8-15-15,2-2 25 0,0-12 13 16,0 11-13-16,0-10 17 0,0 0 8 16,0 0 5-16,0 0 1 0,0 1-5 15,0 0 0-15,0 10-6 0,0-10 10 16,0 0 4-16,0-1-2 0,0 1-1 15,0-2 1-15,0 7-5 0,0-4 1 16,0-6 3-16,0 2-6 16,0-6 6-16,0 2-2 0,0-2 1 15,0 0 0-15,0 0 1 0,0 0-2 0,0 0 0 16,0 0 1-16,0 0 2 0,0 0-3 16,0 0 19-16,0 0-7 15,0 0 7-15,0 0-3 0,0 0-4 16,0 0 9-16,0 0-15 0,0 0-7 15,0 0 2-15,0 4 1 0,0-4 0 16,0 4 4-16,0-1-2 0,0-1-1 16,0-2-1-16,0 0-3 0,0 0 1 15,0 0 2-15,0 0 9 0,0 0-11 16,0 0 0-16,0 0 0 0,0 0-5 16,0 0 5-16,0 0 2 15,0 0-3-15,0 0 6 0,0 0-3 0,0 0 5 16,0 0 1-16,0 0 1 0,0 0 6 15,0 0-4-15,0 0-8 0,0 0 1 16,0 12 0-16,0-6-7 16,10 5 3-16,-7-5-5 0,0 0 9 15,0-1-4-15,-3 1 1 0,3-2 5 16,-2 0-8-16,2 2-7 0,-3-5 1 16,1 2 10-16,-1-2-4 0,2 2 5 15,-2-1-2-15,3 3 1 0,0 3-1 16,-3-3-4-16,4 3 5 0,-1-3-3 15,-1-1 1-15,-1 2 1 0,1-1-6 16,0 0 5-16,0-1 1 0,2 4 0 16,-4-6-1-16,2 1 0 0,-2-2 0 15,2 1-6-15,-2-1 5 0,3 2-2 16,1 2 0-16,-1-1 1 16,6 3 0-16,-5-5 3 0,2 1-2 15,-2 1 2-15,2-1-1 0,0 0 0 16,3 1 1-16,9 4 4 0,-6-4 2 15,0 1 1-15,3-1-6 0,2 1 6 16,0-1-8-16,3 1 2 0,20 3-1 0,-19-5-1 16,-1-1 2-16,3 0 0 15,-2-1-6-15,-2 0-50 0,-1 0-74 0,19 0-551 16,-7 3-467-16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14:49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11835 4983 1074 0,'-1'0'55'0,"1"0"-2"0,0 0 8 0,0 0-4 15,0 0 10-15,0 0 74 0,0 0-73 16,0 0 0-16,0 0-5 0,0 0 2 16,0 0-8-16,0 0 51 0,0 0-58 15,0 0 11-15,0 0-12 0,0 0 11 16,0 0 32-16,0 0-57 0,0 0-15 15,0 0-6-15,0 0-1 0,0 0 3 16,0 0-10-16,0 0 1 0,0 0-2 0,0 0-4 16,0 0 5-16,4 0 10 15,-2 0 22-15,1 0 9 0,2 0 10 0,2 0-8 16,14 0 2-16,-7 0-40 16,3 0-6-16,1 0 1 0,3 0-1 0,0 0 1 15,25 0 12-15,-21 0-10 0,-1 0 0 16,2 0-2-16,2 0-6 0,28 0 10 15,-28 0-4-15,1 0 0 0,1 0-8 16,-1 0 5-16,0 5-3 0,26-2 5 16,-30 2-10-16,1-3-22 0,-3 0-33 15,0 0-56-15,20 2-296 0,-24-2-17 16,-1 0-138-16,-1 2 71 0</inkml:trace>
  <inkml:trace contextRef="#ctx0" brushRef="#br0" timeOffset="21233.26">13808 7180 1685 0,'0'0'40'0,"0"0"38"0,0 0 161 16,0 0-118-16,0 0-9 0,0 0-8 0,0 0 4 15,0 0-17-15,0 0 79 0,4 0-88 16,0 0 6-16,1 0-13 0,1 0-16 16,16 0 31-16,15 0-19 15,13 0-35-15,-20 0-25 0,4 0 11 16,2 0 2-16,5 0 14 0,3 0-2 15,53 0 3-15,-45 0-34 0,5 0-9 16,2-6-4-16,1 2-4 0,4 4 3 16,64-8 7-16,-63 8 3 0,-2-4-1 15,-2 2-1-15,-4 2 2 0,45-3 3 16,-58 3 0-16,-5 0 0 0,-2-2 0 16,-5 2 3-16,-5 0-6 0,16 0 0 15,-15 0 2-15,-13 0 0 0,-13 0 5 16,0 0-6-16,-1 0-2 0,-1 0-4 15,0 0-27-15,0 0-124 0,0 0 9 16,0 0-59-16,0 0-104 0,-5 0-114 16,-5 4-863-16,3-1 799 0</inkml:trace>
  <inkml:trace contextRef="#ctx0" brushRef="#br0" timeOffset="31584.96">6814 8426 1915 0,'-5'-1'39'0,"5"1"27"16,0 0 17-16,-5 0 20 0,2 0-15 15,-2 5 84-15,2-5-88 0,0 8-11 16,-1-2-11-16,0 1-11 0,-1 1-3 15,-5 10 41-15,5-5-36 0,-1 0-2 16,1 0-13-16,0 2 3 0,0 1-9 16,-2 18 16-16,4-17-32 0,0 0 0 15,2 0 0-15,1-3 10 0,0 1-5 16,0 12 20-16,7-15-41 0,0-2 6 16,1 0-14-16,0-1-5 0,0-2-7 0,11 2-14 15,-9-6 26-15,0-3 12 0,1 0-6 16,0 0 3-16,0-8-10 0,8-11 1 15,-9 7 5-15,-2-1 15 0,-2-2-5 16,1-1 3-16,-3 0 2 0,2-19 26 16,-5 19-22-16,-1 0 6 0,0 1 3 15,0 0 5-15,0 2 4 0,-11-13 24 16,4 16-33-16,1-2-4 0,-2 2 0 16,1 1-7-16,-1 0 1 0,-9-5 8 0,8 9-20 15,2 0-5-15,0 1-3 0,0 2-10 16,1 1-27-16,-3-1-226 0,5 2 9 15,2 0-79-15,-1 0-53 0,1 0-153 16,2 8-72-16</inkml:trace>
  <inkml:trace contextRef="#ctx0" brushRef="#br0" timeOffset="31874.43">7028 8634 2417 0,'0'2'63'0,"0"0"56"0,0-1 73 15,1 0 42-15,0-1 20 0,0 1 179 16,-1-1-210-16,0 0-172 15,0 0 42-15,0 0-64 0,0 0-9 0,0 0-17 16,0 0 3-16,0 0-6 16,0 0 5-16,0 0-9 0,0 0 7 0,0 0-21 15,0 0-26-15,0 0-47 0,-4 0-526 16,0-5-353-16,-1-1-359 16,2-1 799-16</inkml:trace>
  <inkml:trace contextRef="#ctx0" brushRef="#br0" timeOffset="32426.43">7143 8386 2027 0,'0'-5'70'0,"0"1"42"15,0 1 39-15,0 0 5 0,0 1-2 16,0-2 100-16,0 3-161 0,0 1-27 0,0 0-19 15,0 0 9-15,0 0 1 16,0 0 81-16,0 0-86 0,0 7-3 0,0 0-17 16,5 2-3-16,-1 3-6 0,6 18 12 15,-6-11-29-15,1 1-4 0,0 3-2 16,-1 0 3-16,0 1-1 0,2 22 1 16,-3-24-8-16,-1-1 6 0,0 0-20 15,0-3-45-15,0 12-311 0,-1-11-277 16,0-8-388-16,-1-7-30 15</inkml:trace>
  <inkml:trace contextRef="#ctx0" brushRef="#br0" timeOffset="95416.73">7549 7948 1739 0,'2'-5'14'16,"-1"1"27"-16,1 2 32 15,-1 1 34-15,1 0 121 0,-1 1-130 0,0 0-5 16,-1 0-6-16,1 6-3 0,1 1-4 15,0 16 12-15,0-6-38 0,0 2-19 16,0 8 7-16,1 4 0 0,-1 5-19 16,2 45 21-16,0 8-27 15,-2-45-17-15,1 41-7 0,-1-46 8 0,-1-5-2 16,1-2 5-16,-1-5-6 0,1-2-3 16,2 14-14-16,-3-25 10 15,2-3-6-15,-1-2-58 0,-1-4-63 0,0 0-69 16,1-4-354-16,-1-1 77 0,-1 0-49 15,0-7 82-15</inkml:trace>
  <inkml:trace contextRef="#ctx0" brushRef="#br0" timeOffset="96057.92">7529 7787 2013 0,'-2'0'29'16,"2"0"18"-16,-5 0 72 0,4 0-74 16,0 0-2-16,-1 5-8 0,-1 2 4 0,0 0-10 15,-1 2-3-15,-5 18 26 0,3-11-25 16,0 2-12-16,-1 3-3 0,0 2-8 16,-1 3-6-16,-8 24 9 0,9-25 1 15,0-3-4-15,-1-1-3 0,1-3-2 16,1-1 5-16,-4 5-5 0,7-14 3 15,-1-3 0-15,3-1 0 0,-1-2-8 0,2-2-4 16,-1 0-20-16,1 0 25 16,-1 0-1-16,1-11 11 0,0 0-6 15,0 0-4-15,0-17 5 0,0 12 0 0,0-1 3 16,0-2-1-16,0 1-6 16,5 0 4-16,1-20-8 0,2 3 16 15,-2 18-8-15,5-12 0 0,-5 16 1 16,0 1 1-16,1 3-5 0,0 1 1 15,0 1 2-15,8-3 4 0,-8 6 6 16,1 1-13-16,0 1 10 0,1 0 18 16,0 2-1-16,9 0 50 0,-8 7-37 15,1-1 8-15,1 3 2 0,0 0-9 16,1 2-9-16,14 18 13 0,-14-13-31 16,0 0-2-16,1 1-8 0,-1 0 9 0,0 1 0 15,11 14-3-15,-13-16-16 0,0 0-39 16,1-3-96-16,-1 0-132 15,-1-1-354-15,8 6-644 0</inkml:trace>
  <inkml:trace contextRef="#ctx0" brushRef="#br0" timeOffset="109653.24">6984 10296 2081 0,'-2'0'41'16,"0"0"19"-16,2 0 25 0,-1 0 32 15,1 0 108-15,0 0-113 0,0 0-24 16,0 0-29-16,-1 0-9 0,1 0-24 16,0 0 5-16,0 0-24 0,0 0 3 15,0 0-1-15,0 0 1 0,0 0-5 16,0 0 13-16,0 0-11 0,0 0 3 15,0 0-8-15,4 0 10 0,-1 0 5 16,7 0 50-16,-1 0-29 0,2 0 4 16,5 0-19-16,5 0 11 0,5 0 0 0,42 0 29 15,-28 0-35-15,6 6-10 0,2 0-5 16,3-1-2-16,1-1 1 0,0 1 15 16,51-2 25-16,-55-3-29 0,-2 0-16 15,-4 0-9-15,-2 0 10 0,-2 0-3 16,28 0 5-16,-37 0-12 0,-1 0 4 15,39 0 6-15,-50 0-4 16,-1-3 1-16,-2 3-3 0,-2 0 15 16,7 0-21-16,-14 0 11 0,0-4-11 15,-1 4 12-15,-4 0 17 0,0 0-1 0,0-2 36 16,0 0-46-16,0 2-27 0,-7 0-65 16,-2 0-68-16,0 0-94 15,-14 0-392-15,-8 0-280 0,12 0 300 16</inkml:trace>
  <inkml:trace contextRef="#ctx0" brushRef="#br0" timeOffset="115827.75">1198 10924 1815 0,'-1'-2'31'0,"0"0"11"0,1 1 8 0,0 0-9 16,0 0-9-16,0 0-6 0,0 1 2 16,0 0-12-16,0 0-6 15,0 0 2-15,0 0-6 0,0 0-1 16,0 0 4-16,0 0 6 0,0 0-7 15,0 0 3-15,0 0 1 0,0 0-7 16,0 0-9-16,4 0-1 0,4 0 4 16,-4 0 7-16,10 4 6 15,-7 2-3-15,2-2 1 0,-1 1 12 16,2-5 16-16,1 4 7 0,1-2-5 16,11-2 1-16,3 0-34 15,-14 0-8-15,14 0 9 0,-2 0-2 16,-13 0-3-16,14 0-6 15,-12-6-16-15,12-6-89 16,0-4-146-16,-10 8-2 0,-3-3-284 16,1 1 52-16</inkml:trace>
  <inkml:trace contextRef="#ctx0" brushRef="#br0" timeOffset="156977.34">12234 12853 1540 0,'5'-2'38'16,"-5"-1"21"-16,4 3 22 0,-4-1 23 0,0-1-14 15,3 1 100-15,-3 0-75 0,3 0 7 16,-3 1-1-16,1-1-7 0,-1 1-34 16,0-1-17-16,2 1 27 0,-2 0-44 15,0 0 7-15,0 0 8 0,0 0 8 16,0 0 12-16,0 0-5 0,0 0 81 16,0 0-93-16,0 0-10 0,0 0-21 15,0 0-4-15,0 0-4 0,0 0-5 16,0 0 16-16,0 0-7 15,0 0-19-15,0 0 5 0,4 0-12 0,-4 0 11 16,5 0 2-16,0 0-3 0,2 0 1 16,3 0-7-16,17 0 1 0,-9 0-3 15,3 0-1-15,6 0-2 0,3 5 5 16,4-1-3-16,3 1-2 0,46 0 2 16,-39-2-4-16,1 0 2 0,1-1-3 15,0 1 6-15,0-2 2 0,-1 0-6 16,44 1 6-16,-6 0-5 15,-42-1 2-15,32 0-6 16,-7 0 6-16,-8-1 0 0,-7 0 3 16,-28 0-4-16,19 0-1 15,-24 0 0-15,-2 0-5 0,-1 0 4 0,-2 0-5 16,-2 0 2-16,-3 0-1 0,4 0-6 16,-7 0 4-16,-5 0 5 15,0 0-1-15,0 0-2 0,0 0-2 16,0 0 2-16,0-4-4 0,0 4-1 15,0 0-6-15,0 0-68 0,0 0 2 16,-4 0-36-16,-1-2-41 0,0 2-61 16,0-2-39-16,0 1-40 0,-6-3-463 15,4 4 189-15,1-1 57 0,1 0 121 16</inkml:trace>
  <inkml:trace contextRef="#ctx0" brushRef="#br0" timeOffset="161532.15">6983 10497 2271 0,'-3'0'43'15,"0"0"21"-15,-1 0 14 0,1 0 15 0,0 0-9 16,-5 14 81-16,4-6-90 0,-1-1-27 16,1 2-23-16,0 4-7 0,0-2-7 15,0 15 4-15,3-12-13 0,1-1 0 16,0-1-8-16,0 0 2 0,6 0 1 16,7 8-3-16,-7-12 1 0,1 0 1 15,12 5-8-15,-13-12 15 16,-1-1 2-16,0 0 34 0,-1 0 11 15,6-7 118-15,-6 0-71 0,2-2 11 16,-2 0-10-16,0-1-13 0,1-2 6 16,0-12 9-16,-3 13-67 0,-2-1-31 15,0 0 4-15,0 0-4 0,-7-1-3 0,-6-10-15 16,6 12 1-16,0 2-35 0,0 1-46 16,1 3-112-16,-1 0-133 0,-3 5-571 15,6 0 208-15,0 9 101 0,1-1 125 16</inkml:trace>
  <inkml:trace contextRef="#ctx0" brushRef="#br0" timeOffset="161774.38">7211 10698 3140 0,'0'-7'70'16,"0"-2"232"-16,0 6-106 0,0 3-43 16,0 0-46-16,0-3-35 0,0 3-20 15,0-2-20-15,0 2-25 0,0 0-14 16,0 0 9-16,0 0-19 0,0 0-45 16,0 0-257-16,0 0-30 0,0 0-118 15,0 0-141-15,0 0-222 0,0 0 165 0</inkml:trace>
  <inkml:trace contextRef="#ctx0" brushRef="#br0" timeOffset="162611.46">7387 10465 1656 0,'2'-3'52'15,"-1"1"37"-15,-1 2 35 0,1-2 14 16,0 1 19-16,-1 0 166 0,0 1-199 16,0 0-23-16,-8 0-40 0,1 0-2 15,0 0 2-15,-11 14 53 0,9-7-63 0,0 2-7 16,0-1-21-16,-1 3-7 0,-7 12-10 15,10-11-3-15,0 0 0 16,-7 23 3-16,11-24-10 0,1-2-5 16,0-1-6-16,2 0-14 0,0 2-45 15,0-7 24-15,9-2 13 0,-4 0 11 16,2-1 14-16,0 0 9 0,10-10 2 16,-8 0-2-16,-1-1 9 0,1-1-4 0,2-2 7 15,7-15 26-15,-11 15 1 16,0 1 3-16,-1 0 8 0,-2 1 7 0,-1 1 14 15,2-5 56-15,-3 8-71 0,-2 3-16 16,2 0-9-16,-2 1 1 16,1 3-8-16,-1-2-6 0,0 3-19 0,1 0-5 15,-1 0-2-15,0 0-4 0,2 0 2 16,-1 7 11-16,2-1 13 0,-1 0 1 16,1 3 1-16,0 3 1 0,6 15 23 15,-5-11-22-15,1 2 2 0,0 2-15 16,-1-2 3-16,0 2-3 0,4 20 0 15,-4-22 3-15,-2 0-7 0,1-2-13 16,-1 0-40-16,2 9-200 0,-3-14 47 16,-1-5-30-16,2 2-24 0,-2-2-43 0,1-3-30 15,-1 0-702-15,1-3 585 0</inkml:trace>
  <inkml:trace contextRef="#ctx0" brushRef="#br0" timeOffset="162878.73">7578 10464 2322 0,'4'0'126'15,"-3"0"-11"-15,1 9 35 0,0-3-23 0,-1 2 0 16,1-2-28-16,0 11 12 0,-1-8-97 15,0 2-11-15,1-1 4 0,-1 1-5 16,1 0 6-16,0 12 4 0,-1-11-4 16,1-1-34-16,-2 1-58 0,0-1-91 15,2-1-92-15,-1 8-435 0,-1-10 213 16,0-3-54-16,1 0 102 0</inkml:trace>
  <inkml:trace contextRef="#ctx0" brushRef="#br0" timeOffset="163517.94">7736 10474 1927 0,'3'-2'62'0,"-1"0"41"0,5-1 393 16,-6 2-317-16,-1 1-9 0,1-1-7 15,-1 1-9-15,0 0 50 0,0 0-145 16,0 0-21-16,0 0-11 0,0 0 11 16,0 0-11-16,0 5 19 0,0 1-51 15,-4 0 11-15,4 1-7 0,-5 1-5 16,1 1 8-16,1 11-13 0,0-11-4 15,0 1-3-15,3-4-13 0,0 1 2 16,0-2-15-16,0 5-46 0,0-7 48 16,0 0 19-16,0 0 2 0,6 0-4 15,0-1 7-15,6 1-17 0,-5-3 22 16,1 0 7-16,2 0 10 0,0 0-2 0,2-8 1 16,14-6-11-16,-12 7 2 0,0 0 8 15,1 1-1-15,-1-1 0 0,-2 1 3 16,8-4-5-16,-13 6 8 0,0 1 0 15,-3 0 3-15,-1 0 1 0,0 0 5 16,-2 2 58-16,-1-1 49 16,0 1-83-16,0 0-15 0,0-1-20 15,0-1-5-15,0 0 7 0,0-5-2 16,-5 4 8-16,0-1-3 0,5 1 5 0,-5 0 3 16,-1 0 0-16,-1 0 18 15,5 3-24-15,0-1-14 0,2 2-3 0,-3 0-5 16,1 0-1-16,-1 0 0 0,1 8 7 15,2 1 1-15,-1 1 5 0,1 1 0 16,0 2-3-16,0 17-2 0,0-13 2 16,0-1-2-16,5 0-23 0,0-2-49 15,-1 0-88-15,6 10-391 0,-6-14 193 16,0 0-113-16,-1-1-185 0,0-2 62 16</inkml:trace>
  <inkml:trace contextRef="#ctx0" brushRef="#br0" timeOffset="164846.03">402 10986 1727 0,'0'-3'46'0,"4"0"22"16,-4 2 13-16,6-1-5 0,-3 1-10 0,1 0-3 15,2-2 68-15,-2 1-74 16,0 1-6-16,3-1-5 0,2 1-1 0,1-3 0 15,18-1 58-15,7-3-9 16,-14 4-58-16,26-3 30 16,-22 4-35-16,3-2 2 0,2 1 2 0,0 0 0 15,5-1-1-15,1 0-9 0,41-3 1 16,4 0-10-16,-40 5-3 16,38-1 12-16,-43 2-13 0,-2 2-5 15,-2 0 0-15,-2 0-3 0,-2 0 3 16,-4 0-3-16,17 0-40 15,-10 6-54-15,-19-2 36 0,4 1-115 16,-7-3-84-16,-6 1 95 0,-1 1-251 16,-2-3 112-16,0-1-186 0,0 0 28 15,0 0 51-15</inkml:trace>
  <inkml:trace contextRef="#ctx0" brushRef="#br0" timeOffset="165527.65">692 11086 1828 0,'0'-2'22'15,"-3"1"77"-15,3 0-22 0,-5 1 4 0,1 0-1 16,0 0-3-16,1 0-8 15,-1 0-23-15,-5 6-2 0,5-1-41 16,1 1 1-16,-1 1 10 0,1 1 3 0,1 2 8 16,1 1 4-16,0 16 13 0,1-11-26 15,0-1-12-15,0-1 0 0,7 1-1 16,0-2-2-16,-1-1 4 0,8 7-5 16,1-9-7-16,-8-5 7 15,7-1 5-15,-1-4 9 16,-6 0-4-16,7-8 12 0,-7 0-11 15,0-1 9-15,0-2 5 0,-2 1 12 16,0 0 7-16,-3-3 7 0,-2-10 36 16,-8 4-47-16,1 10-39 15,-12-6-3-15,9 10-2 0,-2-1-4 0,1 2-19 16,1 0-31-16,-1 2-37 0,1 1-31 16,-9 1-183-16,4 0-98 15,11 0 129-15,-2 6-571 0,6-2 465 16,0-4 102-16</inkml:trace>
  <inkml:trace contextRef="#ctx0" brushRef="#br0" timeOffset="165784.41">1010 11262 2793 0,'0'2'78'0,"0"0"70"16,0-1 78-16,0 0 26 0,0 0-25 16,0-1-52-16,0 0-49 0,0 0-106 15,0 0-16-15,-5 0-1 16,5 0-6-16,-4-5 0 0,4 5-30 16,-6-5-41-16,3 2-66 0,-1 3-118 15,-3-8-535-15,3 6 252 0,1-1-194 0,1 0 124 16,-1 1 96-16</inkml:trace>
  <inkml:trace contextRef="#ctx0" brushRef="#br0" timeOffset="166343.76">1190 10978 2094 0,'0'-4'29'16,"0"0"34"-16,-5 0 39 0,-2-1 156 16,-4 3-80-16,4 1-136 15,-7 1 6-15,8 0-50 0,-3 0-4 16,0 8 3-16,-1 1 0 0,0 1 1 15,0 0 0-15,-10 16 12 0,1 2-3 16,12-15-8-16,-3 11-11 16,9-15 8-16,1 0-6 0,0-2 3 15,0-1-9-15,0-2 0 0,0 0 3 0,14 0 1 16,-2-4 7 0,-5 0 0-16,10-8-1 0,-8-1 7 0,1 0 5 15,0-1-1-15,0-3-2 0,2 1 0 16,-3 0-1-16,7-11 2 0,-3 4-7 15,-8 13 1-15,1-3-4 16,-4 6 6-16,-1 2-4 0,-1 1-4 16,1 0 4-16,0 0-1 0,0 0 3 15,2 0 6-15,-1 5 14 0,1 0 7 16,0 1 9-16,2 1 9 0,-2-1-10 16,3 4 6-16,4 11 32 15,-1 4-24-15,-5-12-44 0,4 15 2 0,-5-15-3 16,0-1 4-16,0 1-7 0,0-1-9 15,-2-1-11-15,3-1-20 0,1 7-114 16,2-6-101-16,-4-7 87 16,2-2-307-16,-2-2 62 0,1 0-540 15</inkml:trace>
  <inkml:trace contextRef="#ctx0" brushRef="#br0" timeOffset="166673.57">1399 11018 2043 0,'0'0'59'0,"0"0"130"0,0 0-99 16,0 0-21-16,0 0-23 0,0 0-13 15,0 0-18-15,0 0-8 0,0 0-7 16,0 0 43-16,0 0 1 16,4 4 34-16,-2 1-60 0,1 0-3 0,0 1 3 15,0 0-1-15,-2 1 0 0,3 0-5 16,1 9 5-16,0 3-17 16,-3-11-1-16,1 10-65 0,-1-11-37 15,0 2-70-15,-1-3-52 0,0 1-56 16,1-1-76-16,0-3-123 0,4 1-362 15</inkml:trace>
  <inkml:trace contextRef="#ctx0" brushRef="#br0" timeOffset="167246.6">1594 10927 1930 0,'0'0'39'0,"0"0"1"0,0 0 73 15,0 6 9-15,0-6-74 16,0 10 17-16,0-6-38 0,0 1-8 16,0-1-5-16,0 1-6 0,0 0-3 15,-5 1 1-15,5 5 1 0,0 0-6 16,0-6-1-16,0 5-2 15,0-5 2-15,0 0 3 0,0 0-6 16,0 0 5-16,0-1-5 0,0 0-3 0,0 4 2 16,13-2 4-16,-6-4-3 15,12 0 2-15,-8-2-1 0,1 0 5 16,1 0 0-16,2 0-3 0,1-8 8 16,0 2 0-16,16-11 1 15,-2 3-4-15,-17 7-1 0,9-6 1 16,-5 1 4-16,-11 8 3 15,4-4 83-15,-7 4-6 0,-1 1 21 16,-1 1-20-16,-1-2-13 0,0 1-32 0,0 0-6 16,0-5 37-16,-5-3 12 15,-2 5-27-15,-5-8 63 0,8 9-52 16,0-1-26-16,1 2-15 0,3 2-5 16,-3-2-27-16,3 3-6 0,0 1-21 15,0 0-12-15,0 0 25 16,0 10-11-16,6 6 27 15,1-5-3-15,7 17-1 0,-5-13 1 16,1 1 7-16,1 1-1 0,0 2 6 16,3-2-7-16,0 1-25 0,17 18-368 0,1 1-767 15,-15-21 432-15</inkml:trace>
  <inkml:trace contextRef="#ctx0" brushRef="#br0" timeOffset="169245.13">23428 4531 1739 0,'0'0'159'15,"0"0"-67"-15,0 0-19 16,5 0 125-16,0 0-78 0,-1 0 11 16,1 0-2-16,3 0 20 0,3 0-8 15,20 0 106-15,12 0-95 0,-17 4-98 16,34-2 16-16,-29-2-44 0,4 3-11 15,3-1-2-15,3 0-2 0,90 3 4 16,-89-4-14-16,0 3 2 16,-2-2-5-16,28 4-6 0,-39-2-8 15,-5-1-30-15,0 1-54 0,-3 1-96 16,-2-1-109-16,11 3-589 0,-5-2-352 16</inkml:trace>
  <inkml:trace contextRef="#ctx0" brushRef="#br0" timeOffset="170097.67">23221 5592 1464 0,'2'0'19'15,"4"0"124"-15,-4 0-14 0,1 0 27 16,1 0 2-16,1 0-21 0,5 0 77 16,-3 0-140-16,1 0-2 0,2 0-3 15,0 0 5-15,4 0 0 0,17 0 70 16,9 12-42-16,9-6-51 15,-23-3-38-15,3-3 0 0,1 4-10 16,3-4 2-16,1 0 1 0,38 2-6 16,-35 0-11-16,0-2-6 0,0 3-112 15,0-2-138-15,-1 1-217 0,28 0-931 0</inkml:trace>
  <inkml:trace contextRef="#ctx0" brushRef="#br0" timeOffset="171993.89">23200 10424 1909 0,'0'0'17'0,"0"0"8"0,5 0 39 15,-5 3 1-15,0-3 20 0,0 0 44 16,0 0-86-16,0 0-25 0,0 0 0 16,0 0-7-16,0 0-8 0,0 0 44 0,5 5 92 15,2-3-63-15,11 1 87 16,-7-1-74-16,4 0 34 0,5-2-25 15,3 0-4-15,5 0-14 0,39-15-24 16,-30 7-45-16,4-2-2 0,2-2 1 16,1 1-7-16,1-2 2 0,45-10-7 15,-48 13-6-15,-2 1-39 0,-2 3-55 16,-3 1-103-16,-4 0-114 0,-4 3-139 16,15 0-929-16</inkml:trace>
  <inkml:trace contextRef="#ctx0" brushRef="#br0" timeOffset="-169599.98">15232 5649 2154 0,'9'-14'257'15,"-5"8"59"-15,-3 4-155 16,0 1 14-16,0 0-10 0,-1 0-20 15,0 1-17-15,0 0 42 0,0 0-117 16,0 0-20-16,0 0-7 0,0 0-5 0,0 0-3 16,0 6-13-16,0 2 11 0,-7 1 13 15,0 4 0-15,-3 5 14 0,-18 32 24 16,9-18-48-16,-3 4 3 0,-3 3-7 16,-2-1-5-16,-31 40-1 0,31-41-17 15,-1-1 15-15,3 0 2 0,1-3-5 16,-17 27-5-16,25-34-6 0,4-4 6 15,0-1-3-15,1-5 1 0,4-1-1 16,-3 6-4-16,7-14 6 0,0-1-8 16,1-2-15-16,0 0-14 0,0-2-140 15,2-1 0-15,-2-1-134 0,1 0-76 16,0 0-75-16,0 0-62 0,-3-7-608 0,3 1 695 16</inkml:trace>
  <inkml:trace contextRef="#ctx0" brushRef="#br0" timeOffset="-169160.84">14679 6045 2218 0,'3'-3'-2'0,"-3"1"2"0,0 2 225 15,0 7-94-15,0 1-27 0,5 16 75 16,-3-7-113-16,-1 3-9 16,1 2-18-16,1 2-14 0,3 26 7 15,-2-26-18-15,1-1 13 0,13 29 160 16,-10-40-88-16,1-2 6 0,2-3 13 16,2-3 0-16,21-4 43 0,-15 0-107 15,3-7-34-15,2-2-12 0,3-5-2 16,30-18-7-16,-27 16-1 0,-2-2-16 15,1 1-37-15,-3 2-65 0,-1 0-133 16,13-8-637-16,-23 14 62 0,-3 2 88 16,-4 1 161-16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22:0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2881 10098 1740 0,'-2'0'31'0,"-3"-3"100"0,0 2 77 15,3 1-112-15,-1-3 85 0,2 2-100 16,1 1-2-16,-1-1-6 0,1 0 7 15,-1 1-7-15,1 0 44 0,0 0-80 16,0 0-13-16,0 0-11 0,0 0-8 16,0 0 1-16,0 0-14 0,0 0 3 15,0 0-4-15,0 0 1 0,0 0 3 16,6 0 2-16,9 0 9 0,-4 0 4 16,3 0-2-16,4 0 0 0,4-5 3 15,4 5-5-15,33-4 6 0,9 4-2 16,-35 0-2-16,38 0 8 15,-36 0 1-15,0 0 3 0,1 0 5 0,0 0 12 16,2 0 1-16,38 4 12 0,-38-4-35 16,1 0-9-16,-2 2-1 0,-3 1 1 15,0-3-5-15,-2 3 2 0,26-1 8 16,-33-1-6-16,-1-1-1 0,-2 1 0 16,-3 1-3-16,-2-2 6 0,11 0-11 15,-16 0 6-15,-3 0-8 0,-1 0 1 16,-2 0-28-16,-1 0-40 0,-2 0-52 15,0 0-362-15,-3 0-132 0,0 0-73 16,0 0 78-16</inkml:trace>
  <inkml:trace contextRef="#ctx0" brushRef="#br0" timeOffset="70251.13">18087 6024 2104 0,'0'0'34'16,"0"0"19"-16,0 0 22 0,0 0 26 16,0 0 104-16,0 0-73 0,0 0 9 15,0 0-8-15,0 0-13 0,0 0 25 16,5 0-102-16,-5 0-4 0,0 0-6 16,0 0-11-16,0 0-1 0,0 0-18 15,0 0 27-15,4 0 9 0,2 0 1 16,12 0 28-16,-7 0-57 0,6 0 1 15,2 0 12-15,5 0 8 0,3 0 12 16,36 0 24-16,-31 0-52 0,5 0 0 0,-1 0-10 16,2 0 7-16,36 3-5 0,-38-3-8 15,-4 6-3-15,1-6 5 0,-2 0-3 16,24 0 18-16,-31 0-14 0,-3 0 3 16,-2 0-16-16,-3 0 3 0,-3 0-13 15,7 0-164-15,-13 0-63 0,-3 0-207 16,-2 0-370-16,-2 5-16 0</inkml:trace>
  <inkml:trace contextRef="#ctx0" brushRef="#br0" timeOffset="199855.8">13708 8376 1641 0,'-5'-7'11'15,"-1"2"5"-15,0 0 22 0,0 1 33 16,-1 2 11-16,-12-3 113 0,7 3-110 15,-3 1 9-15,0 0-10 0,-4 1 8 16,-24 0 68-16,17 0-92 0,0 0-23 16,-4 6-3-16,-2 1-11 0,-37 10 26 15,31-7-40-15,-3 3-7 0,-3 2 3 16,-2 4 18-16,-2 2 9 0,-48 31 26 0,51-22-49 16,2 3-10-16,3 3-5 15,4 3 6-15,-23 48 11 0,35-40-10 0,5 4-4 16,1 2-4-16,5 3 4 0,3 3 2 15,4 61 28-15,6-57-21 0,0-1-5 16,12 1-7-16,4 1 1 0,4-1-2 16,35 58 5-16,-20-63 0 0,5-1 8 15,8-4 0-15,6-1 3 0,68 42 9 16,-56-52-15-16,6-2-8 0,1-5 4 16,4-2-3-16,1-5 5 0,78 14 19 15,73-4 80 1,-89-34-48-16,-76-4-35 0,-4 0-14 15,-1-10 7-15,-2-4 5 0,102-41 27 16,-66 4-46-16,-49 20 0 0,173-209-10 31,-186 192 2-31,28-55 18 0,-30 49-6 16,0-5 9-16,-1-1-21 0,0-4 2 16,26-68-17-16,-11 8 16 15,-13 9 8-15,-22 62 8 0,-3 2-10 16,-13-93-3-16,-3 97-4 15,-3-1 3-15,-6-1-1 16,-63-102-15-16,46 103 14 0,-6-2 4 16,-60-45-13-16,-20 13-70 0,-20 17-70 15,64 40 62-15,-5 8-23 16,-385 28-647-16,370 9 527 16,-2 6-59-16,-3 6-77 0,0 6-93 15,-2 4 36-15</inkml:trace>
  <inkml:trace contextRef="#ctx0" brushRef="#br0" timeOffset="201178.49">15955 8594 1383 0,'-25'0'11'0,"1"0"-3"0,4 0 5 16,2 7-1-16,-13 4-10 0,17-3-6 0,2 2 4 15,1 2 4-15,0 5-4 16,-13 28 27-16,12-16 18 0,-1 4 3 0,0 5 14 15,-1 4-8-15,1 3-22 16,-11 52 43-16,13-45-41 0,4 2 11 0,2 2-9 16,3 3-4-16,2 63-11 0,7-59-16 15,3 0 11-15,1 2 2 0,5-1 6 16,2 0-2-16,27 58 32 0,-19-63-3 16,2-2 10-16,2-1 7 0,3-2-2 15,37 46 31-15,-31-56-45 0,4-1-12 0,2-2 0 16,6-4-16-16,2-4-13 15,64 20 5-15,-54-31-8 0,2-5-3 16,1-4-3-16,1-5 3 0,-1-3 1 0,62-5 13 16,-66 0 7-16,-3-11 0 0,0-1 5 15,-2-1-6-15,-3-3-6 0,49-20 10 16,-53 15-18-16,-1-3-4 0,-1-1 1 16,-1-2 8-16,-1-1 5 0,38-31 25 15,-44 27-31-15,-2 0-2 0,-4-2-4 16,-2-2 0-16,-1-3-2 0,24-46 3 15,-30 38-8-15,-2-5 4 0,-1-4-1 16,-2-3 7-16,-3-4-2 0,13-69 13 0,-19 63-20 16,-3 1-1-16,-4 1-9 0,-4 0 6 15,0 4-3-15,-28-60-6 0,6 64 15 16,-5 1-2-16,-9 2 4 0,-6 1-2 16,-7 5-19-16,-66-42-14 0,48 52 3 15,-4 5-3-15,-7 4-12 0,-4 8-16 16,-3 4-2-16,-92-4-53 0,89 19 54 15,0 4 2-15,1 0-12 0,2 0-2 16,3 10 7-16,-71 11-99 0,82-9 48 16,2 1-39-16,4 0-36 0,2 3-92 15,5 1-127-15,-47 21-359 0</inkml:trace>
  <inkml:trace contextRef="#ctx0" brushRef="#br0" timeOffset="202627.27">19042 8517 1218 0,'-1'-2'6'0,"-3"0"24"0,1-2 21 0,-1 3 15 16,-4-4 94-16,2 2-88 0,0 2-12 16,-1-2-16-16,1 2-2 0,-4-3-7 15,6 3-32-15,-1-1-9 0,0 0 2 16,-1 1-2-16,0 0 2 0,-10-1 4 16,7 2-1-16,-2 0-1 0,-1 0 1 15,-5 6 16-15,-1 1 11 0,-23 11 18 16,17-5-37-16,-1 1-9 0,-3 4 2 15,0 3 0-15,-29 27 5 0,29-19 1 16,-2 3-6-16,2 4 9 0,-1 2 4 16,1 5 3-16,-25 50 10 0,28-43-24 0,1 3-5 15,1 4 3-15,2 0 1 16,1 3 5-16,-12 61-2 0,20-63-7 0,1 2-3 16,4-3 8-16,2-2-5 0,5 44 11 15,0-15-2-15,19-10-2 16,-7-39 3-16,-1-1 6 0,3-2 0 15,3 0 1-15,0 1 12 0,28 31 30 16,-18-33-16-16,3 0-8 0,6 0 2 16,3-2-3-16,8-1-10 0,60 21 10 0,-48-27-24 15,7-3-2-15,2-1 2 0,2-4-2 16,3-2-1-16,73 6 0 16,-73-13-4-16,-1-1 3 0,-1-2 2 0,-2-2-2 15,-2 0-3-15,61 0-5 0,-66-10-4 16,-2 1-7-16,-1-1-11 0,-2-2 8 15,-3-2 4-15,52-19 5 0,-56 14 7 16,-1-2 0-16,-1-1 5 0,-4-2-2 16,-2-1 2-16,30-25-2 0,-40 24 8 15,-2 0 1-15,-5-2 7 0,-1 1 0 16,-5-3-1-16,16-31 4 0,-20 27-12 0,-2-2-1 16,0-1-1-16,-2-4 4 15,-2-2-2-15,3-51 32 0,-9 42-21 16,-3-2-5-16,0-4-8 0,-10-1-3 0,-4-1 2 15,-26-61 8-15,13 60-4 0,-4 3-5 16,-7 0 1-16,-3 3 2 0,-8 1 2 16,-63-46 3-16,47 55-12 0,-2 2-6 15,-5 4-1-15,-4 3 6 0,-5 5-2 16,-88-17-2-16,80 32 0 0,0 2 2 16,-3 6-2-16,0 8-13 0,-1 0-14 15,-85 10-94-15,90 2 44 0,3 5-15 16,2 4-26-16,3 5-74 0,1 4-118 15,-66 38-578-15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4T10:25:1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3725 1854 0,'-4'0'38'0,"-1"0"45"16,3-4 38-16,-1 4 39 16,0 0 131-16,1-4-161 0,2 4-12 0,0-2-3 15,0 2-12-15,0-2-28 0,0 0 62 16,0 2-98-16,8-1 19 0,-2 0-24 16,2 1 4-16,0-1 21 0,18 0 4 0,-10-1-40 15,3 2-16-15,3 0 14 16,3 0 3-16,31 0 27 0,-24 0-39 0,2 0-6 15,2 0 8-15,3 0-1 0,1 7 3 16,43 4 24-16,-40-6-7 0,0 0 14 16,2 0 7-16,1 0-3 0,0 0-12 15,47 1 19-15,-45-3-37 0,87 0 57 16,-94-3-49-16,-3 0-7 16,-2 0-3-16,-2 0-4 0,28 0 21 15,-34-6-19-15,-1 6-10 0,-3-5-10 16,-3 0-9-16,-1 1 0 0,9 0-30 15,-17 1 23-15,-5 0-13 0,-1 1-4 16,-2 0-7-16,-4 1-10 0,0 0-180 16,0 1-75-16,0-1-145 0,-10 1-162 0,-2 0-244 15,-2 0 170-15</inkml:trace>
  <inkml:trace contextRef="#ctx0" brushRef="#br0" timeOffset="41883.58">11581 2636 1886 0,'2'-6'41'15,"0"-6"81"-15,-1 7-14 0,0 1 10 16,-1 0 33-16,0 1 27 0,0 0 0 16,0-1 93-16,0 2-183 0,0 2-37 15,0 0-10-15,0 0-11 0,0 0-9 16,0 0-4-16,0 0-26 0,0 0 5 15,0 0 0-15,0 6 5 0,0 4 1 16,0 16 5-16,0 13 8 16,0 11-7-16,0 7-3 0,0-29-1 15,0 30 8-15,0-28-5 0,0-1 0 16,0 0-3-16,-6-3 0 0,2 0-10 16,0 20-22-16,4-27-16 0,-3-2-24 15,1-4-17-15,2 0-11 0,0-5-2 16,0 3-101-16,0-7 88 0,0-3-8 15,0-1-6-15,0 0-78 0,0 0-65 16,0-6-548-16,-6 0 372 0,6-2 97 16</inkml:trace>
  <inkml:trace contextRef="#ctx0" brushRef="#br0" timeOffset="42274.8">11440 3023 1810 0,'0'0'46'16,"0"0"29"-16,4 0 20 0,-4 0 25 16,4 0 13-16,0 7 80 0,-1 3-141 0,1-1-17 15,-1 2-9-15,0 1-5 0,1 3-7 16,3 14 4-16,-3-14-29 0,1-1-7 16,-3 0 3-16,4-2 5 0,-2-1 1 15,4 5 19-15,-4-11-15 0,0-1 9 16,-1-1 26-16,2-2 36 0,0-1 19 15,1 0 3-15,9-14 16 0,-4 3-108 16,1-4-17-16,4-6-37 0,2-3-81 16,2-3-101-16,22-32-662 0,-22 30 156 0,-2 1 102 15</inkml:trace>
  <inkml:trace contextRef="#ctx0" brushRef="#br0" timeOffset="65128.49">15996 2521 1938 0,'-5'-3'29'15,"5"-2"30"-15,0 2 30 0,0 1 137 16,0 0-107-16,0 2 7 0,0-1-4 0,0 1-2 16,0 0-21-16,0 0 26 0,0 0-91 15,0 0-12-15,0 0-9 0,0 0 3 0,0 0-2 16,0 0-5-16,0 0 83 0,0 0-31 15,0 0 20-15,5 0-8 0,2 7-15 16,-2 0-1-16,11 10 23 16,-6-7-46-16,-2 4-8 0,1 0-7 0,0 1 3 15,0 3-12-15,4 20-12 0,-7-18 1 16,-1 3 0-16,-2-1 15 0,1 1-14 16,-3-1 8-16,-1 27-5 0,0-25 7 15,0 1-17-15,0-1 14 0,0 0-8 16,-6-1-4-16,0 16-18 0,-1-22 3 15,2-3-44-15,0-1-38 0,2-3-42 16,3-1-44-16,-7 5-239 0,6-9 201 0,-1 0-6 16,0-1-9-16,0 0-47 0,2 1-131 15,-1 0-517-15</inkml:trace>
  <inkml:trace contextRef="#ctx0" brushRef="#br0" timeOffset="65628.3">15982 2939 2081 0,'-4'-1'23'0,"-2"1"97"0,4 0-15 16,0 0 7-16,0 0 5 0,1 0 15 16,1 0-9-16,-2 0 59 0,2 0-133 15,0 0-22-15,0 0-8 0,0 0 6 0,0 0-10 16,0 0 19-16,0 0-25 0,0 0 6 15,0 0-4-15,0 0 13 0,0 0 39 16,6 14 54-16,5 2-54 16,5 6-16-16,-9-9-25 0,3 1 9 15,-2-1-13-15,1 1-1 0,0-2-3 16,7 9-7-16,-8-12 0 0,0-3 12 16,-1-2 17-16,0-4 24 0,0 0 19 15,7 0 99-15,-7-8-100 0,0 0-8 16,0-2-28-16,1 1 4 0,-1-2-32 15,6-11-17-15,-7 10-3 0,-1 2-1 0,0 0-27 16,-1 2-17-16,-2 2-50 0,0-1-468 16,-2 7-4-16,0 0-388 0,0 8 125 15</inkml:trace>
  <inkml:trace contextRef="#ctx0" brushRef="#br0" timeOffset="79519.94">8727 6520 1688 0,'-1'-4'37'0,"-2"1"33"0,1 0 17 16,0-1 119-16,2 3-121 0,0 0 9 15,0-1-12-15,0 2 1 0,0-1-15 16,0 1 22-16,0 0-58 0,0 0-15 15,0 0 2-15,6 0 31 0,-4-1 15 0,8-2 104 16,-2 3-104-16,3-2-6 0,3 0-1 16,3 0 8-16,3-1 4 0,29 0 65 15,-22 1-75-15,4 2-7 0,4-2 12 16,0 2-14-16,3-1 16 0,45 1 30 16,-39 0-61-16,3 0-18 0,0 0 3 15,2 0-14-15,0 0 15 0,48 0 28 16,-51 0-18-16,0 0-1 0,-1 0-13 15,-2-6-7-15,-2 6-1 0,34-11-3 16,-40 7 5-16,-3-1-13 0,-2 2 9 16,-1 3-8-16,-2-3-8 0,20 3-24 15,-27 0-27-15,-1 0-122 0,-2 9-209 0,-3 0-277 16,7 12-1120-16</inkml:trace>
  <inkml:trace contextRef="#ctx0" brushRef="#br0" timeOffset="89311.24">4305 4610 2314 0,'-1'-2'34'0,"0"0"33"0,0 2 19 15,0-1 26-15,1 1-10 0,0-1 67 16,0 0-108-16,0 1-13 0,0 0-13 16,0-1-10-16,0 1-8 0,0 0-6 15,0 0-11-15,0 0 9 0,0 0 8 16,7 0 3-16,0 0 17 0,13 0 48 16,-7 0-40-16,4 4-2 0,5 1 0 0,3-1 18 15,4 1-1-15,4 0-11 0,45 6 2 16,-34-5-43-16,2 0-4 0,4-1-2 15,0 0 7-15,2 1-3 0,48 2 13 16,-52-4-13-16,-2 0 9 0,-2-1 17 16,-3 0-4-16,-1 0 5 0,34 2-12 15,-39-3-15-15,-1 0-8 0,-3 0 5 16,0-2-5-16,-3 2 2 0,22 0-1 16,-28 0-13-16,-1-1-22 0,-4 1-70 0,0-1-89 15,-1 2-142-15,8 2-818 16,-15-1 404-16,-1 0 155 0</inkml:trace>
  <inkml:trace contextRef="#ctx0" brushRef="#br0" timeOffset="100831.97">13600 2686 1256 0,'-13'-7'28'0,"-1"2"33"0,0 2 22 0,-18-1 103 15,13 2-121-15,1 1-11 0,-1 1-12 16,0 0-4-16,-2 0-12 0,-23 14 9 15,20-6-9-15,-1 2 14 0,-2 2 10 16,-1 4 8-16,-2 0-2 0,-30 26 35 0,30-17-56 16,1 2 2-16,0 2 6 15,2 4 8-15,1 3 8 0,-18 46 57 0,26-37-70 16,2 4-1-16,4 2-17 0,3 1 7 16,9 2-5-16,0 61 32 0,12-54-36 15,4 1-13-15,4 0-8 0,6 0-6 16,3-1 1-16,39 51 3 0,9-16-6 15,-36-56 1-15,45 27 6 16,-42-39 0-16,1-3 2 0,4-1-1 16,6-4-1-16,3 1 1 0,66 13 4 15,-60-23-12-15,3-2 3 0,0-3 3 16,1-6-3-16,0 0 2 0,64-17 3 16,-67 3-8-16,-1-3 3 0,0-3-4 15,-1-5 2-15,-1-1-3 0,55-37-3 0,-61 28 3 16,-1-2 1-16,-1-3 1 0,-2-1 5 15,-1-3-7-15,42-47 9 0,-8-5-17 16,-47 48 7-16,29-48-9 16,-39 47 7-16,-1-1-1 0,-3-1 1 15,-2-2 9-15,-2-3-1 0,11-59 7 16,-18 57-13-16,-5 0 7 0,-2 1-9 16,-6 4 2-16,0 0-4 0,-24-41-6 15,5 49 7-15,-5 3 2 0,-6 2 1 0,-8 3-8 16,-6 3 7-16,-7 2-15 0,-70-19-31 15,52 32 24-15,-6 4 12 0,-6 5 13 16,-5 10-1-16,-4 0 4 0,-94 11 3 16,92 3-3-16,-3 5-2 0,2 2 0 15,2 4 1-15,3 0-11 0,-73 31-48 16,22-5-73-16,81-28 27 16,-30 13-271-16,58-20 57 0,9-2-185 15,5-2 75-15</inkml:trace>
  <inkml:trace contextRef="#ctx0" brushRef="#br0" timeOffset="179909.73">20679 9806 868 0,'3'-2'19'0,"0"2"4"0,-2-1 10 15,2 0-2-15,0 1-4 0,1-1 84 16,-2 0-40-16,-1 1 22 0,0 0-1 16,-1 0 3-16,2 0 129 0,-2 0-115 15,0 0 10-15,0 0-7 0,0 0 22 16,0 0 155-16,0 0-135 0,0 0-12 15,0 0-41-15,0 0-4 0,0 4-30 16,-7 5 120-16,1-5-68 0,-1 2 11 0,0 1-22 16,0 0-9-16,-10 10 18 0,9-8-93 15,-2 1-18-15,0 1-9 0,-2 2-3 16,-2 1 7-16,-19 16-9 0,14-14 1 16,2 0-6-16,-2 1 9 0,1-3 2 15,-15 13 4-15,17-14 3 0,0-1-13 16,0 1 3-16,1-1 2 0,2 1-9 15,-11 12-38-15,12-13-48 0,2 1-56 16,1-1-70-16,2 0-47 0,-2 1-11 16,-6 13-282-16,10-13 239 0,-2-1-149 15,1 0-6-15,0 1 51 0</inkml:trace>
  <inkml:trace contextRef="#ctx0" brushRef="#br0" timeOffset="180494.33">20147 10037 1621 0,'-1'0'41'0,"-1"0"37"15,2 0 23-15,-2 0 33 0,2 0 97 16,-2 0-115-16,2 0-12 0,-1 0-6 16,-1 0-7-16,-1 0 71 0,2 0-101 15,0 7 7-15,-2-1-16 0,1 1 3 16,0 2 0-16,-1 11 12 0,0-8-39 15,1 1-7-15,1 1-2 0,0 1 2 16,1-2-7-16,0 12 3 0,0-14-6 0,0-1-5 16,0 1 3-16,4-3-2 0,2 1-7 15,5 4 16-15,-5-8 9 0,3 1 29 16,1-3 7-16,2 0 10 0,17-3 37 16,-13 0-78-16,3 0-11 0,1-11-10 15,1 1-3-15,2-1 1 0,20-17-23 16,-23 14-16-16,1-1-23 0,-4 1-45 15,-3 2-57-15,0 1-93 0,5-4-519 16,-12 11 17-16,-2 4 108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18:31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 5585 1240 0,'-5'-11'20'0,"-1"0"12"0,0 1 21 15,-1 0 12-15,1 2 7 16,-4-9 80-16,6 9-88 0,0 2-4 0,1-1-14 16,1 3 4-16,0-1-14 15,1 1 39-15,1 3-51 0,0 0 12 0,0 0-2 16,0 0 6-16,0 1 7 0,0 0 38 16,0 0-49-16,0 0 15 15,0 0 2-15,0 0 10 0,0 0 5 0,4 0 48 16,-4 0-74-16,3 7-4 0,-2 2-8 15,2 3 7-15,0 5-7 0,4 32 12 16,-3-18-24-16,0 7 10 0,3 3-6 16,-2 5 4-16,0 2-7 0,2 5-17 15,2 57 26-15,-6-53-15 0,-1 0 6 0,1 1-18 16,-1-2 1-16,0-2-1 16,1 39 0-16,-1-53-4 0,0-3 3 15,1-6-5-15,1-5-48 0,-1-5-21 0,4 8-183 16,-4-19 119-16,0-2-34 0,0-2-21 15,0-2-27-15,-1-2-29 0,3 0-599 16,-1-2 145-16</inkml:trace>
  <inkml:trace contextRef="#ctx0" brushRef="#br0" timeOffset="1390.2">1540 5508 1804 0,'-4'0'78'0,"3"0"-4"0,-1 0 27 0,1 0-12 15,-1 0-12-15,1 0 1 0,0 0 40 16,0 0-64-16,0 0-16 0,1 0-14 15,0 0-11-15,0 0-7 0,0 0-18 16,0 0 4-16,0 0-2 0,0 0 13 16,0 0-12-16,0 0 9 0,0 0-15 15,0 0 8-15,0 0-1 0,4 0 5 0,1-4 5 16,0 4 1-16,12-9 11 16,7 2-10-16,-6 5 2 0,25-5 15 15,-18 4-8-15,3 1 0 0,2 1 0 16,2-2 1-16,4 2-2 0,37-1 5 15,-35 2-13-15,1 0-5 0,-1 0 9 16,1 0 4-16,-1 0-10 0,35 0 5 16,-39 0-10-16,0 0 3 0,-2-5 5 15,-3 0 1-15,-1 5-1 0,24-10-1 16,-29 7-7-16,-2 0-1 0,-1 3 7 16,-3-3-1-16,-3 0 0 0,8-1 0 15,-13 2-2-15,-2 2 0 0,-1-2 2 16,-3 2-2-16,-1-1 4 0,1 0-1 15,-2 0 2-15,-1 1-3 0,0 0-5 16,0 0 3-16,0 0 0 0,0 0-3 16,0 0 5-16,0 0-4 0,0 0-4 15,0 0-2-15,0 0 8 0,0 0 0 16,0 0 3-16,0 0-1 0,0 0-5 16,0 0 3-16,0 0 2 0,0 0-5 15,0 0 10-15,0 0-5 0,0 0 4 16,0 0-4-16,0 0-4 0,0 0-1 15,0 0 1-15,0 0-6 0,0 0-6 0,0 5-4 16,0-1 13 0,0 4-3-16,0-3 12 0,0 1-3 0,0 0-2 15,0 1 5-15,0 1-9 0,0 8 7 16,0-8-6-16,0 2 7 0,6 0 3 16,-2 2-6-16,-1 1 1 0,5 21-6 15,-5-14 10-15,2 0 1 0,0 4-2 16,-1 2-7-16,1 0 6 0,3 30-6 15,-4-27 3-15,-1 1-3 0,1 0 5 16,-1 2 3-16,-1 0-8 0,3 32 2 16,-3-30-1-16,-1 0 13 0,2-1-1 0,-2 0-8 15,0 0-4-15,0-2-4 0,1 25 2 16,-2-32 7-16,2-3-5 0,-1 0-3 16,1-3 1-16,0-2-2 0,2 12-6 15,-2-15 1-15,0 0 7 0,0-3 2 16,-1 0-2-16,0 0 3 0,2 7-17 15,-2-9 3-15,2 0 2 0,-2 0-1 16,1-1 7-16,-1 1 2 0,4 6 4 16,-3-8 2-16,0-1-4 0,-1 2 1 15,1-3-1-15,-1 0-1 0,2 2 2 16,-2-1 9-16,0-5-3 16,-1 0-5-16,0 0 7 0,0 0-5 0,0 0 7 15,0 0 13-15,0 0 9 0,0 0 28 16,0 0-47-16,0 0-8 0,-7 0 3 15,1 0-2-15,0 0 12 0,-10 5-1 16,8-1-10-16,-2 0-7 0,-2-1-1 16,-2 1-1-16,0 1 1 0,-21 6 5 15,15-5-1-15,-2 1 2 0,-5 1-1 16,-2 1 5-16,-3 0 3 0,-40 13-7 16,33-11-2-16,-2 0-2 0,0 1 5 15,-2-2 5-15,2 0 6 0,0-1 9 16,-38 4 39-16,41-7-45 0,3-1-13 15,2-2-10-15,3-1-3 0,2 0 5 0,-19 2-59 16,28-2-34-16,4-1-84 0,3 1-101 16,3 0-216-16,3 0-116 0</inkml:trace>
  <inkml:trace contextRef="#ctx0" brushRef="#br0" timeOffset="2965.3">1673 6351 399 0,'0'0'70'0,"-2"0"5"16,2 0 23-16,0 0-35 0,0 0-41 15,0 0 26-15,0 0 0 0,0 0 14 16,0 0-6-16,0 0-21 0,0 0-6 16,0 0-2-16,0 0-18 0,0 0-32 15,0 0-113-15,0 0-59 0,0 0-42 16,0 0 31-16</inkml:trace>
  <inkml:trace contextRef="#ctx0" brushRef="#br0" timeOffset="183498.18">20406 9695 1790 0,'0'1'36'16,"0"0"25"-16,0 0 19 0,0 1 25 15,4 0 91-15,-4-2-79 0,0 1 6 16,0-1 0-16,0 0-3 0,0 1-23 0,3 0 48 15,1-1 40 1,2 0-31-16,-2 0-72 0,1 0-5 16,2 0-22-16,10 5 38 0,-5-1-63 15,1-4 1-15,2 3-14 0,42-1 11 16,-36-2-21-16,0 3-10 16,25-3 10-16,-21 0-7 0,-1 0 1 15,-1 0-7-15,2 0-12 0,-1 0-33 16,23 0-223-16,-25 0 11 0,0-5-92 15,-2 5-103-15,-2 0-308 0,13-4-426 16</inkml:trace>
  <inkml:trace contextRef="#ctx0" brushRef="#br0" timeOffset="185429.09">3509 10388 1770 0,'0'1'5'0,"0"1"-3"0,-4-2 4 15,4 2 40-15,0-2 125 0,0 0-50 16,0 0-15-16,0 0-6 0,0 0 2 16,7 0-16-16,6 0 47 0,-6 0-80 0,0 0 13 15,2 0 4-15,-1 0 11 0,10 0 73 16,-9 0-78-16,1 0-10 0,1 0-6 16,1-5-4-16,2 5-15 0,18-13 31 15,-14 8-51-15,1-1 0 0,1 0-3 16,2 0 2-16,0 0 3 0,23-7 9 15,0-1-27-15,0 1 4 16,-24 7-3-16,0 0-6 0,-1 1-3 16,0 0 8-16,22-2-7 0,-23 4 1 15,0 2-11-15,38-8-175 16,-38 7 15-16,-2-1-74 0,0-2-100 16,1 2-190-16,16-9-802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23:40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11552 8367 2651 0,'-2'0'32'0,"1"-5"22"16,1 5 38-16,0 0 48 0,0 0 168 0,0 0-155 15,6 0-24-15,-6-7-24 16,7 7-11-16,4-6 8 0,-3 1-79 16,0 5-1-16,1-4-8 0,1 4 2 0,1 0-2 15,12 0 15-15,-8 0-18 0,1 0 1 16,-1 0-12-16,1 0 8 0,15 0 5 16,-16 0-13-16,1 0 1 0,25 0 0 15,-28 0-10-15,-1 3-36 16,-1-3-84-16,11 4-542 0,-14-3 101 15,0 0-310-15,-2 0 150 0</inkml:trace>
  <inkml:trace contextRef="#ctx0" brushRef="#br0" timeOffset="29664.12">9408 11194 1091 0,'-3'4'-1'0,"3"1"-44"0,-4-2-149 0,2 1-82 15,0 0 8-15</inkml:trace>
  <inkml:trace contextRef="#ctx0" brushRef="#br0" timeOffset="88192.26">16372 11520 2021 0,'-6'-4'25'0,"-2"-1"110"0,6 4-12 16,1 1 16-16,0 0 8 0,1 0 5 15,0 0-31-15,0 0 37 0,0 0-111 16,0 0-5-16,0 0-12 0,0 0-2 0,0 0-6 15,0 0-7-15,0 0-12 0,0-5-7 16,0 5 6-16,0 0-6 0,0 0 24 16,6-3 53-16,2 1-20 0,1-1-15 15,5 1-3-15,3-1 2 0,6 0-3 16,37-5 18-16,-24 3-30 0,2-1-11 16,4 0 4-16,2 0 1 0,-1-1-1 15,45-5 25-15,-46 6-24 0,-1 1 13 16,-2 1-5-16,-2-1-3 0,-1 2 4 15,28-1-4-15,-36 3-15 0,0 1-2 16,-2 0 0-16,-2 0 5 0,-3 0 5 0,21 0-2 16,-24 0-11-16,0 0-6 0,-1 0 10 15,-1 0-10-15,-1 0-2 0,9 0-126 16,-13 0-33-16,-2 5-128 0,-2-5-107 16,-1 0-272-16,-6 2-117 0</inkml:trace>
  <inkml:trace contextRef="#ctx0" brushRef="#br0" timeOffset="98753.74">16779 9953 1996 0,'0'-5'27'15,"0"0"30"-15,0 3 47 0,0 0 51 16,0 2 222-16,0 0-168 0,0 0 1 0,0 0-39 16,0 0-34-16,0 0 9 0,0 7-88 15,0 1-9-15,-7 1-15 0,3 3-5 16,-6 23-8-16,6-13-12 0,-1 4 4 15,1 3-2-15,0 3-1 0,1 1 7 16,-3 36 21-16,2-37-23 0,1-1-3 16,1-2-11-16,-1-4-2 0,-3 18 3 15,4-26-1-15,0-4-1 0,0-2 0 16,0-1 0-16,1-5-14 0,-1 4-94 0,2-7-17 16,0 1-88-16,0-1-62 0,0 0-65 15,0 3-356-15,0-1 292 0,0-1-162 16,5 2 82-16,-5 1 63 0</inkml:trace>
  <inkml:trace contextRef="#ctx0" brushRef="#br0" timeOffset="99410.36">16436 10388 2097 0,'-7'-13'62'0,"4"9"-1"15,1 1 29-15,2 1 16 0,0 1 23 0,0 0 11 16,0 1 108-16,0 0-147 16,0 0-18-16,0 0-10 0,0 0 9 0,0 0-15 15,3 0 18-15,1 6-64 0,0 1-10 16,2 2 0-16,2 4-1 0,2 1-3 15,16 26 1-15,-12-17-6 0,1 0-4 16,1 0 5-16,-2 0 0 0,0 0-7 16,11 12-6-16,-15-21 7 0,0-2 5 15,-3-3-2-15,0-1-2 0,-4-5-3 16,4 0-13-16,-5-3 14 0,1 0 2 16,1 0 9-16,1-6 4 0,2-3 1 0,8-16 8 15,-5 8-12-15,0-4 4 0,0-2-4 16,-1-2-1-16,8-30-7 15,-9 28 0-15,-1 1 8 0,0 1-13 0,0 1-46 16,0 3-55-16,8-13-352 0,-6 20 117 16,-1 5-166-16,1 3-186 0,3 6 74 15</inkml:trace>
  <inkml:trace contextRef="#ctx0" brushRef="#br0" timeOffset="101251.9">16617 10657 1214 0,'0'-1'29'15,"0"1"25"-15,0 0 13 0,0 0 83 0,0-3-92 16,0 3 7-16,0 0-4 0,0 0 8 15,0 0-3-15,0 0 48 0,0 0-59 16,0 0-4-16,0 0 7 0,0 0-2 16,0 0 47-16,0 0-21 15,0 0-28-15,0 0-32 0,0 0 3 16,0 0-8-16,0 0 9 0,0 0-6 16,0 0 11-16,0 0-27 0,0 0-2 0,0 0-2 15,0 0 0-15,0 0 2 0,0 0-2 16,0 0-2-16,0-4 16 0,0 4 12 15,0-3 11-15,0 3 4 0,10-5 12 16,-4 2-27-16,0-1 9 0,1-1 1 16,2-1 3-16,1-2-11 0,14-11 19 15,-11 7-31-15,2 0 3 0,1-1-8 16,0-1-2-16,1 0-3 0,15-12 3 16,-16 12-5-16,-1 2 0 0,0 0-1 15,-2 1 1-15,-1 1-5 0,13-7 10 16,-14 9-16-16,0 1-20 0,-2 2-77 15,0 0-84-15,-1 3-101 0,12 2-798 0,-10 0 517 16,0 11 108-16</inkml:trace>
  <inkml:trace contextRef="#ctx0" brushRef="#br0" timeOffset="114622.19">7844 13078 1497 0,'-7'-8'139'0,"4"5"-20"16,1 0 44-16,-1 1-20 0,1-1 12 0,0 1-8 16,0 0-24-16,0-1 50 15,2 0-77-15,0 3-59 0,0 0 32 16,0-1-30-16,0 1-9 0,0 0-14 16,0 0-11-16,0-1-14 0,0 0-1 15,11 0 3-15,-4 0 12 0,2 0 2 16,2 1 2-16,3-3-2 0,3 3 20 15,4-1 4-15,30-1 64 0,-23 1-61 16,3 0 10-16,0-1-15 0,1 0 7 0,1 1-1 16,-1-3-18-16,28 0 9 15,-33 1-17-15,-2-1 0 0,0 1 0 0,-4 0-1 16,0 0 0-16,-3 0 1 0,16-2 7 16,-6 0-38-16,-15 4-53 15,5 0-280-15,-11 1 24 0,0 0-186 16,-4 0-192-16,-1 7 76 0</inkml:trace>
  <inkml:trace contextRef="#ctx0" brushRef="#br0" timeOffset="143826.44">12383 12992 2148 0,'0'-1'8'0,"0"-1"8"0,0 1 11 15,0 0 14-15,0 1 82 0,0 0-53 16,0 0-4-16,0 0-23 16,0 0-7-16,0 0-14 0,0 0 16 0,0 0-20 15,0 0-3-15,0 0 0 0,0 0 1 16,0 0 7-16,15 0 19 0,-7 0-27 15,2 0-10-15,1-5 2 0,2 5 0 16,2-4 0-16,15-3 1 0,-14 7-6 16,0-3-2-16,-1 0 6 0,1 1-6 15,-1 0 1-15,-1 1-1 0,12 0-68 16,-12 1-54-16,-2 0-98 0,1 0-124 16,0 0-285-16,-1 6 46 0,1 2 97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32:36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10903 11314 2152 0,'-2'0'17'0,"1"0"0"16,-1 1 1-16,1 1 47 0,1-2-10 0,0 0 17 16,0 0-8-16,0 0 0 15,6 0 41-15,8 0 32 16,7 0 34-16,13 0 8 15,17-5-14-15,18 2-25 16,16-4 1-16,-38 5-66 0,6 0 5 0,4-1-14 16,3 1-7-16,3 0-17 0,73 0 24 15,-66 2-43-15,0 0-2 0,0 0-16 16,-4 0 6-16,0 6-9 0,54 3 3 16,-65-4 0-16,-2 0-2 0,-4 0-1 15,-4 0-2-15,-2 0-12 0,33 5-13 16,-42-6-1-16,-3 0-7 0,-3-1-20 15,0 1-30-15,-4-2-48 0,15 2-423 16,-22-3 128-16,-3-1-187 0,-4 0-105 16,-2 0 82-16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33:3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 7428 409 0,'0'0'300'16,"0"0"17"-16,6 0 447 0,-1 0-621 15,0 0 21-15,1 0-20 0,1 0-17 16,1 0-21-16,1 0-19 0,12 0 47 15,-7-5-82-15,1 5-16 0,1-5 4 16,3 2 7-16,3 0-13 0,29 1 27 16,-21 2-53-16,1-3 5 0,2 1-5 0,3 1 1 15,2 1-6-15,39 0 97 0,2 0 12 16,-39 0-101-16,38 6 2 16,-38-2-5-16,-1-4 0 0,2 6-3 15,2-2 5-15,4 0-8 0,50 6 8 16,-47-5-9-16,-1-2 11 0,-1 0-8 15,-4 1 5-15,-4-2-4 0,-4-1-7 16,23 2 14-16,-35-3-11 0,-3 0 3 0,-3 0-1 16,-3 0 5-16,-1 0-1 15,9 0-19-15,-14 0-16 0,-2 0-66 0,0 0-83 16,-2 0-131-16,1 0-205 0,0 0-883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40:48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14566 10918 2447 0,'0'0'46'0,"0"0"146"0,0 0-32 15,0 0 20-15,0 0 15 0,0 0 11 16,0 0-18-16,0 0 62 0,0 0-172 15,0 0-16-15,0 0-27 0,0 0 1 0,0 0-18 16,0 0-1-16,0-6-22 0,0 6 6 16,0 0-2-16,0 0-4 0,0 0 1 15,0 0-51-15,0 0-28 0,0-3-118 16,0 3-117-16,0-5-105 0,0 0-70 16,0-7-795-16,6 6 718 0,-6-3 124 15</inkml:trace>
  <inkml:trace contextRef="#ctx0" brushRef="#br0" timeOffset="13440.75">17856 10806 3405 0,'0'0'116'0,"0"0"56"16,0 0 74-16,0 0 48 0,0 0 35 16,0 0 348-16,0 0-422 0,0 0-100 15,0 0-77-15,0 0-36 0,0 0-31 0,0-5-30 16,0 5-6-16,0-3-74 0,0 3-121 15,0 0-122-15,0-4-458 0,0 1 135 16,0-2-217-16,0 3 237 16,0-3-129-16,0 1 173 0</inkml:trace>
  <inkml:trace contextRef="#ctx0" brushRef="#br0" timeOffset="20289.18">17720 11857 627 0,'0'0'17'0,"0"-1"1"0,0 0-5 16,0 1 4-16,0 0-21 0,0 0-75 15,0 0-76-15,0 0-185 0</inkml:trace>
  <inkml:trace contextRef="#ctx0" brushRef="#br0" timeOffset="21891.96">17982 11970 3666 0,'0'0'23'0,"-3"0"44"16,1 0 215-16,2 0-63 0,0 0 34 15,0 0-18-15,0 0-38 0,0 0-76 16,0 0-67-16,0 0-49 0,0 0-15 16,0 0-128-16,0 0-89 0,0-4-90 15,0 4-164-15,0-4-118 0,0 1-120 16,0-5-1011-16</inkml:trace>
  <inkml:trace contextRef="#ctx0" brushRef="#br0" timeOffset="102865.38">15389 5831 2284 0,'-8'-9'17'0,"2"0"1"16,1 4 3-16,3-1 43 15,2 6-22-15,0 0 5 0,0 0-4 0,0 0-9 16,0 0-16-16,0 8-11 0,4-2-8 16,1 0 0-16,2 2 2 0,2 1 3 15,16 15 7-15,-9-11-3 0,2 2-4 16,3 1-3-16,2 1 5 16,29 20-3-16,-24-18 0 0,0 1-5 0,2 0 3 15,-2-1 1-15,1 2 0 0,23 14-9 16,-29-20 9-16,0 1-1 0,-3-3 2 15,-2-1 3-15,13 9-17 0,-18-12-18 16,-2 1-23-16,0-3-28 0,-1 2-42 16,-2-2-41-16,6 10-346 0,-7-7 44 0,-2-1-2 15,0 1 82-15</inkml:trace>
  <inkml:trace contextRef="#ctx0" brushRef="#br0" timeOffset="103385.74">15613 6292 1836 0,'-2'0'25'0,"1"0"12"0,1 0 14 16,0 0 16-16,0 0 35 0,0 0-61 0,0 0-15 15,0 0-10-15,0 0-8 0,5 6-8 16,12 4 27-16,-5-2-1 0,6 0 4 16,0 1-10-16,5 1-4 0,26 11 3 15,-23-12-15-15,-1 1-4 0,0-2-1 16,-1 0-1-16,18 3 4 0,-24-7-5 0,-2-1 3 15,-1-1-3-15,-2-2 3 16,6 0 7-16,-12 0-8 0,0 0 3 16,-2-5-3-16,0-1 0 0,-1-1 1 0,4-9-4 15,-4 5 4-15,0-3 3 0,-1-1-4 16,0-3-3-16,3-25-58 0,-3 21-15 16,0-1-35-16,-1 0-66 0,3 0-141 15,3-16-659-15</inkml:trace>
  <inkml:trace contextRef="#ctx0" brushRef="#br0" timeOffset="109563.61">14448 2434 1193 0,'-4'0'11'0,"-2"0"132"0,-9 0 230 15,7 0-171-15,0 0-113 0,-3 5-32 16,1 2 5-16,-3 0-10 0,-12 12 45 16,11-6-39-16,-3 3 2 0,-1 4 1 15,-2 3 11-15,-1 3-9 0,-27 36 49 16,24-26-75-16,-3 1 4 0,2 3 7 15,1 2 22-15,0 1 1 0,-18 45 83 16,23-45-93-16,3 0-5 0,1-3-14 16,3-2-11-16,2-2-15 0,-7 30 4 0,13-36-18 15,0 1 1-15,1-2-1 16,3-1-3-16,0 0 5 0,8 24-21 16,0-29 16-16,4 1-3 0,2-2 2 0,4 0 0 15,3 0-3-15,34 19-4 0,-21-20 15 16,5-3-3-16,4 0 5 0,6-3-1 15,3-2-5-15,65 4-7 0,-52-11 2 16,3-6 9-16,2 0-1 0,2-7-6 16,2-3 10-16,70-19-9 0,-73 9 5 15,-3-3-14-15,-4-4 13 0,-2-2-12 16,-4 0 5-16,46-32-12 0,-58 29 3 0,-2 2-7 16,-6 0-4-16,-3 0 5 15,21-27-16-15,-16 3 3 16,-25 26 23-16,8-24-11 0,-16 25 10 0,-1 1-11 15,-2-2 4-15,-2 1-12 0,-1-27-22 16,-1 27 24-16,0 0 13 0,-7-2 2 16,1 2 0-16,-2-1 10 0,-14-29-1 15,8 29 5-15,-2-2-2 0,-4 0 5 16,-2 0 1-16,-3-1 12 0,-33-28 36 16,25 29-15-16,-3 1-1 0,-3 2-7 15,-3 1-2-15,-4 2-11 0,-57-14-22 16,45 23-6-16,-3 4-26 0,-5 2-23 0,-3 9-35 15,-5 0-38-15,-83 13-160 16,74 2 123-16,-3 5 12 0,-2 7 17 0,0 6-79 16,-3 7-145-16,-89 60-641 0</inkml:trace>
  <inkml:trace contextRef="#ctx0" brushRef="#br0" timeOffset="112459.62">16823 2526 1119 0,'-15'1'37'16,"8"-1"-4"-16,-1 1 15 0,0-1-1 0,0 1 4 16,1 0 18-16,-5 0 103 0,5 0-72 15,0 0-10-15,1 0-12 0,0 1 2 16,-5 2 45-16,7-2-70 0,-3 1 3 16,1-1 4-16,1 2 7 0,-1-1-9 15,-7 6 46-15,6-5-68 0,0 2 1 16,-1-1-16-16,1 2 5 0,-3 0-2 15,-7 8 26-15,7-6-24 0,-1 1 3 16,1 1 0-16,-1 1 7 0,1-1 0 0,-11 15 2 16,11-12-39-16,-1 0-3 15,0 2 2-15,0 3-2 0,0 4 0 0,1 2-7 16,-10 37 12-16,11-26-1 0,2 4 7 16,1 3-7-16,2 3-1 0,4-1 5 15,0 48 6-15,7-46-7 0,0-1-1 16,1-3-5-16,2-1 6 0,1 0-5 15,16 36 5-15,-12-42-1 0,3 0 5 16,0-1-7-16,4-1 0 0,2-1-8 16,33 27 1-16,-26-33 2 0,3-1 3 15,3-2 0-15,3-3-3 0,2-3-2 16,48 11-3-16,-43-19 6 0,3-2-5 0,1-3 1 16,3-5 4-16,1 0-7 0,1 0 9 15,61-18-14-15,-57 5 4 0,3-3 2 16,0-3 1-16,2-5 0 0,0-4-3 15,67-34-51-15,-66 26 8 0,-1-1-14 16,0-3-12-16,-3 1-17 0,-3-1-9 16,47-36-137-16,-57 40 98 0,-4 2-24 15,-4 2-23-15,-3 3-33 0,-3 2 19 16,23-20-31-16,-33 28 208 0,-2 0 101 16,-5 1 59-16,-4 3 42 0,-3 0 40 15,2-9 83-15,-10 11-197 0,-3 1-20 0,0 1-18 16,0-2-4-16,-10-1-10 0,-11-19 16 15,-7-6-19-15,9 16-27 16,-23-26 11-16,18 22-19 0,-3 0 6 16,-3-2 1-16,-3 0 2 0,-5-2-7 15,-48-29 1-15,38 31-10 0,-1-1 4 16,-5 3-5-16,-2 0 3 0,-2 3 0 16,-59-20 17-16,56 23-8 0,-2 2-2 15,-3 2-10-15,0 2-4 0,-3 3 1 16,-70-6-8-16,68 14 5 0,1 4-8 15,-1 0 12-15,2 12 1 0,2 0 1 0,-61 25-18 16,67-16-23-16,1 3-22 0,2 2-24 16,3 3-27-16,4 1-9 15,-40 37-238-15,51-31 20 0,3 4-113 0,4 4 59 16</inkml:trace>
  <inkml:trace contextRef="#ctx0" brushRef="#br0" timeOffset="115610.03">19159 2597 963 0,'-8'-5'23'16,"-2"1"16"-16,1 0 16 0,-2 0 8 0,0 2 3 15,-14-2 76-15,11 4-74 0,1-2 5 16,-1 0-10-16,0 2-2 0,0-2-10 15,-10 1 15-15,0 1-21 16,13 0-28-16,-12 0 21 0,13 8-20 16,-1 0-3-16,-2-1-4 0,2 2 1 15,-3 1-1-15,-12 17 7 0,14-12-16 16,-2 2 2-16,0 4 0 0,0 3-2 16,0 3-2-16,-15 42-7 0,16-31 6 15,-2 5 13-15,2 4 19 0,2 2 19 16,3 1 14-16,-2 50 68 0,10-52-94 0,0-2-21 15,7-2-14-15,0-3-1 0,4-1-1 16,17 34 8-16,8-4 4 16,-17-36-10-16,26 27-1 0,-19-32-5 15,0-2 6-15,4-1 3 0,1-2-2 16,4 0-1-16,40 19 4 0,-32-24-3 16,0-1 1-16,5-3 5 0,3 0-1 15,2-2 0-15,60 9-3 0,-55-13-4 16,-1-1 0-16,2 0 0 0,0-1 1 0,0-4-2 15,54 0 1-15,-54-3-2 0,0 0 2 16,0-5-1-16,1-4-2 16,1 0 2-16,59-13 2 0,-61 9-4 0,-1-1 3 15,-1-1-2-15,-2 0-1 0,0 0 4 16,52-21-6-16,-2-1 6 16,-55 17 1-16,44-22 0 0,-50 20 0 15,-1 0-6-15,0-1-3 0,-1-3 1 16,-1-1-6-16,41-31 5 0,-42 27 7 15,0-4-2-15,-1-1-1 0,-1-4 1 16,-2-4-5-16,27-49 7 0,-35 43-4 16,-3-1 7-16,-5-1-5 0,-4 0 1 0,-6 0 3 15,-6-46-19-15,-4 50 10 16,-13 2-4-16,-8 0 4 0,-4 2-4 0,-9-1-2 16,-52-38-4-16,-22 7-13 15,44 42 11-15,-78-23-14 0,63 33 13 16,-3 4-2-16,-8 3 4 0,-6 3-7 15,-5 5 2-15,-113-2-25 0,105 11 15 16,1 0-13-16,1 8-3 0,0 1-22 16,6 2-27-16,-83 14-189 0,100-11 80 15,7 0-69-15,6 0-78 0,9 2 39 16</inkml:trace>
  <inkml:trace contextRef="#ctx0" brushRef="#br0" timeOffset="118024">21999 3359 2040 0,'-14'-7'44'16,"10"7"0"-16,-1-3 20 0,2 3 4 16,1 0 12-16,-1 0 5 0,-1 0 86 15,1 0-74-15,2 0 16 0,-1 0 14 16,0 0 11-16,0 0-3 0,1 0 75 0,0 0-138 16,1 0-23-16,0 0-22 0,0 4-2 15,0-4-10-15,0 4 34 16,7-2-9-16,0 0 15 0,2 1-1 0,4 1 6 15,3 1-9-15,27 4 35 0,-16-4-60 16,3 0-7-16,3-1-8 0,2-1-8 16,1 0 2-16,37 0 6 0,-37-3-20 15,1 0-27-15,-3 0-41 0,0 0-65 16,-3 0-96-16,23 0-647 0,-31 0 7 16,-4 0 111-16,-4 0 180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44:59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4298 8144 2266 0,'0'-5'69'16,"0"0"35"-16,0 3-61 15,0-1 45-15,0 2-38 0,0 0-6 16,0-1-10-16,0 1-1 0,0 0-5 16,7-4 60-16,-3 2-32 0,2 1-8 0,1-1-17 15,3-1-1-15,3 0-17 16,19-6 4-16,-11 5-21 0,0-1 3 0,3-1-1 16,2-1 3-16,2 0 10 0,27-10 9 15,-26 8-5-15,2 1-5 0,-1-1 5 16,0 0-7-16,-1-1-16 0,30-8-254 15,-30 13-105-15,-1 0-400 0,-3 2 76 16</inkml:trace>
  <inkml:trace contextRef="#ctx0" brushRef="#br0" timeOffset="25383.34">6891 8062 1893 0,'0'-3'4'15,"0"3"-1"-15,0 0-2 0,0 0 6 16,0-1 99-16,5 1 164 0,0 0-114 16,4 0-55-16,0 0 10 0,4 0 11 15,4 0 11-15,28 0 73 0,-18 0-135 16,6-5-18-16,3 5-18 0,3-6-5 16,2 6-8-16,42-9 2 0,-41 6-22 15,-2-1-4-15,-1 0 10 0,-3 1-11 16,-2 0 13-16,-3 0 1 0,28-2 9 15,-32 3-16-15,-1 0-7 0,0 0-29 0,-1 2 0 16,0 0-29-16,29 0-244 0,-25 0 15 16,0 9-154-16,0-1-265 0,2 2 60 15</inkml:trace>
  <inkml:trace contextRef="#ctx0" brushRef="#br0" timeOffset="103761.5">22616 2602 2097 0,'-17'7'10'15,"-1"0"8"-15,0-2 6 0,2 0 22 0,-1-1 17 16,-13 5 84-16,15-6-93 15,0 2-26-15,1 0-17 0,-1 1-1 16,0 0 5-16,-16 10 31 0,15-7-19 0,0 3-7 16,-1-1-1-16,-1 3-8 0,0 1-7 15,0 3-7-15,-18 21 4 0,17-17 1 16,0 4 2-16,0 1-5 0,0 1 2 16,0 3 2-16,0 1 2 0,-18 34 8 15,19-30-9-15,1-3 4 0,1 0-5 16,1 0 7-16,2-1-10 0,-7 30-3 15,8 0-2-15,8-30 7 16,4 37 5-16,7-32 9 0,2 2-5 16,4 3-1-16,5 1 2 0,1 1-5 15,6 1-1-15,32 40-1 0,-23-45 3 0,3-2-1 16,2-4 0-16,4-2 0 0,2-3-5 16,52 20 11-16,-45-28-6 0,3-2 2 15,1-3-4-15,2-1 4 0,2-4-5 16,1-3-4-16,64 0 3 0,-61-8-3 15,2 0 6-15,2 0 18 0,2-7 22 16,-1 0 15-16,1 0 11 0,66-9 74 16,-70 6-84-16,-4 0-14 0,-1-1-23 15,-3-4-5-15,-2-1-10 0,-1-3-3 16,53-24 8-16,-56 18-8 0,-1 0 0 16,-2-2-4-16,-1-2-2 0,-4 1 7 0,-3 0-2 15,34-33 12-15,-41 30-19 0,-2-2-5 16,-2-2 3-16,-2 1-5 0,0-2 0 15,-3-2 0-15,21-43-17 0,-27 40 14 16,-1-2 5-16,-2-3 2 0,-2 1 7 16,-3-1-2-16,-2-2-2 0,2-48-10 15,-8 5-16-15,-3 49 14 16,-5-37-4-16,-11 8 5 16,7 39 12-16,-16-30 1 15,-6 5 19-15,12 30 1 0,-27-24 47 16,-11 3-18-16,25 27-44 15,-43-21-2-15,-8 4-15 0,38 19 12 16,-51-20-25-16,-9 0-6 16,50 18 12-16,-3 2-11 0,-67-18-78 15,60 23 42-15,-3 1 9 0,-2 4 12 16,-5 2 11-16,-2 4-8 0,-2 3-17 16,-84 8-86-16,0 15 2 15,83-8 80-15,-72 27-58 16,11 14 13-16,74-23 63 0,-60 44-61 15,12 8-54-15,62-41 47 16,-44 46-192-16,18-2-234 0,45-45 152 16</inkml:trace>
  <inkml:trace contextRef="#ctx0" brushRef="#br0" timeOffset="142526.91">15382 13531 697 0,'0'-2'168'0,"-1"0"-37"0,0 2 132 15,1-1-12-15,0-1-138 16,-1 1 75-16,-1 1-12 16,1-1-85-16,-1-2 101 0,0 2-15 15,0 0-95-15,1 0 70 16,0 1-22-16,1 0-79 0,0 0 19 15,0-1-26-15,0 1-25 16,0 0 11-16,0-1 2 16,0 1-22-16,0-1 16 15,7 1 7-15,-1-2-12 0,2 1-4 16,14-1 12-16,-8 0-20 0,2 0-2 16,1 1-6-16,1-1 8 0,0 1-3 15,0-1-1-15,15 0 1 16,-3-1-5-16,-18 2 1 0,11 0 7 15,-6 1-12-15,-9 0-2 0,5 0-41 16,-3 0-95 0,-6 0 23-16,-1 0-33 0,1 0-216 0,-4 0 156 15,1 0-44-15,-1 4-185 0,0-4-95 16,0 2 66-16</inkml:trace>
  <inkml:trace contextRef="#ctx0" brushRef="#br0" timeOffset="142992.24">15594 13391 1445 0,'-1'-4'74'0,"1"3"62"15,0-1-71-15,0 2 54 16,0 0-43-16,0 0-53 0,0 0 44 16,7 0 33-16,-4 0-56 15,7 0 28-15,4 0-24 16,-6 0-23-16,12 0 15 15,0 5 9-15,-9-5-17 0,6 11 58 16,-3-6 12-16,-10-1-37 16,4 2 120-16,-4-4 1 15,-3 0-132-15,-1 5-18 16,0 5-24-16,0-3-11 0,0 0 3 16,0 13-9-16,-7-10 2 0,0 0-8 15,0 0 2-15,-1 0-62 0,0 0-68 16,-1-1-65-16,-10 11-395 0,0-3-370 15,10-11 488-15</inkml:trace>
  <inkml:trace contextRef="#ctx0" brushRef="#br0" timeOffset="144161.57">12860 10235 1589 0,'0'-2'25'15,"0"-1"81"-15,0 2-22 0,0 1 7 16,0-1 10-16,0 1 27 0,0 0-2 16,0 0 53-16,0 0-140 0,0 0-26 15,3 7-10-15,-3 2 5 0,3 5 3 16,3 23 15-16,-3-13-25 0,1 6-3 16,1 2 2-16,1 5 1 0,-1-1-1 0,8 35 3 15,1-6-2-15,-7-38 0 16,5 20-14-16,-5-27-14 0,0-4-7 15,-2 0-17-15,1-3-2 0,0 0-12 16,5 5-106-16,-6-10 47 0,0 0-18 16,-2-3-55-16,1 0-117 0,-1-2-95 15,1 2-310-15</inkml:trace>
  <inkml:trace contextRef="#ctx0" brushRef="#br0" timeOffset="144625.4">12893 10702 1660 0,'-7'-4'37'16,"1"-2"21"-16,-4-2 106 0,6 2-87 0,-2 1-8 16,2 1 2-16,0-1 10 0,1 3-16 15,-1-3 43-15,1 4-82 0,2-1-9 16,1 2-9-16,0 0-1 0,0 0-10 15,0 0-10-15,0 0 2 0,6 7 12 16,0 1 7-16,2 1 6 0,1 1 5 16,14 14 9-16,-10-10-25 0,1-1-4 15,0 0 3-15,0-1-3 0,-2-3 0 16,0 1 0-16,9 0-5 0,-14-7 8 0,1-2 2 16,-1-1-3-16,-1 0 11 15,1 0-6-15,6-14 0 0,-6 4-22 16,1-3-37-16,1-3-64 0,0-2-121 0,0-3-282 15,8-22-568-15</inkml:trace>
  <inkml:trace contextRef="#ctx0" brushRef="#br0" timeOffset="150067.28">15116 12975 1098 0,'0'0'12'0,"-4"0"7"16,4 0 2-16,-3-10 54 0,3 6-32 16,-2 1 16-16,-1-1-14 0,2 0 2 15,-1 0-3-15,1-1-21 0,-2-4 16 16,2 5-36-16,0 2 3 0,0-1 0 15,0-1-1-15,1 2 4 0,0 1-1 0,0-1-7 16,0 1-3-16,0 1 5 16,0-1-10-16,0 1 3 0,0-1 6 15,0 1 0-15,0 0 3 0,0 0-3 16,0 0-4-16,0 0-18 0,0 0-21 16,0 0-46-16,0 0-66 0,0 0-69 15,0 0-62-15,0 0-20 0</inkml:trace>
  <inkml:trace contextRef="#ctx0" brushRef="#br0" timeOffset="-186299.59">23069 9500 1431 0,'-1'0'61'0,"1"0"49"0,0 0 36 15,0 0 164-15,0 0-207 0,-1 0-10 16,1 0-2-16,0 0 20 0,0 0 17 16,0 0 144-16,0 0-144 0,0 0-14 15,0 0-14-15,0 0-3 0,0 0-15 16,0 0 56-16,0 0-92 0,0 0 0 16,0 0-3-16,0 0-6 0,0 0 31 15,4 0-27-15,-1-4-14 16,1 1-13-16,-1 3 4 0,1-3 5 0,3 0 5 15,-2 0-8-15,10-4 5 0,-5 5-19 16,0-1 1-16,0 1-14 0,-2 0 0 16,1 1-3-16,7-1 0 0,-7 2 10 15,-1 0-2-15,-1 0 1 0,1 7-5 16,0 0 0-16,10 5 8 0,-8-5-6 16,-1 2 5-16,0-1 0 0,-2 3 1 15,2 0 0-15,6 14-8 0,-9-11 2 16,-2-1 9-16,1 3 0 0,-1-3-3 15,-2 1-4-15,-1 12-10 0,-1-15 14 16,0-1-8-16,0-2 3 0,0 0-20 16,0-1-14-16,0 2-100 0,0-5 30 0,0-2-31 15,0 0-41-15,0-1-65 0,0 1-37 16,0-1-372-16,0-1 307 0,0 0-92 16,0 0-22-16,5 0 53 0,1 0 104 15</inkml:trace>
  <inkml:trace contextRef="#ctx0" brushRef="#br0" timeOffset="-185782.85">23231 9654 1988 0,'-4'-4'33'0,"0"-1"36"0,1 2 35 0,2 1 31 15,-3 0 132-15,2 2-139 0,1-1-13 16,0 1-22-16,0 0-12 0,1-1-33 16,0 1 1-16,0 0-44 0,0 0-8 15,0 0-4-15,0 0-5 0,0 0 3 16,0 0 51-16,0 7 6 0,0 1 9 16,0 2-14-16,0 1-6 0,0 2-14 15,0 16-1-15,0-14-22 0,0-2 0 16,5-1 2-16,-5-2-6 0,4-3 4 15,1 4 11-15,-3-8 18 0,2 1 34 16,-2-3 30-16,0 0 29 0,1 0 7 0,6-1 85 16,6 0-81-16,-6 0-96 15,16-17 11-15,-8 8-40 0,1-3-12 16,1-1-20-16,2-1-28 0,0 0-51 16,18-15-388-16,-22 16 50 0,-1 3-198 15,-3 0-214-15,-4 3 105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50:08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13980 6935 882 0,'-4'-4'15'0,"1"0"9"0,-3-3-39 0,5 5-62 16,0-1-56-16,1 1-18 0,0 1-7 15,0 0-65-15,0 0 153 0,0 0 22 16</inkml:trace>
  <inkml:trace contextRef="#ctx0" brushRef="#br0" timeOffset="66385.85">16483 3279 2336 0,'0'-5'25'0,"0"2"96"16,0 3-11-16,0 0 19 0,0 0 51 0,0 0 17 15,0 0-3-15,0 5 94 0,0 0-203 16,0 0-22-16,0 2-15 0,0 3 6 16,0 3-6-16,0 26 39 0,0-12-59 15,0 2 0-15,0 6-17 0,0 1 14 16,0 4-12-16,0 40 7 0,-3-38-28 15,3-4 7-15,-4 1 5 0,4-4-8 16,-3-4 4-16,3 22-46 0,0-31 5 16,0-4-29-16,0-4-21 0,0-1-39 15,0-3-82-15,0 5-450 0,0-7-209 16,0-4 262-16,4-3-379 0</inkml:trace>
  <inkml:trace contextRef="#ctx0" brushRef="#br0" timeOffset="66883.92">16323 3774 1956 0,'-3'-5'41'0,"1"0"41"0,1 2 35 16,0-1 32-16,0 1-17 0,1 0 82 15,0 1-119-15,0 1-5 0,0 1-7 16,0 0 5-16,0 0 5 0,0 0 76 16,0 0-94-16,0 5-24 0,5 1-5 15,-1 1 5-15,0 3-16 0,9 18-5 16,-6-11-22-16,1 2-12 0,1 1 4 15,1-1 5-15,-3 0-3 0,10 10 4 16,-10-18-6-16,0 0-4 0,0-4 2 16,0 0-3-16,0-2 1 0,7 0-1 15,-7-5 7-15,2 0-1 0,-1 0 7 16,2-6-1-16,-1-2-7 0,11-16 1 0,-10 9-9 16,1-3-2-16,-2-2-30 0,1-2-42 15,-1 0-72-15,6-20-371 0,-7 23 139 16,0 3-278-16,-1 3 16 0,0 3 70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5-02T10:52:15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18452 3679 1545 0,'0'3'24'0,"0"1"27"15,0-2 10-15,0 3 105 0,0-2-98 16,0-3 22-16,6 0-6 0,-6 0-5 0,0 0 2 16,5 0 66-16,-2 0-57 15,-1 0 13-15,2 0-19 0,0 0 3 16,0 0-16-16,12 0 45 0,6 0-17 16,-6 0-57-16,19 0 30 0,-14 0-48 15,2 0-2-15,2 0-8 0,2 5 3 16,2-5 1-16,32 0-4 0,-28 0-14 15,-1 0 2-15,-1 0 9 0,0-7-9 16,0 1 14-16,22 1-2 0,-29 1-13 16,-1 4-56-16,-2 0-132 0,-1 0-177 15,-1 7-429-15,16 16-625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3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400"/>
            </a:lvl2pPr>
            <a:lvl3pPr marL="685783" indent="0">
              <a:buNone/>
              <a:defRPr sz="1200"/>
            </a:lvl3pPr>
            <a:lvl4pPr marL="1028675" indent="0">
              <a:buNone/>
              <a:defRPr sz="1100"/>
            </a:lvl4pPr>
            <a:lvl5pPr marL="1371566" indent="0">
              <a:buNone/>
              <a:defRPr sz="1100"/>
            </a:lvl5pPr>
            <a:lvl6pPr marL="1714457" indent="0">
              <a:buNone/>
              <a:defRPr sz="1100"/>
            </a:lvl6pPr>
            <a:lvl7pPr marL="2057348" indent="0">
              <a:buNone/>
              <a:defRPr sz="1100"/>
            </a:lvl7pPr>
            <a:lvl8pPr marL="2400240" indent="0">
              <a:buNone/>
              <a:defRPr sz="1100"/>
            </a:lvl8pPr>
            <a:lvl9pPr marL="274313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0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1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9" tIns="34289" rIns="68579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1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0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CSE 445: Machine Learning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804317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Ensemble Learning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1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9" tIns="34289" rIns="68579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12357" y="4797253"/>
            <a:ext cx="91440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Instructor: Syed Athar Bin Amir, North South University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" name="AutoShape 2" descr="Simple guide for ensemble learning methods | by Juhi Ramzai | Towards Data  Science">
            <a:extLst>
              <a:ext uri="{FF2B5EF4-FFF2-40B4-BE49-F238E27FC236}">
                <a16:creationId xmlns:a16="http://schemas.microsoft.com/office/drawing/2014/main" id="{85954BB9-3BA6-45C5-BB3A-C303DCD2E1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AA9E0-05F7-4DCB-9B1B-327FE715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44" y="1633951"/>
            <a:ext cx="5152511" cy="3071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0798B-0E2A-4079-BB9E-7D04BA3300D6}"/>
              </a:ext>
            </a:extLst>
          </p:cNvPr>
          <p:cNvSpPr txBox="1"/>
          <p:nvPr/>
        </p:nvSpPr>
        <p:spPr>
          <a:xfrm>
            <a:off x="457200" y="134957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"/>
                <a:cs typeface="Calibri"/>
              </a:rPr>
              <a:t>“</a:t>
            </a:r>
            <a:r>
              <a:rPr lang="en-US" sz="1400" b="0" i="1" dirty="0">
                <a:solidFill>
                  <a:srgbClr val="666666"/>
                </a:solidFill>
                <a:effectLst/>
                <a:latin typeface="Trebuchet MS" panose="020B0603020202020204" pitchFamily="34" charset="0"/>
              </a:rPr>
              <a:t>The greatest intelligence would not be equal to a comprehension of the whole” – Mikhail Bakunin</a:t>
            </a:r>
            <a:endParaRPr lang="en-US" i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732602-EC5C-45E8-AE2F-7F1575F8B61B}"/>
                  </a:ext>
                </a:extLst>
              </p14:cNvPr>
              <p14:cNvContentPartPr/>
              <p14:nvPr/>
            </p14:nvContentPartPr>
            <p14:xfrm>
              <a:off x="3186720" y="1293120"/>
              <a:ext cx="1168560" cy="5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732602-EC5C-45E8-AE2F-7F1575F8B6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7360" y="1283760"/>
                <a:ext cx="1187280" cy="6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0CC7-5E33-43F3-9FB2-E5939ACB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1677-85FE-444F-8F5B-470BDFA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3546873"/>
          </a:xfrm>
        </p:spPr>
        <p:txBody>
          <a:bodyPr/>
          <a:lstStyle/>
          <a:p>
            <a:r>
              <a:rPr lang="en-US" sz="1800" dirty="0"/>
              <a:t>Random Patches </a:t>
            </a:r>
            <a:r>
              <a:rPr lang="en-US" sz="1800" dirty="0">
                <a:sym typeface="Wingdings" panose="05000000000000000000" pitchFamily="2" charset="2"/>
              </a:rPr>
              <a:t> sampling both training instances as well as features</a:t>
            </a:r>
          </a:p>
          <a:p>
            <a:r>
              <a:rPr lang="en-US" sz="1800" dirty="0"/>
              <a:t>Random Forest </a:t>
            </a:r>
            <a:r>
              <a:rPr lang="en-US" sz="1800" dirty="0">
                <a:sym typeface="Wingdings" panose="05000000000000000000" pitchFamily="2" charset="2"/>
              </a:rPr>
              <a:t> ensemble of Decision Trees, trained via bagging method</a:t>
            </a:r>
          </a:p>
          <a:p>
            <a:pPr lvl="2"/>
            <a:r>
              <a:rPr lang="en-US" dirty="0"/>
              <a:t>Instead of picking very best feature for node splitting, searches for best feature among a random subset of features</a:t>
            </a:r>
          </a:p>
          <a:p>
            <a:pPr lvl="2"/>
            <a:r>
              <a:rPr lang="en-US" dirty="0"/>
              <a:t>Higher bias for lower variance</a:t>
            </a:r>
          </a:p>
          <a:p>
            <a:pPr lvl="2"/>
            <a:r>
              <a:rPr lang="en-US" dirty="0"/>
              <a:t>Can find out which features are actually important for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86F74-F737-4819-880E-D723130C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983138"/>
            <a:ext cx="4114800" cy="21659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BA91DF-324E-444A-8AE2-8F0C6B7BFF0A}"/>
                  </a:ext>
                </a:extLst>
              </p14:cNvPr>
              <p14:cNvContentPartPr/>
              <p14:nvPr/>
            </p14:nvContentPartPr>
            <p14:xfrm>
              <a:off x="6642720" y="1324440"/>
              <a:ext cx="236520" cy="11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BA91DF-324E-444A-8AE2-8F0C6B7BFF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3360" y="1315080"/>
                <a:ext cx="25524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62D-6E12-452C-9847-ECAF120D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– 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0F2A-19A0-4A0C-B518-063B112C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Boosting </a:t>
            </a:r>
            <a:r>
              <a:rPr lang="en-US" sz="1800" dirty="0">
                <a:sym typeface="Wingdings" panose="05000000000000000000" pitchFamily="2" charset="2"/>
              </a:rPr>
              <a:t> sequentially train predictors that each try to predict examples that were hard for previous predictors</a:t>
            </a:r>
          </a:p>
          <a:p>
            <a:r>
              <a:rPr lang="en-US" sz="1800" dirty="0">
                <a:sym typeface="Wingdings" panose="05000000000000000000" pitchFamily="2" charset="2"/>
              </a:rPr>
              <a:t>Original Algorithm: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Train classifier 1: use random subset of examples without replacement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Train classifier 2: use a second random subset of examples without replacement and add 50% of examples misclassified by classifier 1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Train classifier 3: use examples that classifiers 1 and 2 disagree on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Predict using majority vote from 3 classifiers</a:t>
            </a:r>
          </a:p>
          <a:p>
            <a:r>
              <a:rPr lang="en-US" sz="1800" dirty="0">
                <a:sym typeface="Wingdings" panose="05000000000000000000" pitchFamily="2" charset="2"/>
              </a:rPr>
              <a:t>Most popular boosting methods are </a:t>
            </a:r>
            <a:r>
              <a:rPr lang="en-US" sz="1800" dirty="0" err="1">
                <a:sym typeface="Wingdings" panose="05000000000000000000" pitchFamily="2" charset="2"/>
              </a:rPr>
              <a:t>Adaboost</a:t>
            </a:r>
            <a:r>
              <a:rPr lang="en-US" sz="1800" dirty="0">
                <a:sym typeface="Wingdings" panose="05000000000000000000" pitchFamily="2" charset="2"/>
              </a:rPr>
              <a:t> (Adaptive Boosting) and Gradient Boosting</a:t>
            </a: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D048BD-B37A-4E31-AADB-EAA337A4C673}"/>
                  </a:ext>
                </a:extLst>
              </p14:cNvPr>
              <p14:cNvContentPartPr/>
              <p14:nvPr/>
            </p14:nvContentPartPr>
            <p14:xfrm>
              <a:off x="672120" y="1342440"/>
              <a:ext cx="6563880" cy="160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D048BD-B37A-4E31-AADB-EAA337A4C6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760" y="1333080"/>
                <a:ext cx="6582600" cy="16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7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054C-3910-4C61-9DB1-0E85CB25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0BD0-DA6D-486E-8A76-2654B02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equal weights to all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larger weights to previous misclassifications, and smaller weights to previous correct classifications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larger weights to training samples C1 and C2 disagree on, and smaller weights to previously correct classifications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Predict with weighted majority vote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7F734-DA9A-4902-BC5D-1DFFFE4E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5471"/>
            <a:ext cx="9144000" cy="2214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726656-A480-43B9-9D87-2A0AF7DC8900}"/>
                  </a:ext>
                </a:extLst>
              </p14:cNvPr>
              <p14:cNvContentPartPr/>
              <p14:nvPr/>
            </p14:nvContentPartPr>
            <p14:xfrm>
              <a:off x="1256760" y="1644840"/>
              <a:ext cx="6616080" cy="23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726656-A480-43B9-9D87-2A0AF7DC89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400" y="1635480"/>
                <a:ext cx="6634800" cy="23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4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EA85-E816-4EDE-99DA-C826FCD8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Example – 1D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4ECAA17-6C95-4236-B070-2052AB49EF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422574"/>
                  </p:ext>
                </p:extLst>
              </p:nvPr>
            </p:nvGraphicFramePr>
            <p:xfrm>
              <a:off x="1447800" y="971550"/>
              <a:ext cx="6477002" cy="407280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5286">
                      <a:extLst>
                        <a:ext uri="{9D8B030D-6E8A-4147-A177-3AD203B41FA5}">
                          <a16:colId xmlns:a16="http://schemas.microsoft.com/office/drawing/2014/main" val="3125963065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2743759019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679651754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4036487387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2879333037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2123551790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1962871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Correct?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Updated weights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162175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999913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414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445217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37838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871962"/>
                      </a:ext>
                    </a:extLst>
                  </a:tr>
                  <a:tr h="324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6764407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451715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262436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920911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928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4ECAA17-6C95-4236-B070-2052AB49EF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422574"/>
                  </p:ext>
                </p:extLst>
              </p:nvPr>
            </p:nvGraphicFramePr>
            <p:xfrm>
              <a:off x="1447800" y="971550"/>
              <a:ext cx="6477002" cy="407280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25286">
                      <a:extLst>
                        <a:ext uri="{9D8B030D-6E8A-4147-A177-3AD203B41FA5}">
                          <a16:colId xmlns:a16="http://schemas.microsoft.com/office/drawing/2014/main" val="3125963065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2743759019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679651754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4036487387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2879333037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2123551790"/>
                        </a:ext>
                      </a:extLst>
                    </a:gridCol>
                    <a:gridCol w="925286">
                      <a:extLst>
                        <a:ext uri="{9D8B030D-6E8A-4147-A177-3AD203B41FA5}">
                          <a16:colId xmlns:a16="http://schemas.microsoft.com/office/drawing/2014/main" val="1962871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indices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658" t="-60000" r="-202632" b="-6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Correct?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Updated weights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162175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7999913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414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445217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9337838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871962"/>
                      </a:ext>
                    </a:extLst>
                  </a:tr>
                  <a:tr h="324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6764407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7.0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451715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8.0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262436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0.167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920911"/>
                      </a:ext>
                    </a:extLst>
                  </a:tr>
                  <a:tr h="3588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9283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4547B2-6955-458A-AECB-8CC34EB848BF}"/>
                  </a:ext>
                </a:extLst>
              </p14:cNvPr>
              <p14:cNvContentPartPr/>
              <p14:nvPr/>
            </p14:nvContentPartPr>
            <p14:xfrm>
              <a:off x="1151640" y="1533240"/>
              <a:ext cx="6453000" cy="328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4547B2-6955-458A-AECB-8CC34EB84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280" y="1523880"/>
                <a:ext cx="6471720" cy="33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14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04AA-832B-4DE0-B623-D68DBB1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25D-5A99-44AD-9176-09E683FF0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9150"/>
                <a:ext cx="6248400" cy="3810000"/>
              </a:xfrm>
            </p:spPr>
            <p:txBody>
              <a:bodyPr/>
              <a:lstStyle/>
              <a:p>
                <a:pPr marL="342900" indent="-342900">
                  <a:buAutoNum type="arabicPeriod"/>
                </a:pPr>
                <a:r>
                  <a:rPr lang="en-US" sz="1800" dirty="0"/>
                  <a:t>Compute error rate (sum misclassified examples’ weights):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0.1∗0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0.1∗0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+0.1∗0+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0.1∗0+0.1∗0++0.1∗0+</m:t>
                      </m:r>
                    </m:oMath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+0.1∗0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2. Compute predictor weight: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((1−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)/(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1−0.3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=0.424 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3. Update weight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0.1∗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−.424∗1∗1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=0.065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0.1∗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−.424∗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1∗1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.153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dirty="0"/>
                  <a:t>4. Normalize weights to sum to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=7∗0.065+3∗0.153=0.914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25D-5A99-44AD-9176-09E683FF0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9150"/>
                <a:ext cx="6248400" cy="3810000"/>
              </a:xfrm>
              <a:blipFill>
                <a:blip r:embed="rId2"/>
                <a:stretch>
                  <a:fillRect l="-1171" t="-1120" b="-49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1880B4-188C-494E-BD0A-A9623D97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93441"/>
              </p:ext>
            </p:extLst>
          </p:nvPr>
        </p:nvGraphicFramePr>
        <p:xfrm>
          <a:off x="6248400" y="847982"/>
          <a:ext cx="2775858" cy="40728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5286">
                  <a:extLst>
                    <a:ext uri="{9D8B030D-6E8A-4147-A177-3AD203B41FA5}">
                      <a16:colId xmlns:a16="http://schemas.microsoft.com/office/drawing/2014/main" val="3125963065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12355179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19628718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Updated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62175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99913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6414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5217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37838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71962"/>
                  </a:ext>
                </a:extLst>
              </a:tr>
              <a:tr h="3247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4407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51715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62436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20911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283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D5251A-58FC-44DD-9B13-443E69D4AE2D}"/>
                  </a:ext>
                </a:extLst>
              </p14:cNvPr>
              <p14:cNvContentPartPr/>
              <p14:nvPr/>
            </p14:nvContentPartPr>
            <p14:xfrm>
              <a:off x="144720" y="1631160"/>
              <a:ext cx="8591400" cy="300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D5251A-58FC-44DD-9B13-443E69D4AE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360" y="1621800"/>
                <a:ext cx="8610120" cy="30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15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43A6-9423-4EB6-A69B-E2E73A81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5F03-2A38-4ED5-8212-D1BDD8F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3048000" cy="3546873"/>
          </a:xfrm>
        </p:spPr>
        <p:txBody>
          <a:bodyPr/>
          <a:lstStyle/>
          <a:p>
            <a:r>
              <a:rPr lang="en-US" sz="1800" dirty="0"/>
              <a:t>Stacked Generalization</a:t>
            </a:r>
          </a:p>
          <a:p>
            <a:pPr lvl="1"/>
            <a:r>
              <a:rPr lang="en-US" sz="1800" dirty="0"/>
              <a:t>Instead of using hard voting to aggregate the predictions of all predictors, why not train a model to perform the aggregation itself?</a:t>
            </a:r>
          </a:p>
          <a:p>
            <a:pPr lvl="1"/>
            <a:r>
              <a:rPr lang="en-US" sz="1800" dirty="0"/>
              <a:t>Final predictor (called blender, or meta learner) takes predictions made by each of the ensemble predictors and makes a final prediction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89658-8CB4-45B9-9DA3-ADFE5FCD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185240"/>
            <a:ext cx="5295900" cy="32718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C4CA95-A489-47C5-8E7B-7D18952BE942}"/>
                  </a:ext>
                </a:extLst>
              </p14:cNvPr>
              <p14:cNvContentPartPr/>
              <p14:nvPr/>
            </p14:nvContentPartPr>
            <p14:xfrm>
              <a:off x="1029960" y="2168640"/>
              <a:ext cx="6395760" cy="158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C4CA95-A489-47C5-8E7B-7D18952BE9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600" y="2159280"/>
                <a:ext cx="6414480" cy="15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44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AAD3-A4A0-434B-82C9-5524DB47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926C-DE37-4A9F-88F4-7A4C34C6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Split dataset into 3 disjoint sets (training, hold-out, test)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Train base learners on the first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Test the base learners on the second partition and third partition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Train meta learner on second partition using base learners’ predictions as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Evaluate meta learner on third partition using base learners’ predictions as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A26CC-DF94-4AC7-A9D8-8C5EE889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101474"/>
            <a:ext cx="4329113" cy="1988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D3B07-77E5-48B9-B583-381059369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95456"/>
            <a:ext cx="3629025" cy="24228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F9B4F9-ECCC-47F5-8EF5-B08FC50CFB45}"/>
                  </a:ext>
                </a:extLst>
              </p14:cNvPr>
              <p14:cNvContentPartPr/>
              <p14:nvPr/>
            </p14:nvContentPartPr>
            <p14:xfrm>
              <a:off x="1548360" y="863640"/>
              <a:ext cx="5904720" cy="282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F9B4F9-ECCC-47F5-8EF5-B08FC50CFB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9000" y="854280"/>
                <a:ext cx="5923440" cy="28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53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12DA-EA40-4AE2-AC73-DA11E152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0F87-8CE7-4CCF-ADEB-6CFA6CD0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Pros:</a:t>
            </a:r>
          </a:p>
          <a:p>
            <a:pPr lvl="1"/>
            <a:r>
              <a:rPr lang="en-US" sz="1800" dirty="0"/>
              <a:t>Higher accuracy- often the winners of Machine Learning challenges</a:t>
            </a:r>
          </a:p>
          <a:p>
            <a:pPr lvl="1"/>
            <a:r>
              <a:rPr lang="en-US" sz="1800" dirty="0"/>
              <a:t>With Bagging, you can limit error from variance</a:t>
            </a:r>
          </a:p>
          <a:p>
            <a:pPr lvl="1"/>
            <a:r>
              <a:rPr lang="en-US" sz="1800" dirty="0"/>
              <a:t>With Boosting, you can limit error from bias</a:t>
            </a:r>
          </a:p>
          <a:p>
            <a:pPr lvl="1"/>
            <a:r>
              <a:rPr lang="en-US" sz="1800" dirty="0"/>
              <a:t>With Stacking, you can limit variance and bias error while improving accuracy</a:t>
            </a:r>
          </a:p>
          <a:p>
            <a:r>
              <a:rPr lang="en-US" sz="1800" dirty="0"/>
              <a:t>Cons:</a:t>
            </a:r>
          </a:p>
          <a:p>
            <a:pPr lvl="1"/>
            <a:r>
              <a:rPr lang="en-US" sz="1800" dirty="0"/>
              <a:t>Can be harder to interpret</a:t>
            </a:r>
          </a:p>
          <a:p>
            <a:pPr lvl="1"/>
            <a:r>
              <a:rPr lang="en-US" sz="1800" dirty="0"/>
              <a:t>More difficult to create and train</a:t>
            </a:r>
          </a:p>
          <a:p>
            <a:pPr lvl="1"/>
            <a:r>
              <a:rPr lang="en-US" sz="1800" dirty="0"/>
              <a:t>More difficult to DEPLOY in production (key reason why it’s not widespread in industry)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8223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D1CE-4111-4F17-9E6F-66E5F52D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9855-115F-4A63-90B4-CC5A75B9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886200"/>
          </a:xfrm>
        </p:spPr>
        <p:txBody>
          <a:bodyPr/>
          <a:lstStyle/>
          <a:p>
            <a:r>
              <a:rPr lang="en-US" sz="1800" dirty="0"/>
              <a:t>Scenario: you need to buy a smartphone. Do you… </a:t>
            </a:r>
          </a:p>
          <a:p>
            <a:pPr marL="685791" lvl="1" indent="-342900">
              <a:buAutoNum type="alphaLcParenR"/>
            </a:pPr>
            <a:r>
              <a:rPr lang="en-US" sz="1800" dirty="0"/>
              <a:t>walk into the nearest store and buy the first smartphone the salesperson shows you?</a:t>
            </a:r>
          </a:p>
          <a:p>
            <a:pPr marL="685791" lvl="1" indent="-342900">
              <a:buAutoNum type="alphaLcParenR"/>
            </a:pPr>
            <a:r>
              <a:rPr lang="en-US" sz="1800" dirty="0"/>
              <a:t>Extensively research the latest models, check reviews and specs online, consult friends and family, and THEN walk over to buy the phone?</a:t>
            </a:r>
          </a:p>
          <a:p>
            <a:r>
              <a:rPr lang="en-US" sz="1800" dirty="0"/>
              <a:t>If you do (b), you’re making decisions by an ensemble (i.e. “wisdom of the crowd”) – instead of a single factor (i.e. the salesperson)</a:t>
            </a:r>
          </a:p>
          <a:p>
            <a:r>
              <a:rPr lang="en-US" sz="1800" dirty="0"/>
              <a:t>Aggregating predictions of a group of predictors (ensemble) are better overall than the best individual predictor</a:t>
            </a:r>
          </a:p>
          <a:p>
            <a:r>
              <a:rPr lang="en-US" sz="1800" dirty="0"/>
              <a:t>Ensemble models in machine learning combine the decisions from multiple models to improve the overall performance.</a:t>
            </a:r>
          </a:p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C01110-585E-4DCB-8588-3A6C34ACF01F}"/>
                  </a:ext>
                </a:extLst>
              </p14:cNvPr>
              <p14:cNvContentPartPr/>
              <p14:nvPr/>
            </p14:nvContentPartPr>
            <p14:xfrm>
              <a:off x="545040" y="1952640"/>
              <a:ext cx="6987240" cy="178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C01110-585E-4DCB-8588-3A6C34ACF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80" y="1943280"/>
                <a:ext cx="7005960" cy="18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4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1EEE-D0A0-4051-90F1-80CD0906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Ensemble 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C74B2-7350-48DA-B8A4-6D4A52AB0A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Law of Large Numbers</a:t>
                </a:r>
              </a:p>
              <a:p>
                <a:r>
                  <a:rPr lang="en-US" sz="1800" dirty="0"/>
                  <a:t>Reduces probability for making a wrong prediction, assuming:</a:t>
                </a:r>
              </a:p>
              <a:p>
                <a:pPr lvl="1"/>
                <a:r>
                  <a:rPr lang="en-US" sz="1800" dirty="0"/>
                  <a:t>Classifiers are independent (not true in practice!)</a:t>
                </a:r>
              </a:p>
              <a:p>
                <a:r>
                  <a:rPr lang="en-US" sz="1800" dirty="0"/>
                  <a:t>Suppose you have:</a:t>
                </a:r>
              </a:p>
              <a:p>
                <a:pPr lvl="1"/>
                <a:r>
                  <a:rPr lang="en-US" sz="1800" dirty="0"/>
                  <a:t>n classifiers for a binary classification task</a:t>
                </a:r>
              </a:p>
              <a:p>
                <a:pPr lvl="1"/>
                <a:r>
                  <a:rPr lang="en-US" sz="1800" dirty="0"/>
                  <a:t>Each classifier has same error rate ε</a:t>
                </a:r>
              </a:p>
              <a:p>
                <a:pPr lvl="1"/>
                <a:r>
                  <a:rPr lang="en-US" sz="1800" dirty="0"/>
                  <a:t>Probability mass function (binomial distribution) indicates the probability of error from an ensemble:</a:t>
                </a:r>
              </a:p>
              <a:p>
                <a:pPr marL="3428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𝑒𝑛𝑠𝑒𝑚𝑏𝑙𝑒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1800" dirty="0"/>
                  <a:t>For example,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1800" dirty="0"/>
                  <a:t>, the probability of error by the ensemble is ~0.034 – much lower than the error probability of a single predictor!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C74B2-7350-48DA-B8A4-6D4A52AB0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203" r="-214" b="-14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985276-415C-4E57-A1C8-53CA1DB216A2}"/>
                  </a:ext>
                </a:extLst>
              </p14:cNvPr>
              <p14:cNvContentPartPr/>
              <p14:nvPr/>
            </p14:nvContentPartPr>
            <p14:xfrm>
              <a:off x="2815560" y="3002400"/>
              <a:ext cx="3431160" cy="170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985276-415C-4E57-A1C8-53CA1DB216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6200" y="2993040"/>
                <a:ext cx="3449880" cy="17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2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4A0B-6368-4C51-BB99-51936731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CF2C-0133-47BE-A157-B549647E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Classifiers are not guaranteed to be independent of each other – i.e. errors may be correlated</a:t>
            </a:r>
          </a:p>
          <a:p>
            <a:r>
              <a:rPr lang="en-US" sz="2000" dirty="0"/>
              <a:t>However, we can:</a:t>
            </a:r>
          </a:p>
          <a:p>
            <a:pPr marL="685791" lvl="1" indent="-342900">
              <a:buFont typeface="+mj-lt"/>
              <a:buAutoNum type="arabicPeriod"/>
            </a:pPr>
            <a:r>
              <a:rPr lang="en-US" sz="2000" dirty="0"/>
              <a:t>Use different algorithms </a:t>
            </a:r>
            <a:r>
              <a:rPr lang="en-US" sz="2000" dirty="0">
                <a:sym typeface="Wingdings" panose="05000000000000000000" pitchFamily="2" charset="2"/>
              </a:rPr>
              <a:t> every algorithm has its own strengths and weaknesses, having a variety will help achieve lower error rate</a:t>
            </a:r>
            <a:endParaRPr lang="en-US" sz="2000" dirty="0"/>
          </a:p>
          <a:p>
            <a:pPr marL="685791" lvl="1" indent="-342900">
              <a:buFont typeface="+mj-lt"/>
              <a:buAutoNum type="arabicPeriod"/>
            </a:pPr>
            <a:r>
              <a:rPr lang="en-US" sz="2000" dirty="0"/>
              <a:t>Use different features </a:t>
            </a:r>
            <a:r>
              <a:rPr lang="en-US" sz="2000" dirty="0">
                <a:sym typeface="Wingdings" panose="05000000000000000000" pitchFamily="2" charset="2"/>
              </a:rPr>
              <a:t> different features capture different aspects of a particular class – using a variety helps!</a:t>
            </a:r>
            <a:endParaRPr lang="en-US" sz="2000" dirty="0"/>
          </a:p>
          <a:p>
            <a:pPr marL="685791" lvl="1" indent="-342900">
              <a:buFont typeface="+mj-lt"/>
              <a:buAutoNum type="arabicPeriod"/>
            </a:pPr>
            <a:r>
              <a:rPr lang="en-US" sz="2000" dirty="0"/>
              <a:t>Use different training data </a:t>
            </a:r>
            <a:r>
              <a:rPr lang="en-US" sz="2000" dirty="0">
                <a:sym typeface="Wingdings" panose="05000000000000000000" pitchFamily="2" charset="2"/>
              </a:rPr>
              <a:t> subject different models to different subsets of training data to reduce variance error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95298A-E509-4BCB-AA95-6A740E4649F6}"/>
                  </a:ext>
                </a:extLst>
              </p14:cNvPr>
              <p14:cNvContentPartPr/>
              <p14:nvPr/>
            </p14:nvContentPartPr>
            <p14:xfrm>
              <a:off x="3922920" y="4064040"/>
              <a:ext cx="616680" cy="2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95298A-E509-4BCB-AA95-6A740E464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560" y="4054680"/>
                <a:ext cx="63540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1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1387-D74D-4F32-A1E2-4BAE88CD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Bias/Variance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16C5-CC69-4694-BCDD-99BE0AF9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ML model’s generalization error comes from three sources: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Bias </a:t>
            </a:r>
            <a:r>
              <a:rPr lang="en-US" sz="1800" dirty="0">
                <a:sym typeface="Wingdings" panose="05000000000000000000" pitchFamily="2" charset="2"/>
              </a:rPr>
              <a:t> generalization error due to wrong assumptions</a:t>
            </a:r>
          </a:p>
          <a:p>
            <a:pPr marL="757231" lvl="1" indent="-457200"/>
            <a:r>
              <a:rPr lang="en-US" sz="1800" dirty="0">
                <a:sym typeface="Wingdings" panose="05000000000000000000" pitchFamily="2" charset="2"/>
              </a:rPr>
              <a:t>e.g. assuming the data is linear when it’s actually quadratic</a:t>
            </a:r>
          </a:p>
          <a:p>
            <a:pPr marL="757231" lvl="1" indent="-457200"/>
            <a:r>
              <a:rPr lang="en-US" sz="1800" dirty="0">
                <a:sym typeface="Wingdings" panose="05000000000000000000" pitchFamily="2" charset="2"/>
              </a:rPr>
              <a:t>High bias will lead to underfitting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Variance  high sensitivity to small variations in training data</a:t>
            </a:r>
          </a:p>
          <a:p>
            <a:pPr marL="757231" lvl="1" indent="-457200"/>
            <a:r>
              <a:rPr lang="en-US" sz="1800" dirty="0">
                <a:sym typeface="Wingdings" panose="05000000000000000000" pitchFamily="2" charset="2"/>
              </a:rPr>
              <a:t>e.g. polynomial model with many degrees of freedom on quadratic data</a:t>
            </a:r>
          </a:p>
          <a:p>
            <a:pPr marL="757231" lvl="1" indent="-457200"/>
            <a:r>
              <a:rPr lang="en-US" sz="1800" dirty="0">
                <a:sym typeface="Wingdings" panose="05000000000000000000" pitchFamily="2" charset="2"/>
              </a:rPr>
              <a:t>High variance leads to overfitting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Irreducible error  due to inherent noise of the data itself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Make models more complex  higher variance, lower bias, overfitting</a:t>
            </a:r>
          </a:p>
          <a:p>
            <a:r>
              <a:rPr lang="en-US" sz="1800" dirty="0">
                <a:sym typeface="Wingdings" panose="05000000000000000000" pitchFamily="2" charset="2"/>
              </a:rPr>
              <a:t>Make models less complex  lower variance, higher bias, underfitting</a:t>
            </a:r>
          </a:p>
          <a:p>
            <a:r>
              <a:rPr lang="en-US" sz="1800" dirty="0">
                <a:sym typeface="Wingdings" panose="05000000000000000000" pitchFamily="2" charset="2"/>
              </a:rPr>
              <a:t>Need to strike a very delicate balance between the two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7011CC-8687-474C-8B5F-EBB87CE2DE58}"/>
                  </a:ext>
                </a:extLst>
              </p14:cNvPr>
              <p14:cNvContentPartPr/>
              <p14:nvPr/>
            </p14:nvContentPartPr>
            <p14:xfrm>
              <a:off x="890280" y="2665440"/>
              <a:ext cx="516600" cy="2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7011CC-8687-474C-8B5F-EBB87CE2D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920" y="2656080"/>
                <a:ext cx="53532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5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C863-3457-4708-9B43-51F553C7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predict with an Ensemble?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A687-9048-4AD4-A892-B199F8F6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Majority voting</a:t>
            </a:r>
          </a:p>
          <a:p>
            <a:pPr lvl="1"/>
            <a:r>
              <a:rPr lang="en-US" sz="1800" dirty="0"/>
              <a:t>Return the most popular prediction from multiple prediction algorithms</a:t>
            </a:r>
          </a:p>
          <a:p>
            <a:r>
              <a:rPr lang="en-US" sz="1800" dirty="0"/>
              <a:t>Bootstrap Aggregation – aka Bagging</a:t>
            </a:r>
          </a:p>
          <a:p>
            <a:pPr lvl="1"/>
            <a:r>
              <a:rPr lang="en-US" sz="1800" dirty="0"/>
              <a:t>Resample data to train algorithm on different random subsets</a:t>
            </a:r>
          </a:p>
          <a:p>
            <a:r>
              <a:rPr lang="en-US" sz="1800" dirty="0"/>
              <a:t>Boosting</a:t>
            </a:r>
          </a:p>
          <a:p>
            <a:pPr lvl="1"/>
            <a:r>
              <a:rPr lang="en-US" sz="1800" dirty="0"/>
              <a:t>Reweight data to train algorithm to specialize on “hard” examples – predecessor mistakes</a:t>
            </a:r>
          </a:p>
          <a:p>
            <a:r>
              <a:rPr lang="en-US" sz="1800" dirty="0"/>
              <a:t>Stacking</a:t>
            </a:r>
          </a:p>
          <a:p>
            <a:pPr lvl="1"/>
            <a:r>
              <a:rPr lang="en-US" sz="1800" dirty="0"/>
              <a:t>Train a model that learns how to aggregate classifiers’ predictions</a:t>
            </a:r>
          </a:p>
        </p:txBody>
      </p:sp>
    </p:spTree>
    <p:extLst>
      <p:ext uri="{BB962C8B-B14F-4D97-AF65-F5344CB8AC3E}">
        <p14:creationId xmlns:p14="http://schemas.microsoft.com/office/powerpoint/2010/main" val="405073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1513-F1E3-402F-923B-38523986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ADB6-D7E5-474F-9A8F-E53DA253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4719378" cy="3886200"/>
          </a:xfrm>
        </p:spPr>
        <p:txBody>
          <a:bodyPr/>
          <a:lstStyle/>
          <a:p>
            <a:r>
              <a:rPr lang="en-US" sz="1800" dirty="0"/>
              <a:t>Hard voting classifier: aggregate predictions of each classifier, and predict the class that gets the most votes</a:t>
            </a:r>
          </a:p>
          <a:p>
            <a:pPr lvl="1"/>
            <a:r>
              <a:rPr lang="en-US" sz="1800" dirty="0"/>
              <a:t>Often achieves higher accuracy than the best classifier in the ensemble</a:t>
            </a:r>
          </a:p>
          <a:p>
            <a:pPr lvl="1"/>
            <a:r>
              <a:rPr lang="en-US" sz="1800" dirty="0"/>
              <a:t>Even if each classifier is a weak learner, the </a:t>
            </a:r>
            <a:r>
              <a:rPr lang="en-US" sz="1800" dirty="0" err="1"/>
              <a:t>ensember</a:t>
            </a:r>
            <a:r>
              <a:rPr lang="en-US" sz="1800" dirty="0"/>
              <a:t> can be a strong learner</a:t>
            </a:r>
          </a:p>
          <a:p>
            <a:pPr lvl="1"/>
            <a:r>
              <a:rPr lang="en-US" sz="1800" dirty="0"/>
              <a:t>If trained on the same data, however, their errors are likely to be correlated!</a:t>
            </a:r>
          </a:p>
          <a:p>
            <a:r>
              <a:rPr lang="en-US" sz="1800" dirty="0"/>
              <a:t>Soft voting classifier: predict the class with the highest class probability, averaged over all individual classifiers</a:t>
            </a:r>
          </a:p>
          <a:p>
            <a:pPr lvl="1"/>
            <a:r>
              <a:rPr lang="en-US" sz="1800" dirty="0"/>
              <a:t>More weight to highly confident votes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D85CA-4BE1-4F5F-9D48-8881CBB4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78" y="2846935"/>
            <a:ext cx="3962400" cy="2315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34FE2E-40F8-4DA2-9A6B-160E41D5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26438"/>
            <a:ext cx="3962400" cy="19501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87571C-745C-4AE1-98AC-403723CCD965}"/>
                  </a:ext>
                </a:extLst>
              </p14:cNvPr>
              <p14:cNvContentPartPr/>
              <p14:nvPr/>
            </p14:nvContentPartPr>
            <p14:xfrm>
              <a:off x="5019840" y="816840"/>
              <a:ext cx="3103560" cy="349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87571C-745C-4AE1-98AC-403723CCD9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0480" y="807480"/>
                <a:ext cx="3122280" cy="35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34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32AB-7FD2-410E-988F-E23F277C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2214-808B-4C0A-824D-ADC726AD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047750"/>
            <a:ext cx="4282177" cy="3546873"/>
          </a:xfrm>
        </p:spPr>
        <p:txBody>
          <a:bodyPr/>
          <a:lstStyle/>
          <a:p>
            <a:r>
              <a:rPr lang="en-US" sz="1800" dirty="0"/>
              <a:t>Bagging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Short for Bootstrap </a:t>
            </a:r>
            <a:r>
              <a:rPr lang="en-US" sz="1800" dirty="0" err="1">
                <a:sym typeface="Wingdings" panose="05000000000000000000" pitchFamily="2" charset="2"/>
              </a:rPr>
              <a:t>AGGregatING</a:t>
            </a:r>
            <a:endParaRPr lang="en-US" sz="18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Use same algorithm on different random subsets of training set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When sampling is done with replacement, it’s bagging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When sampling is done without replacement, it’s pasting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Prediction made like majority voting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66EF1-611A-4515-BB72-7A0A8FBA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23" y="838441"/>
            <a:ext cx="4282177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7D783-B72B-4F37-8117-39709F21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49448"/>
            <a:ext cx="4114800" cy="18131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3847F3-23CC-4DB9-BBC1-ED6B7CFC6A83}"/>
                  </a:ext>
                </a:extLst>
              </p14:cNvPr>
              <p14:cNvContentPartPr/>
              <p14:nvPr/>
            </p14:nvContentPartPr>
            <p14:xfrm>
              <a:off x="1547280" y="777240"/>
              <a:ext cx="7306560" cy="411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3847F3-23CC-4DB9-BBC1-ED6B7CFC6A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920" y="767880"/>
                <a:ext cx="7325280" cy="41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53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A851-9B0C-46FB-9022-EE4321DB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294-DA01-4A58-A057-23942FDE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54" y="1276350"/>
            <a:ext cx="4419600" cy="3546873"/>
          </a:xfrm>
        </p:spPr>
        <p:txBody>
          <a:bodyPr/>
          <a:lstStyle/>
          <a:p>
            <a:r>
              <a:rPr lang="en-US" sz="1800" dirty="0"/>
              <a:t>Build ensemble from “bootstrap samples” drawn with replacement</a:t>
            </a:r>
          </a:p>
          <a:p>
            <a:r>
              <a:rPr lang="en-US" sz="1800" dirty="0"/>
              <a:t>Duplicate data can occur for training for bagging</a:t>
            </a:r>
          </a:p>
          <a:p>
            <a:r>
              <a:rPr lang="en-US" sz="1800" dirty="0"/>
              <a:t>No duplicate data in pasting</a:t>
            </a:r>
          </a:p>
          <a:p>
            <a:r>
              <a:rPr lang="en-US" sz="1800" dirty="0"/>
              <a:t>Some indices may be missing from training data</a:t>
            </a:r>
          </a:p>
          <a:p>
            <a:r>
              <a:rPr lang="en-US" sz="1800" dirty="0"/>
              <a:t>Each classifier is trained on a different subset of data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D3E4BC-3803-426A-96D9-0F2E62720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13066"/>
              </p:ext>
            </p:extLst>
          </p:nvPr>
        </p:nvGraphicFramePr>
        <p:xfrm>
          <a:off x="4572000" y="1428750"/>
          <a:ext cx="4572000" cy="30302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1259630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37590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796517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364873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79333037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Bagging Round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Bagging Round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Bagging Round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162175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99913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6414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45217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37838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71962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64407"/>
                  </a:ext>
                </a:extLst>
              </a:tr>
              <a:tr h="35887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51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B3CCAD-CC3E-49D8-8E03-F1090BFDB8F4}"/>
                  </a:ext>
                </a:extLst>
              </p14:cNvPr>
              <p14:cNvContentPartPr/>
              <p14:nvPr/>
            </p14:nvContentPartPr>
            <p14:xfrm>
              <a:off x="5027400" y="1177560"/>
              <a:ext cx="950760" cy="131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B3CCAD-CC3E-49D8-8E03-F1090BFDB8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8040" y="1168200"/>
                <a:ext cx="969480" cy="13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64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52203</TotalTime>
  <Words>1373</Words>
  <Application>Microsoft Office PowerPoint</Application>
  <PresentationFormat>On-screen Show (16:9)</PresentationFormat>
  <Paragraphs>274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</vt:lpstr>
      <vt:lpstr>dan-berkeley-nlp-v1</vt:lpstr>
      <vt:lpstr>CSE 445: Machine Learning </vt:lpstr>
      <vt:lpstr>What is Ensemble Learning</vt:lpstr>
      <vt:lpstr>Why use Ensemble Learning?</vt:lpstr>
      <vt:lpstr>Classifier Independence</vt:lpstr>
      <vt:lpstr>Recall: Bias/Variance Trade-off</vt:lpstr>
      <vt:lpstr>How to predict with an Ensemble?</vt:lpstr>
      <vt:lpstr>Majority Voting</vt:lpstr>
      <vt:lpstr>Bagging</vt:lpstr>
      <vt:lpstr>Bagging Example</vt:lpstr>
      <vt:lpstr>Random Forest</vt:lpstr>
      <vt:lpstr>Boosting – General idea</vt:lpstr>
      <vt:lpstr>Adaboost</vt:lpstr>
      <vt:lpstr>Adaboost Example – 1D dataset</vt:lpstr>
      <vt:lpstr>Adaboost Example</vt:lpstr>
      <vt:lpstr>Stacking</vt:lpstr>
      <vt:lpstr>Stacking Algorithm</vt:lpstr>
      <vt:lpstr>Ensemble Learning – 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SyAthar</cp:lastModifiedBy>
  <cp:revision>1770</cp:revision>
  <cp:lastPrinted>2014-01-21T07:51:01Z</cp:lastPrinted>
  <dcterms:created xsi:type="dcterms:W3CDTF">2004-08-27T04:16:05Z</dcterms:created>
  <dcterms:modified xsi:type="dcterms:W3CDTF">2021-05-05T03:06:15Z</dcterms:modified>
</cp:coreProperties>
</file>