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dvent Pro SemiBold"/>
      <p:regular r:id="rId17"/>
      <p:bold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Fira Sans Condensed Medium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Share Tech"/>
      <p:regular r:id="rId29"/>
    </p:embeddedFont>
    <p:embeddedFont>
      <p:font typeface="Maven Pro Regular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FiraSansCondensedMedium-bold.fntdata"/><Relationship Id="rId23" Type="http://schemas.openxmlformats.org/officeDocument/2006/relationships/font" Target="fonts/FiraSans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boldItalic.fntdata"/><Relationship Id="rId25" Type="http://schemas.openxmlformats.org/officeDocument/2006/relationships/font" Target="fonts/FiraSansCondensedMedium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hareTech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venProRegular-bold.fntdata"/><Relationship Id="rId30" Type="http://schemas.openxmlformats.org/officeDocument/2006/relationships/font" Target="fonts/MavenProRegular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dventProSemiBold-regular.fntdata"/><Relationship Id="rId16" Type="http://schemas.openxmlformats.org/officeDocument/2006/relationships/slide" Target="slides/slide12.xml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AdventPro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d44d4ed918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d44d4ed918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44d4ed918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d44d4ed918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d37e9d1df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d37e9d1df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d37e9d1df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d37e9d1df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d37e9d1df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d37e9d1df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44d4ed918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44d4ed918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d44d4ed918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d44d4ed91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munge/sign-language-mnist" TargetMode="External"/><Relationship Id="rId4" Type="http://schemas.openxmlformats.org/officeDocument/2006/relationships/hyperlink" Target="https://github.com/mon95/Sign-Language-and-Static-gesture-recognition-using-sklear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412375" y="2759600"/>
            <a:ext cx="4429800" cy="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Drop-In Replacement for MNIST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Hand Gesture Recognition Tasks</a:t>
            </a:r>
            <a:endParaRPr/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6300" y="751900"/>
            <a:ext cx="6011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latin typeface="Maven Pro"/>
                <a:ea typeface="Maven Pro"/>
                <a:cs typeface="Maven Pro"/>
                <a:sym typeface="Maven Pro"/>
              </a:rPr>
              <a:t>Sign Language</a:t>
            </a:r>
            <a:endParaRPr sz="49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MNIST</a:t>
            </a:r>
            <a:endParaRPr sz="4900">
              <a:solidFill>
                <a:schemeClr val="accent2"/>
              </a:solidFill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878934" y="39570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7" name="Google Shape;457;p23"/>
          <p:cNvCxnSpPr/>
          <p:nvPr/>
        </p:nvCxnSpPr>
        <p:spPr>
          <a:xfrm rot="10800000">
            <a:off x="2500900" y="2728300"/>
            <a:ext cx="41472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2"/>
          <p:cNvSpPr txBox="1"/>
          <p:nvPr>
            <p:ph idx="13" type="ctrTitle"/>
          </p:nvPr>
        </p:nvSpPr>
        <p:spPr>
          <a:xfrm>
            <a:off x="6666296" y="3086951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732" name="Google Shape;732;p32"/>
          <p:cNvSpPr txBox="1"/>
          <p:nvPr>
            <p:ph idx="1" type="subTitle"/>
          </p:nvPr>
        </p:nvSpPr>
        <p:spPr>
          <a:xfrm>
            <a:off x="6666300" y="3519826"/>
            <a:ext cx="19653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train the model we will predict with test data</a:t>
            </a:r>
            <a:endParaRPr/>
          </a:p>
        </p:txBody>
      </p:sp>
      <p:sp>
        <p:nvSpPr>
          <p:cNvPr id="733" name="Google Shape;733;p32"/>
          <p:cNvSpPr txBox="1"/>
          <p:nvPr>
            <p:ph idx="4" type="ctrTitle"/>
          </p:nvPr>
        </p:nvSpPr>
        <p:spPr>
          <a:xfrm>
            <a:off x="3942824" y="3396800"/>
            <a:ext cx="15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</a:t>
            </a:r>
            <a:r>
              <a:rPr lang="en"/>
              <a:t> </a:t>
            </a:r>
            <a:br>
              <a:rPr lang="en"/>
            </a:br>
            <a:r>
              <a:rPr lang="en"/>
              <a:t>CNN Model</a:t>
            </a:r>
            <a:endParaRPr/>
          </a:p>
        </p:txBody>
      </p:sp>
      <p:sp>
        <p:nvSpPr>
          <p:cNvPr id="734" name="Google Shape;734;p32"/>
          <p:cNvSpPr txBox="1"/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/>
              <a:t> </a:t>
            </a:r>
            <a:br>
              <a:rPr lang="en"/>
            </a:br>
            <a:r>
              <a:rPr lang="en"/>
              <a:t>Processing</a:t>
            </a:r>
            <a:endParaRPr/>
          </a:p>
        </p:txBody>
      </p:sp>
      <p:sp>
        <p:nvSpPr>
          <p:cNvPr id="735" name="Google Shape;735;p32"/>
          <p:cNvSpPr txBox="1"/>
          <p:nvPr>
            <p:ph idx="2" type="subTitle"/>
          </p:nvPr>
        </p:nvSpPr>
        <p:spPr>
          <a:xfrm>
            <a:off x="1223300" y="3829673"/>
            <a:ext cx="1755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Rescale our data and normalize them and visualize </a:t>
            </a:r>
            <a:endParaRPr/>
          </a:p>
        </p:txBody>
      </p:sp>
      <p:sp>
        <p:nvSpPr>
          <p:cNvPr id="736" name="Google Shape;736;p32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37" name="Google Shape;737;p32"/>
          <p:cNvSpPr txBox="1"/>
          <p:nvPr>
            <p:ph idx="5" type="subTitle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train our csv data with CNN</a:t>
            </a:r>
            <a:endParaRPr/>
          </a:p>
        </p:txBody>
      </p:sp>
      <p:sp>
        <p:nvSpPr>
          <p:cNvPr id="738" name="Google Shape;738;p32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39" name="Google Shape;739;p32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dvent Pro SemiBold"/>
                <a:ea typeface="Advent Pro SemiBold"/>
                <a:cs typeface="Advent Pro SemiBold"/>
                <a:sym typeface="Advent Pro SemiBold"/>
              </a:rPr>
              <a:t>OUR PROCESS</a:t>
            </a:r>
            <a:endParaRPr/>
          </a:p>
        </p:txBody>
      </p:sp>
      <p:sp>
        <p:nvSpPr>
          <p:cNvPr id="740" name="Google Shape;740;p32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1" name="Google Shape;741;p32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2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4" name="Google Shape;744;p32"/>
          <p:cNvCxnSpPr>
            <a:stCxn id="741" idx="1"/>
            <a:endCxn id="73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32"/>
          <p:cNvCxnSpPr>
            <a:stCxn id="742" idx="1"/>
            <a:endCxn id="73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32"/>
          <p:cNvCxnSpPr>
            <a:stCxn id="743" idx="1"/>
            <a:endCxn id="74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7" name="Google Shape;747;p32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2"/>
          <p:cNvSpPr/>
          <p:nvPr/>
        </p:nvSpPr>
        <p:spPr>
          <a:xfrm>
            <a:off x="748585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2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32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751" name="Google Shape;751;p32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32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758" name="Google Shape;758;p32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2" name="Google Shape;762;p32"/>
          <p:cNvSpPr/>
          <p:nvPr/>
        </p:nvSpPr>
        <p:spPr>
          <a:xfrm>
            <a:off x="5147933" y="12485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3"/>
          <p:cNvSpPr txBox="1"/>
          <p:nvPr>
            <p:ph idx="1" type="body"/>
          </p:nvPr>
        </p:nvSpPr>
        <p:spPr>
          <a:xfrm>
            <a:off x="631050" y="3053799"/>
            <a:ext cx="7881900" cy="19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This learning curves of model performance on the train and validation datasets can be used to diagnose an underfit, overfit, or well-fit model.</a:t>
            </a:r>
            <a:endParaRPr sz="14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After training our model we want to see how our model learn from our training data over an epochs.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 sz="1400"/>
              <a:t>By Evaluating this, we can tell is our model well-fit or not.</a:t>
            </a:r>
            <a:endParaRPr sz="1400"/>
          </a:p>
        </p:txBody>
      </p:sp>
      <p:sp>
        <p:nvSpPr>
          <p:cNvPr id="768" name="Google Shape;768;p3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LEARNING CURVE</a:t>
            </a:r>
            <a:endParaRPr/>
          </a:p>
        </p:txBody>
      </p:sp>
      <p:grpSp>
        <p:nvGrpSpPr>
          <p:cNvPr id="769" name="Google Shape;769;p33"/>
          <p:cNvGrpSpPr/>
          <p:nvPr/>
        </p:nvGrpSpPr>
        <p:grpSpPr>
          <a:xfrm>
            <a:off x="2768428" y="1416468"/>
            <a:ext cx="3541896" cy="1566142"/>
            <a:chOff x="238125" y="657975"/>
            <a:chExt cx="2136375" cy="674625"/>
          </a:xfrm>
        </p:grpSpPr>
        <p:sp>
          <p:nvSpPr>
            <p:cNvPr id="770" name="Google Shape;770;p33"/>
            <p:cNvSpPr/>
            <p:nvPr/>
          </p:nvSpPr>
          <p:spPr>
            <a:xfrm>
              <a:off x="238125" y="657975"/>
              <a:ext cx="2105475" cy="467800"/>
            </a:xfrm>
            <a:custGeom>
              <a:rect b="b" l="l" r="r" t="t"/>
              <a:pathLst>
                <a:path extrusionOk="0" h="18712" w="84219">
                  <a:moveTo>
                    <a:pt x="62798" y="10566"/>
                  </a:moveTo>
                  <a:cubicBezTo>
                    <a:pt x="62057" y="10566"/>
                    <a:pt x="61308" y="10684"/>
                    <a:pt x="60568" y="10800"/>
                  </a:cubicBezTo>
                  <a:cubicBezTo>
                    <a:pt x="59695" y="10965"/>
                    <a:pt x="58788" y="11047"/>
                    <a:pt x="57898" y="11047"/>
                  </a:cubicBezTo>
                  <a:lnTo>
                    <a:pt x="57865" y="11674"/>
                  </a:lnTo>
                  <a:cubicBezTo>
                    <a:pt x="57944" y="11675"/>
                    <a:pt x="58022" y="11676"/>
                    <a:pt x="58100" y="11676"/>
                  </a:cubicBezTo>
                  <a:cubicBezTo>
                    <a:pt x="58961" y="11676"/>
                    <a:pt x="59820" y="11593"/>
                    <a:pt x="60651" y="11426"/>
                  </a:cubicBezTo>
                  <a:cubicBezTo>
                    <a:pt x="61398" y="11309"/>
                    <a:pt x="62111" y="11197"/>
                    <a:pt x="62794" y="11197"/>
                  </a:cubicBezTo>
                  <a:cubicBezTo>
                    <a:pt x="64219" y="11197"/>
                    <a:pt x="65512" y="11685"/>
                    <a:pt x="66716" y="13635"/>
                  </a:cubicBezTo>
                  <a:cubicBezTo>
                    <a:pt x="67886" y="15514"/>
                    <a:pt x="69320" y="16107"/>
                    <a:pt x="70902" y="16107"/>
                  </a:cubicBezTo>
                  <a:cubicBezTo>
                    <a:pt x="72154" y="16107"/>
                    <a:pt x="73489" y="15728"/>
                    <a:pt x="74874" y="15365"/>
                  </a:cubicBezTo>
                  <a:cubicBezTo>
                    <a:pt x="76375" y="14946"/>
                    <a:pt x="77902" y="14522"/>
                    <a:pt x="79428" y="14522"/>
                  </a:cubicBezTo>
                  <a:cubicBezTo>
                    <a:pt x="80902" y="14522"/>
                    <a:pt x="82374" y="14917"/>
                    <a:pt x="83823" y="16091"/>
                  </a:cubicBezTo>
                  <a:lnTo>
                    <a:pt x="84219" y="15596"/>
                  </a:lnTo>
                  <a:cubicBezTo>
                    <a:pt x="82631" y="14312"/>
                    <a:pt x="81004" y="13888"/>
                    <a:pt x="79404" y="13888"/>
                  </a:cubicBezTo>
                  <a:cubicBezTo>
                    <a:pt x="77781" y="13888"/>
                    <a:pt x="76187" y="14324"/>
                    <a:pt x="74693" y="14739"/>
                  </a:cubicBezTo>
                  <a:cubicBezTo>
                    <a:pt x="73349" y="15110"/>
                    <a:pt x="72087" y="15461"/>
                    <a:pt x="70934" y="15461"/>
                  </a:cubicBezTo>
                  <a:cubicBezTo>
                    <a:pt x="69526" y="15461"/>
                    <a:pt x="68283" y="14938"/>
                    <a:pt x="67260" y="13289"/>
                  </a:cubicBezTo>
                  <a:cubicBezTo>
                    <a:pt x="65905" y="11095"/>
                    <a:pt x="64368" y="10566"/>
                    <a:pt x="62798" y="10566"/>
                  </a:cubicBezTo>
                  <a:close/>
                  <a:moveTo>
                    <a:pt x="36540" y="0"/>
                  </a:moveTo>
                  <a:cubicBezTo>
                    <a:pt x="36500" y="0"/>
                    <a:pt x="36461" y="2"/>
                    <a:pt x="36423" y="5"/>
                  </a:cubicBezTo>
                  <a:cubicBezTo>
                    <a:pt x="34924" y="137"/>
                    <a:pt x="34132" y="2790"/>
                    <a:pt x="33127" y="6169"/>
                  </a:cubicBezTo>
                  <a:cubicBezTo>
                    <a:pt x="32649" y="7768"/>
                    <a:pt x="32105" y="9581"/>
                    <a:pt x="31446" y="11245"/>
                  </a:cubicBezTo>
                  <a:cubicBezTo>
                    <a:pt x="30474" y="13684"/>
                    <a:pt x="29715" y="14245"/>
                    <a:pt x="29254" y="14278"/>
                  </a:cubicBezTo>
                  <a:cubicBezTo>
                    <a:pt x="29237" y="14279"/>
                    <a:pt x="29219" y="14280"/>
                    <a:pt x="29202" y="14280"/>
                  </a:cubicBezTo>
                  <a:cubicBezTo>
                    <a:pt x="28345" y="14280"/>
                    <a:pt x="27456" y="12698"/>
                    <a:pt x="26584" y="11179"/>
                  </a:cubicBezTo>
                  <a:cubicBezTo>
                    <a:pt x="26007" y="10190"/>
                    <a:pt x="25430" y="9185"/>
                    <a:pt x="24804" y="8460"/>
                  </a:cubicBezTo>
                  <a:cubicBezTo>
                    <a:pt x="24524" y="8147"/>
                    <a:pt x="24128" y="7965"/>
                    <a:pt x="23716" y="7965"/>
                  </a:cubicBezTo>
                  <a:cubicBezTo>
                    <a:pt x="22365" y="7998"/>
                    <a:pt x="20750" y="9976"/>
                    <a:pt x="19036" y="12069"/>
                  </a:cubicBezTo>
                  <a:cubicBezTo>
                    <a:pt x="17430" y="14043"/>
                    <a:pt x="15627" y="16254"/>
                    <a:pt x="14379" y="16254"/>
                  </a:cubicBezTo>
                  <a:cubicBezTo>
                    <a:pt x="14231" y="16254"/>
                    <a:pt x="14091" y="16223"/>
                    <a:pt x="13960" y="16156"/>
                  </a:cubicBezTo>
                  <a:cubicBezTo>
                    <a:pt x="13613" y="15992"/>
                    <a:pt x="13284" y="15810"/>
                    <a:pt x="12987" y="15646"/>
                  </a:cubicBezTo>
                  <a:cubicBezTo>
                    <a:pt x="11792" y="15014"/>
                    <a:pt x="10837" y="14516"/>
                    <a:pt x="9817" y="14516"/>
                  </a:cubicBezTo>
                  <a:cubicBezTo>
                    <a:pt x="8842" y="14516"/>
                    <a:pt x="7806" y="14973"/>
                    <a:pt x="6444" y="16206"/>
                  </a:cubicBezTo>
                  <a:cubicBezTo>
                    <a:pt x="4723" y="17755"/>
                    <a:pt x="2752" y="18054"/>
                    <a:pt x="1481" y="18054"/>
                  </a:cubicBezTo>
                  <a:cubicBezTo>
                    <a:pt x="683" y="18054"/>
                    <a:pt x="161" y="17936"/>
                    <a:pt x="148" y="17936"/>
                  </a:cubicBezTo>
                  <a:lnTo>
                    <a:pt x="0" y="18546"/>
                  </a:lnTo>
                  <a:cubicBezTo>
                    <a:pt x="511" y="18662"/>
                    <a:pt x="1022" y="18711"/>
                    <a:pt x="1549" y="18711"/>
                  </a:cubicBezTo>
                  <a:cubicBezTo>
                    <a:pt x="3510" y="18711"/>
                    <a:pt x="5406" y="18002"/>
                    <a:pt x="6856" y="16684"/>
                  </a:cubicBezTo>
                  <a:cubicBezTo>
                    <a:pt x="8078" y="15585"/>
                    <a:pt x="8953" y="15161"/>
                    <a:pt x="9804" y="15161"/>
                  </a:cubicBezTo>
                  <a:cubicBezTo>
                    <a:pt x="10676" y="15161"/>
                    <a:pt x="11523" y="15605"/>
                    <a:pt x="12690" y="16222"/>
                  </a:cubicBezTo>
                  <a:cubicBezTo>
                    <a:pt x="12987" y="16371"/>
                    <a:pt x="13317" y="16552"/>
                    <a:pt x="13679" y="16733"/>
                  </a:cubicBezTo>
                  <a:cubicBezTo>
                    <a:pt x="13894" y="16832"/>
                    <a:pt x="14141" y="16898"/>
                    <a:pt x="14388" y="16898"/>
                  </a:cubicBezTo>
                  <a:cubicBezTo>
                    <a:pt x="15921" y="16898"/>
                    <a:pt x="17684" y="14739"/>
                    <a:pt x="19530" y="12465"/>
                  </a:cubicBezTo>
                  <a:cubicBezTo>
                    <a:pt x="21079" y="10586"/>
                    <a:pt x="22678" y="8625"/>
                    <a:pt x="23733" y="8592"/>
                  </a:cubicBezTo>
                  <a:cubicBezTo>
                    <a:pt x="23964" y="8592"/>
                    <a:pt x="24194" y="8707"/>
                    <a:pt x="24343" y="8888"/>
                  </a:cubicBezTo>
                  <a:cubicBezTo>
                    <a:pt x="24919" y="9548"/>
                    <a:pt x="25496" y="10536"/>
                    <a:pt x="26040" y="11492"/>
                  </a:cubicBezTo>
                  <a:cubicBezTo>
                    <a:pt x="27034" y="13239"/>
                    <a:pt x="27996" y="14908"/>
                    <a:pt x="29200" y="14908"/>
                  </a:cubicBezTo>
                  <a:cubicBezTo>
                    <a:pt x="29234" y="14908"/>
                    <a:pt x="29269" y="14907"/>
                    <a:pt x="29303" y="14904"/>
                  </a:cubicBezTo>
                  <a:cubicBezTo>
                    <a:pt x="30259" y="14838"/>
                    <a:pt x="31133" y="13750"/>
                    <a:pt x="32039" y="11476"/>
                  </a:cubicBezTo>
                  <a:cubicBezTo>
                    <a:pt x="32715" y="9795"/>
                    <a:pt x="33259" y="7965"/>
                    <a:pt x="33737" y="6350"/>
                  </a:cubicBezTo>
                  <a:cubicBezTo>
                    <a:pt x="34594" y="3466"/>
                    <a:pt x="35418" y="730"/>
                    <a:pt x="36473" y="648"/>
                  </a:cubicBezTo>
                  <a:cubicBezTo>
                    <a:pt x="36493" y="646"/>
                    <a:pt x="36514" y="645"/>
                    <a:pt x="36535" y="645"/>
                  </a:cubicBezTo>
                  <a:cubicBezTo>
                    <a:pt x="37439" y="645"/>
                    <a:pt x="38736" y="2391"/>
                    <a:pt x="40412" y="5823"/>
                  </a:cubicBezTo>
                  <a:cubicBezTo>
                    <a:pt x="41829" y="8723"/>
                    <a:pt x="43098" y="10190"/>
                    <a:pt x="44400" y="10405"/>
                  </a:cubicBezTo>
                  <a:cubicBezTo>
                    <a:pt x="44517" y="10424"/>
                    <a:pt x="44632" y="10433"/>
                    <a:pt x="44744" y="10433"/>
                  </a:cubicBezTo>
                  <a:cubicBezTo>
                    <a:pt x="45888" y="10433"/>
                    <a:pt x="46831" y="9490"/>
                    <a:pt x="47746" y="8575"/>
                  </a:cubicBezTo>
                  <a:cubicBezTo>
                    <a:pt x="48635" y="7718"/>
                    <a:pt x="49463" y="6891"/>
                    <a:pt x="50378" y="6891"/>
                  </a:cubicBezTo>
                  <a:cubicBezTo>
                    <a:pt x="50412" y="6891"/>
                    <a:pt x="50447" y="6892"/>
                    <a:pt x="50482" y="6894"/>
                  </a:cubicBezTo>
                  <a:cubicBezTo>
                    <a:pt x="51174" y="6944"/>
                    <a:pt x="51899" y="7504"/>
                    <a:pt x="52690" y="8559"/>
                  </a:cubicBezTo>
                  <a:cubicBezTo>
                    <a:pt x="53218" y="9300"/>
                    <a:pt x="53844" y="9943"/>
                    <a:pt x="54569" y="10503"/>
                  </a:cubicBezTo>
                  <a:lnTo>
                    <a:pt x="54948" y="9993"/>
                  </a:lnTo>
                  <a:cubicBezTo>
                    <a:pt x="54272" y="9482"/>
                    <a:pt x="53696" y="8872"/>
                    <a:pt x="53201" y="8196"/>
                  </a:cubicBezTo>
                  <a:cubicBezTo>
                    <a:pt x="52295" y="6960"/>
                    <a:pt x="51421" y="6334"/>
                    <a:pt x="50531" y="6268"/>
                  </a:cubicBezTo>
                  <a:cubicBezTo>
                    <a:pt x="50474" y="6263"/>
                    <a:pt x="50418" y="6261"/>
                    <a:pt x="50362" y="6261"/>
                  </a:cubicBezTo>
                  <a:cubicBezTo>
                    <a:pt x="49201" y="6261"/>
                    <a:pt x="48229" y="7218"/>
                    <a:pt x="47301" y="8130"/>
                  </a:cubicBezTo>
                  <a:cubicBezTo>
                    <a:pt x="46439" y="8992"/>
                    <a:pt x="45619" y="9798"/>
                    <a:pt x="44738" y="9798"/>
                  </a:cubicBezTo>
                  <a:cubicBezTo>
                    <a:pt x="44659" y="9798"/>
                    <a:pt x="44579" y="9792"/>
                    <a:pt x="44499" y="9778"/>
                  </a:cubicBezTo>
                  <a:cubicBezTo>
                    <a:pt x="43428" y="9597"/>
                    <a:pt x="42291" y="8213"/>
                    <a:pt x="40989" y="5559"/>
                  </a:cubicBezTo>
                  <a:cubicBezTo>
                    <a:pt x="38644" y="744"/>
                    <a:pt x="37381" y="0"/>
                    <a:pt x="3654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1576375" y="885050"/>
              <a:ext cx="117450" cy="100625"/>
            </a:xfrm>
            <a:custGeom>
              <a:rect b="b" l="l" r="r" t="t"/>
              <a:pathLst>
                <a:path extrusionOk="0" h="4025" w="4698">
                  <a:moveTo>
                    <a:pt x="2687" y="629"/>
                  </a:moveTo>
                  <a:cubicBezTo>
                    <a:pt x="3445" y="629"/>
                    <a:pt x="4055" y="1256"/>
                    <a:pt x="4055" y="2014"/>
                  </a:cubicBezTo>
                  <a:cubicBezTo>
                    <a:pt x="4055" y="2840"/>
                    <a:pt x="3374" y="3386"/>
                    <a:pt x="2669" y="3386"/>
                  </a:cubicBezTo>
                  <a:cubicBezTo>
                    <a:pt x="2333" y="3386"/>
                    <a:pt x="1991" y="3263"/>
                    <a:pt x="1715" y="2986"/>
                  </a:cubicBezTo>
                  <a:cubicBezTo>
                    <a:pt x="841" y="2113"/>
                    <a:pt x="1451" y="629"/>
                    <a:pt x="2687" y="629"/>
                  </a:cubicBezTo>
                  <a:close/>
                  <a:moveTo>
                    <a:pt x="2669" y="0"/>
                  </a:moveTo>
                  <a:cubicBezTo>
                    <a:pt x="2172" y="0"/>
                    <a:pt x="1665" y="185"/>
                    <a:pt x="1253" y="596"/>
                  </a:cubicBezTo>
                  <a:cubicBezTo>
                    <a:pt x="1" y="1849"/>
                    <a:pt x="891" y="4024"/>
                    <a:pt x="2687" y="4024"/>
                  </a:cubicBezTo>
                  <a:cubicBezTo>
                    <a:pt x="3791" y="4024"/>
                    <a:pt x="4681" y="3118"/>
                    <a:pt x="4698" y="2014"/>
                  </a:cubicBezTo>
                  <a:cubicBezTo>
                    <a:pt x="4698" y="800"/>
                    <a:pt x="3705" y="0"/>
                    <a:pt x="266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268600" y="1284375"/>
              <a:ext cx="31750" cy="48225"/>
            </a:xfrm>
            <a:custGeom>
              <a:rect b="b" l="l" r="r" t="t"/>
              <a:pathLst>
                <a:path extrusionOk="0" h="1929" w="1270">
                  <a:moveTo>
                    <a:pt x="627" y="198"/>
                  </a:moveTo>
                  <a:cubicBezTo>
                    <a:pt x="759" y="198"/>
                    <a:pt x="858" y="264"/>
                    <a:pt x="924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4" y="1533"/>
                  </a:cubicBezTo>
                  <a:cubicBezTo>
                    <a:pt x="858" y="1665"/>
                    <a:pt x="759" y="1731"/>
                    <a:pt x="627" y="1731"/>
                  </a:cubicBezTo>
                  <a:cubicBezTo>
                    <a:pt x="512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2" y="198"/>
                    <a:pt x="627" y="198"/>
                  </a:cubicBezTo>
                  <a:close/>
                  <a:moveTo>
                    <a:pt x="627" y="0"/>
                  </a:moveTo>
                  <a:cubicBezTo>
                    <a:pt x="429" y="0"/>
                    <a:pt x="264" y="83"/>
                    <a:pt x="149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49" y="1681"/>
                  </a:cubicBezTo>
                  <a:cubicBezTo>
                    <a:pt x="264" y="1846"/>
                    <a:pt x="429" y="1929"/>
                    <a:pt x="627" y="1929"/>
                  </a:cubicBezTo>
                  <a:cubicBezTo>
                    <a:pt x="841" y="1929"/>
                    <a:pt x="1006" y="1846"/>
                    <a:pt x="1105" y="1681"/>
                  </a:cubicBezTo>
                  <a:cubicBezTo>
                    <a:pt x="1220" y="1517"/>
                    <a:pt x="1270" y="1269"/>
                    <a:pt x="1270" y="956"/>
                  </a:cubicBezTo>
                  <a:cubicBezTo>
                    <a:pt x="1270" y="643"/>
                    <a:pt x="1220" y="412"/>
                    <a:pt x="1105" y="247"/>
                  </a:cubicBezTo>
                  <a:cubicBezTo>
                    <a:pt x="1006" y="83"/>
                    <a:pt x="841" y="0"/>
                    <a:pt x="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311450" y="1285200"/>
              <a:ext cx="27625" cy="46175"/>
            </a:xfrm>
            <a:custGeom>
              <a:rect b="b" l="l" r="r" t="t"/>
              <a:pathLst>
                <a:path extrusionOk="0" h="1847" w="1105">
                  <a:moveTo>
                    <a:pt x="446" y="0"/>
                  </a:moveTo>
                  <a:lnTo>
                    <a:pt x="1" y="99"/>
                  </a:lnTo>
                  <a:lnTo>
                    <a:pt x="1" y="313"/>
                  </a:lnTo>
                  <a:lnTo>
                    <a:pt x="446" y="231"/>
                  </a:lnTo>
                  <a:lnTo>
                    <a:pt x="446" y="1648"/>
                  </a:lnTo>
                  <a:lnTo>
                    <a:pt x="50" y="1648"/>
                  </a:lnTo>
                  <a:lnTo>
                    <a:pt x="50" y="1846"/>
                  </a:lnTo>
                  <a:lnTo>
                    <a:pt x="1105" y="1846"/>
                  </a:lnTo>
                  <a:lnTo>
                    <a:pt x="1105" y="1648"/>
                  </a:lnTo>
                  <a:lnTo>
                    <a:pt x="693" y="1648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607700" y="1284375"/>
              <a:ext cx="31750" cy="48225"/>
            </a:xfrm>
            <a:custGeom>
              <a:rect b="b" l="l" r="r" t="t"/>
              <a:pathLst>
                <a:path extrusionOk="0" h="1929" w="1270">
                  <a:moveTo>
                    <a:pt x="643" y="198"/>
                  </a:moveTo>
                  <a:cubicBezTo>
                    <a:pt x="759" y="198"/>
                    <a:pt x="858" y="264"/>
                    <a:pt x="924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4" y="1533"/>
                  </a:cubicBezTo>
                  <a:cubicBezTo>
                    <a:pt x="858" y="1665"/>
                    <a:pt x="759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64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64" y="1846"/>
                    <a:pt x="429" y="1929"/>
                    <a:pt x="643" y="1929"/>
                  </a:cubicBezTo>
                  <a:cubicBezTo>
                    <a:pt x="841" y="1929"/>
                    <a:pt x="1006" y="1846"/>
                    <a:pt x="1105" y="1681"/>
                  </a:cubicBezTo>
                  <a:cubicBezTo>
                    <a:pt x="1220" y="1517"/>
                    <a:pt x="1270" y="1269"/>
                    <a:pt x="1270" y="956"/>
                  </a:cubicBezTo>
                  <a:cubicBezTo>
                    <a:pt x="1270" y="643"/>
                    <a:pt x="1220" y="412"/>
                    <a:pt x="1105" y="247"/>
                  </a:cubicBezTo>
                  <a:cubicBezTo>
                    <a:pt x="1006" y="83"/>
                    <a:pt x="841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648500" y="1284375"/>
              <a:ext cx="29275" cy="47000"/>
            </a:xfrm>
            <a:custGeom>
              <a:rect b="b" l="l" r="r" t="t"/>
              <a:pathLst>
                <a:path extrusionOk="0" h="1880" w="1171">
                  <a:moveTo>
                    <a:pt x="528" y="0"/>
                  </a:moveTo>
                  <a:cubicBezTo>
                    <a:pt x="462" y="0"/>
                    <a:pt x="379" y="17"/>
                    <a:pt x="297" y="33"/>
                  </a:cubicBezTo>
                  <a:cubicBezTo>
                    <a:pt x="214" y="50"/>
                    <a:pt x="116" y="83"/>
                    <a:pt x="17" y="132"/>
                  </a:cubicBezTo>
                  <a:lnTo>
                    <a:pt x="17" y="379"/>
                  </a:lnTo>
                  <a:cubicBezTo>
                    <a:pt x="116" y="330"/>
                    <a:pt x="198" y="280"/>
                    <a:pt x="297" y="247"/>
                  </a:cubicBezTo>
                  <a:cubicBezTo>
                    <a:pt x="379" y="231"/>
                    <a:pt x="462" y="214"/>
                    <a:pt x="544" y="214"/>
                  </a:cubicBezTo>
                  <a:cubicBezTo>
                    <a:pt x="643" y="214"/>
                    <a:pt x="742" y="247"/>
                    <a:pt x="808" y="313"/>
                  </a:cubicBezTo>
                  <a:cubicBezTo>
                    <a:pt x="874" y="363"/>
                    <a:pt x="907" y="445"/>
                    <a:pt x="907" y="544"/>
                  </a:cubicBezTo>
                  <a:cubicBezTo>
                    <a:pt x="907" y="610"/>
                    <a:pt x="890" y="659"/>
                    <a:pt x="857" y="725"/>
                  </a:cubicBezTo>
                  <a:cubicBezTo>
                    <a:pt x="841" y="791"/>
                    <a:pt x="775" y="874"/>
                    <a:pt x="692" y="956"/>
                  </a:cubicBezTo>
                  <a:cubicBezTo>
                    <a:pt x="659" y="1006"/>
                    <a:pt x="544" y="1121"/>
                    <a:pt x="379" y="1286"/>
                  </a:cubicBezTo>
                  <a:cubicBezTo>
                    <a:pt x="231" y="1451"/>
                    <a:pt x="99" y="1582"/>
                    <a:pt x="0" y="1681"/>
                  </a:cubicBezTo>
                  <a:lnTo>
                    <a:pt x="0" y="1879"/>
                  </a:lnTo>
                  <a:lnTo>
                    <a:pt x="1170" y="1879"/>
                  </a:lnTo>
                  <a:lnTo>
                    <a:pt x="1170" y="1681"/>
                  </a:lnTo>
                  <a:lnTo>
                    <a:pt x="297" y="1681"/>
                  </a:lnTo>
                  <a:cubicBezTo>
                    <a:pt x="495" y="1467"/>
                    <a:pt x="659" y="1302"/>
                    <a:pt x="775" y="1187"/>
                  </a:cubicBezTo>
                  <a:cubicBezTo>
                    <a:pt x="874" y="1088"/>
                    <a:pt x="940" y="1006"/>
                    <a:pt x="973" y="989"/>
                  </a:cubicBezTo>
                  <a:cubicBezTo>
                    <a:pt x="1039" y="890"/>
                    <a:pt x="1088" y="808"/>
                    <a:pt x="1121" y="742"/>
                  </a:cubicBezTo>
                  <a:cubicBezTo>
                    <a:pt x="1154" y="676"/>
                    <a:pt x="1170" y="610"/>
                    <a:pt x="1170" y="528"/>
                  </a:cubicBezTo>
                  <a:cubicBezTo>
                    <a:pt x="1170" y="363"/>
                    <a:pt x="1104" y="247"/>
                    <a:pt x="989" y="149"/>
                  </a:cubicBezTo>
                  <a:cubicBezTo>
                    <a:pt x="874" y="50"/>
                    <a:pt x="725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946800" y="1284375"/>
              <a:ext cx="32175" cy="48225"/>
            </a:xfrm>
            <a:custGeom>
              <a:rect b="b" l="l" r="r" t="t"/>
              <a:pathLst>
                <a:path extrusionOk="0" h="1929" w="1287">
                  <a:moveTo>
                    <a:pt x="643" y="198"/>
                  </a:moveTo>
                  <a:cubicBezTo>
                    <a:pt x="775" y="198"/>
                    <a:pt x="858" y="264"/>
                    <a:pt x="924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4" y="1533"/>
                  </a:cubicBezTo>
                  <a:cubicBezTo>
                    <a:pt x="858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64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64" y="1846"/>
                    <a:pt x="429" y="1929"/>
                    <a:pt x="643" y="1929"/>
                  </a:cubicBezTo>
                  <a:cubicBezTo>
                    <a:pt x="841" y="1929"/>
                    <a:pt x="1006" y="1846"/>
                    <a:pt x="1121" y="1681"/>
                  </a:cubicBezTo>
                  <a:cubicBezTo>
                    <a:pt x="1220" y="1517"/>
                    <a:pt x="1286" y="1269"/>
                    <a:pt x="1286" y="956"/>
                  </a:cubicBezTo>
                  <a:cubicBezTo>
                    <a:pt x="1286" y="643"/>
                    <a:pt x="1220" y="412"/>
                    <a:pt x="1121" y="247"/>
                  </a:cubicBezTo>
                  <a:cubicBezTo>
                    <a:pt x="1006" y="83"/>
                    <a:pt x="841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988000" y="1284375"/>
              <a:ext cx="30100" cy="48225"/>
            </a:xfrm>
            <a:custGeom>
              <a:rect b="b" l="l" r="r" t="t"/>
              <a:pathLst>
                <a:path extrusionOk="0" h="1929" w="1204">
                  <a:moveTo>
                    <a:pt x="545" y="0"/>
                  </a:moveTo>
                  <a:cubicBezTo>
                    <a:pt x="479" y="0"/>
                    <a:pt x="396" y="0"/>
                    <a:pt x="314" y="17"/>
                  </a:cubicBezTo>
                  <a:cubicBezTo>
                    <a:pt x="231" y="33"/>
                    <a:pt x="149" y="50"/>
                    <a:pt x="50" y="83"/>
                  </a:cubicBezTo>
                  <a:lnTo>
                    <a:pt x="50" y="297"/>
                  </a:lnTo>
                  <a:cubicBezTo>
                    <a:pt x="149" y="280"/>
                    <a:pt x="231" y="247"/>
                    <a:pt x="314" y="231"/>
                  </a:cubicBezTo>
                  <a:cubicBezTo>
                    <a:pt x="380" y="214"/>
                    <a:pt x="462" y="214"/>
                    <a:pt x="528" y="214"/>
                  </a:cubicBezTo>
                  <a:cubicBezTo>
                    <a:pt x="660" y="214"/>
                    <a:pt x="742" y="231"/>
                    <a:pt x="825" y="297"/>
                  </a:cubicBezTo>
                  <a:cubicBezTo>
                    <a:pt x="891" y="346"/>
                    <a:pt x="924" y="412"/>
                    <a:pt x="924" y="511"/>
                  </a:cubicBezTo>
                  <a:cubicBezTo>
                    <a:pt x="924" y="594"/>
                    <a:pt x="891" y="676"/>
                    <a:pt x="825" y="725"/>
                  </a:cubicBezTo>
                  <a:cubicBezTo>
                    <a:pt x="759" y="775"/>
                    <a:pt x="660" y="791"/>
                    <a:pt x="545" y="791"/>
                  </a:cubicBezTo>
                  <a:lnTo>
                    <a:pt x="314" y="791"/>
                  </a:lnTo>
                  <a:lnTo>
                    <a:pt x="314" y="1006"/>
                  </a:lnTo>
                  <a:lnTo>
                    <a:pt x="528" y="1006"/>
                  </a:lnTo>
                  <a:cubicBezTo>
                    <a:pt x="660" y="1006"/>
                    <a:pt x="775" y="1022"/>
                    <a:pt x="841" y="1088"/>
                  </a:cubicBezTo>
                  <a:cubicBezTo>
                    <a:pt x="924" y="1154"/>
                    <a:pt x="957" y="1236"/>
                    <a:pt x="957" y="1352"/>
                  </a:cubicBezTo>
                  <a:cubicBezTo>
                    <a:pt x="957" y="1467"/>
                    <a:pt x="924" y="1549"/>
                    <a:pt x="841" y="1615"/>
                  </a:cubicBezTo>
                  <a:cubicBezTo>
                    <a:pt x="759" y="1681"/>
                    <a:pt x="643" y="1714"/>
                    <a:pt x="479" y="1714"/>
                  </a:cubicBezTo>
                  <a:cubicBezTo>
                    <a:pt x="396" y="1714"/>
                    <a:pt x="297" y="1698"/>
                    <a:pt x="215" y="1681"/>
                  </a:cubicBezTo>
                  <a:cubicBezTo>
                    <a:pt x="133" y="1665"/>
                    <a:pt x="67" y="1632"/>
                    <a:pt x="1" y="1582"/>
                  </a:cubicBezTo>
                  <a:lnTo>
                    <a:pt x="1" y="1830"/>
                  </a:lnTo>
                  <a:cubicBezTo>
                    <a:pt x="83" y="1863"/>
                    <a:pt x="165" y="1879"/>
                    <a:pt x="248" y="1896"/>
                  </a:cubicBezTo>
                  <a:cubicBezTo>
                    <a:pt x="330" y="1912"/>
                    <a:pt x="413" y="1929"/>
                    <a:pt x="495" y="1929"/>
                  </a:cubicBezTo>
                  <a:cubicBezTo>
                    <a:pt x="726" y="1929"/>
                    <a:pt x="891" y="1879"/>
                    <a:pt x="1023" y="1764"/>
                  </a:cubicBezTo>
                  <a:cubicBezTo>
                    <a:pt x="1154" y="1665"/>
                    <a:pt x="1204" y="1533"/>
                    <a:pt x="1204" y="1352"/>
                  </a:cubicBezTo>
                  <a:cubicBezTo>
                    <a:pt x="1204" y="1236"/>
                    <a:pt x="1171" y="1121"/>
                    <a:pt x="1105" y="1055"/>
                  </a:cubicBezTo>
                  <a:cubicBezTo>
                    <a:pt x="1039" y="973"/>
                    <a:pt x="957" y="907"/>
                    <a:pt x="825" y="890"/>
                  </a:cubicBezTo>
                  <a:cubicBezTo>
                    <a:pt x="940" y="857"/>
                    <a:pt x="1023" y="808"/>
                    <a:pt x="1072" y="742"/>
                  </a:cubicBezTo>
                  <a:cubicBezTo>
                    <a:pt x="1138" y="676"/>
                    <a:pt x="1171" y="577"/>
                    <a:pt x="1171" y="478"/>
                  </a:cubicBezTo>
                  <a:cubicBezTo>
                    <a:pt x="1171" y="330"/>
                    <a:pt x="1105" y="214"/>
                    <a:pt x="1006" y="132"/>
                  </a:cubicBezTo>
                  <a:cubicBezTo>
                    <a:pt x="891" y="50"/>
                    <a:pt x="742" y="0"/>
                    <a:pt x="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1285900" y="1284375"/>
              <a:ext cx="32175" cy="48225"/>
            </a:xfrm>
            <a:custGeom>
              <a:rect b="b" l="l" r="r" t="t"/>
              <a:pathLst>
                <a:path extrusionOk="0" h="1929" w="1287">
                  <a:moveTo>
                    <a:pt x="643" y="198"/>
                  </a:moveTo>
                  <a:cubicBezTo>
                    <a:pt x="775" y="198"/>
                    <a:pt x="874" y="264"/>
                    <a:pt x="923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3" y="1533"/>
                  </a:cubicBezTo>
                  <a:cubicBezTo>
                    <a:pt x="874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81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81" y="1846"/>
                    <a:pt x="429" y="1929"/>
                    <a:pt x="643" y="1929"/>
                  </a:cubicBezTo>
                  <a:cubicBezTo>
                    <a:pt x="841" y="1929"/>
                    <a:pt x="1006" y="1846"/>
                    <a:pt x="1121" y="1681"/>
                  </a:cubicBezTo>
                  <a:cubicBezTo>
                    <a:pt x="1220" y="1517"/>
                    <a:pt x="1286" y="1269"/>
                    <a:pt x="1286" y="956"/>
                  </a:cubicBezTo>
                  <a:cubicBezTo>
                    <a:pt x="1286" y="643"/>
                    <a:pt x="1220" y="412"/>
                    <a:pt x="1121" y="247"/>
                  </a:cubicBezTo>
                  <a:cubicBezTo>
                    <a:pt x="1006" y="83"/>
                    <a:pt x="841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1325050" y="1285200"/>
              <a:ext cx="33800" cy="46175"/>
            </a:xfrm>
            <a:custGeom>
              <a:rect b="b" l="l" r="r" t="t"/>
              <a:pathLst>
                <a:path extrusionOk="0" h="1847" w="1352">
                  <a:moveTo>
                    <a:pt x="841" y="214"/>
                  </a:moveTo>
                  <a:lnTo>
                    <a:pt x="841" y="1203"/>
                  </a:lnTo>
                  <a:lnTo>
                    <a:pt x="215" y="1203"/>
                  </a:lnTo>
                  <a:lnTo>
                    <a:pt x="841" y="214"/>
                  </a:lnTo>
                  <a:close/>
                  <a:moveTo>
                    <a:pt x="775" y="0"/>
                  </a:moveTo>
                  <a:lnTo>
                    <a:pt x="0" y="1170"/>
                  </a:lnTo>
                  <a:lnTo>
                    <a:pt x="0" y="1418"/>
                  </a:lnTo>
                  <a:lnTo>
                    <a:pt x="841" y="1418"/>
                  </a:lnTo>
                  <a:lnTo>
                    <a:pt x="841" y="1846"/>
                  </a:lnTo>
                  <a:lnTo>
                    <a:pt x="1088" y="1846"/>
                  </a:lnTo>
                  <a:lnTo>
                    <a:pt x="1088" y="1418"/>
                  </a:lnTo>
                  <a:lnTo>
                    <a:pt x="1352" y="1418"/>
                  </a:lnTo>
                  <a:lnTo>
                    <a:pt x="1352" y="1203"/>
                  </a:lnTo>
                  <a:lnTo>
                    <a:pt x="1088" y="1203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1625000" y="1284375"/>
              <a:ext cx="32175" cy="48225"/>
            </a:xfrm>
            <a:custGeom>
              <a:rect b="b" l="l" r="r" t="t"/>
              <a:pathLst>
                <a:path extrusionOk="0" h="1929" w="1287">
                  <a:moveTo>
                    <a:pt x="643" y="198"/>
                  </a:moveTo>
                  <a:cubicBezTo>
                    <a:pt x="775" y="198"/>
                    <a:pt x="874" y="264"/>
                    <a:pt x="940" y="396"/>
                  </a:cubicBezTo>
                  <a:cubicBezTo>
                    <a:pt x="1006" y="511"/>
                    <a:pt x="1039" y="709"/>
                    <a:pt x="1039" y="956"/>
                  </a:cubicBezTo>
                  <a:cubicBezTo>
                    <a:pt x="1039" y="1220"/>
                    <a:pt x="1006" y="1401"/>
                    <a:pt x="940" y="1533"/>
                  </a:cubicBezTo>
                  <a:cubicBezTo>
                    <a:pt x="874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81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81" y="1846"/>
                    <a:pt x="429" y="1929"/>
                    <a:pt x="643" y="1929"/>
                  </a:cubicBezTo>
                  <a:cubicBezTo>
                    <a:pt x="858" y="1929"/>
                    <a:pt x="1006" y="1846"/>
                    <a:pt x="1121" y="1681"/>
                  </a:cubicBezTo>
                  <a:cubicBezTo>
                    <a:pt x="1220" y="1517"/>
                    <a:pt x="1286" y="1269"/>
                    <a:pt x="1286" y="956"/>
                  </a:cubicBezTo>
                  <a:cubicBezTo>
                    <a:pt x="1286" y="643"/>
                    <a:pt x="1220" y="412"/>
                    <a:pt x="1121" y="247"/>
                  </a:cubicBezTo>
                  <a:cubicBezTo>
                    <a:pt x="1006" y="83"/>
                    <a:pt x="858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1666200" y="1285200"/>
              <a:ext cx="30100" cy="47400"/>
            </a:xfrm>
            <a:custGeom>
              <a:rect b="b" l="l" r="r" t="t"/>
              <a:pathLst>
                <a:path extrusionOk="0" h="1896" w="1204">
                  <a:moveTo>
                    <a:pt x="83" y="0"/>
                  </a:moveTo>
                  <a:lnTo>
                    <a:pt x="83" y="940"/>
                  </a:lnTo>
                  <a:cubicBezTo>
                    <a:pt x="149" y="907"/>
                    <a:pt x="215" y="874"/>
                    <a:pt x="281" y="857"/>
                  </a:cubicBezTo>
                  <a:cubicBezTo>
                    <a:pt x="347" y="841"/>
                    <a:pt x="413" y="841"/>
                    <a:pt x="479" y="841"/>
                  </a:cubicBezTo>
                  <a:cubicBezTo>
                    <a:pt x="627" y="841"/>
                    <a:pt x="742" y="874"/>
                    <a:pt x="825" y="956"/>
                  </a:cubicBezTo>
                  <a:cubicBezTo>
                    <a:pt x="907" y="1022"/>
                    <a:pt x="940" y="1137"/>
                    <a:pt x="940" y="1253"/>
                  </a:cubicBezTo>
                  <a:cubicBezTo>
                    <a:pt x="940" y="1385"/>
                    <a:pt x="907" y="1484"/>
                    <a:pt x="825" y="1566"/>
                  </a:cubicBezTo>
                  <a:cubicBezTo>
                    <a:pt x="742" y="1632"/>
                    <a:pt x="627" y="1681"/>
                    <a:pt x="479" y="1681"/>
                  </a:cubicBezTo>
                  <a:cubicBezTo>
                    <a:pt x="396" y="1681"/>
                    <a:pt x="314" y="1665"/>
                    <a:pt x="231" y="1648"/>
                  </a:cubicBezTo>
                  <a:cubicBezTo>
                    <a:pt x="149" y="1632"/>
                    <a:pt x="67" y="1599"/>
                    <a:pt x="1" y="1549"/>
                  </a:cubicBezTo>
                  <a:lnTo>
                    <a:pt x="1" y="1813"/>
                  </a:lnTo>
                  <a:cubicBezTo>
                    <a:pt x="83" y="1830"/>
                    <a:pt x="165" y="1863"/>
                    <a:pt x="248" y="1863"/>
                  </a:cubicBezTo>
                  <a:cubicBezTo>
                    <a:pt x="330" y="1879"/>
                    <a:pt x="413" y="1896"/>
                    <a:pt x="479" y="1896"/>
                  </a:cubicBezTo>
                  <a:cubicBezTo>
                    <a:pt x="709" y="1896"/>
                    <a:pt x="891" y="1830"/>
                    <a:pt x="1006" y="1731"/>
                  </a:cubicBezTo>
                  <a:cubicBezTo>
                    <a:pt x="1138" y="1615"/>
                    <a:pt x="1204" y="1451"/>
                    <a:pt x="1204" y="1253"/>
                  </a:cubicBezTo>
                  <a:cubicBezTo>
                    <a:pt x="1204" y="1071"/>
                    <a:pt x="1138" y="907"/>
                    <a:pt x="1022" y="791"/>
                  </a:cubicBezTo>
                  <a:cubicBezTo>
                    <a:pt x="891" y="692"/>
                    <a:pt x="726" y="626"/>
                    <a:pt x="528" y="626"/>
                  </a:cubicBezTo>
                  <a:cubicBezTo>
                    <a:pt x="495" y="626"/>
                    <a:pt x="446" y="626"/>
                    <a:pt x="413" y="643"/>
                  </a:cubicBezTo>
                  <a:cubicBezTo>
                    <a:pt x="380" y="643"/>
                    <a:pt x="347" y="659"/>
                    <a:pt x="314" y="659"/>
                  </a:cubicBezTo>
                  <a:lnTo>
                    <a:pt x="314" y="214"/>
                  </a:lnTo>
                  <a:lnTo>
                    <a:pt x="1055" y="214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1964100" y="1284375"/>
              <a:ext cx="32175" cy="48225"/>
            </a:xfrm>
            <a:custGeom>
              <a:rect b="b" l="l" r="r" t="t"/>
              <a:pathLst>
                <a:path extrusionOk="0" h="1929" w="1287">
                  <a:moveTo>
                    <a:pt x="643" y="198"/>
                  </a:moveTo>
                  <a:cubicBezTo>
                    <a:pt x="775" y="198"/>
                    <a:pt x="874" y="264"/>
                    <a:pt x="940" y="396"/>
                  </a:cubicBezTo>
                  <a:cubicBezTo>
                    <a:pt x="1006" y="511"/>
                    <a:pt x="1039" y="709"/>
                    <a:pt x="1039" y="956"/>
                  </a:cubicBezTo>
                  <a:cubicBezTo>
                    <a:pt x="1039" y="1220"/>
                    <a:pt x="1006" y="1401"/>
                    <a:pt x="940" y="1533"/>
                  </a:cubicBezTo>
                  <a:cubicBezTo>
                    <a:pt x="874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63" y="1533"/>
                  </a:cubicBezTo>
                  <a:cubicBezTo>
                    <a:pt x="297" y="1401"/>
                    <a:pt x="264" y="1220"/>
                    <a:pt x="264" y="956"/>
                  </a:cubicBezTo>
                  <a:cubicBezTo>
                    <a:pt x="264" y="709"/>
                    <a:pt x="297" y="511"/>
                    <a:pt x="363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45" y="0"/>
                    <a:pt x="281" y="83"/>
                    <a:pt x="165" y="247"/>
                  </a:cubicBezTo>
                  <a:cubicBezTo>
                    <a:pt x="66" y="412"/>
                    <a:pt x="0" y="643"/>
                    <a:pt x="0" y="956"/>
                  </a:cubicBezTo>
                  <a:cubicBezTo>
                    <a:pt x="0" y="1269"/>
                    <a:pt x="66" y="1517"/>
                    <a:pt x="165" y="1681"/>
                  </a:cubicBezTo>
                  <a:cubicBezTo>
                    <a:pt x="281" y="1846"/>
                    <a:pt x="445" y="1929"/>
                    <a:pt x="643" y="1929"/>
                  </a:cubicBezTo>
                  <a:cubicBezTo>
                    <a:pt x="858" y="1929"/>
                    <a:pt x="1006" y="1846"/>
                    <a:pt x="1121" y="1681"/>
                  </a:cubicBezTo>
                  <a:cubicBezTo>
                    <a:pt x="1237" y="1517"/>
                    <a:pt x="1286" y="1269"/>
                    <a:pt x="1286" y="956"/>
                  </a:cubicBezTo>
                  <a:cubicBezTo>
                    <a:pt x="1286" y="643"/>
                    <a:pt x="1237" y="412"/>
                    <a:pt x="1121" y="247"/>
                  </a:cubicBezTo>
                  <a:cubicBezTo>
                    <a:pt x="1006" y="83"/>
                    <a:pt x="858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2004900" y="1284375"/>
              <a:ext cx="32150" cy="48225"/>
            </a:xfrm>
            <a:custGeom>
              <a:rect b="b" l="l" r="r" t="t"/>
              <a:pathLst>
                <a:path extrusionOk="0" h="1929" w="1286">
                  <a:moveTo>
                    <a:pt x="659" y="857"/>
                  </a:moveTo>
                  <a:cubicBezTo>
                    <a:pt x="775" y="857"/>
                    <a:pt x="857" y="907"/>
                    <a:pt x="923" y="973"/>
                  </a:cubicBezTo>
                  <a:cubicBezTo>
                    <a:pt x="989" y="1055"/>
                    <a:pt x="1022" y="1154"/>
                    <a:pt x="1022" y="1286"/>
                  </a:cubicBezTo>
                  <a:cubicBezTo>
                    <a:pt x="1022" y="1418"/>
                    <a:pt x="989" y="1533"/>
                    <a:pt x="923" y="1615"/>
                  </a:cubicBezTo>
                  <a:cubicBezTo>
                    <a:pt x="857" y="1681"/>
                    <a:pt x="775" y="1731"/>
                    <a:pt x="659" y="1731"/>
                  </a:cubicBezTo>
                  <a:cubicBezTo>
                    <a:pt x="544" y="1731"/>
                    <a:pt x="462" y="1681"/>
                    <a:pt x="396" y="1615"/>
                  </a:cubicBezTo>
                  <a:cubicBezTo>
                    <a:pt x="330" y="1533"/>
                    <a:pt x="297" y="1418"/>
                    <a:pt x="297" y="1286"/>
                  </a:cubicBezTo>
                  <a:cubicBezTo>
                    <a:pt x="297" y="1154"/>
                    <a:pt x="330" y="1055"/>
                    <a:pt x="396" y="973"/>
                  </a:cubicBezTo>
                  <a:cubicBezTo>
                    <a:pt x="462" y="907"/>
                    <a:pt x="544" y="857"/>
                    <a:pt x="659" y="857"/>
                  </a:cubicBezTo>
                  <a:close/>
                  <a:moveTo>
                    <a:pt x="775" y="0"/>
                  </a:moveTo>
                  <a:cubicBezTo>
                    <a:pt x="528" y="0"/>
                    <a:pt x="346" y="83"/>
                    <a:pt x="214" y="264"/>
                  </a:cubicBezTo>
                  <a:cubicBezTo>
                    <a:pt x="66" y="429"/>
                    <a:pt x="0" y="676"/>
                    <a:pt x="0" y="956"/>
                  </a:cubicBezTo>
                  <a:cubicBezTo>
                    <a:pt x="0" y="1269"/>
                    <a:pt x="50" y="1517"/>
                    <a:pt x="165" y="1681"/>
                  </a:cubicBezTo>
                  <a:cubicBezTo>
                    <a:pt x="280" y="1846"/>
                    <a:pt x="445" y="1929"/>
                    <a:pt x="659" y="1929"/>
                  </a:cubicBezTo>
                  <a:cubicBezTo>
                    <a:pt x="841" y="1929"/>
                    <a:pt x="1005" y="1863"/>
                    <a:pt x="1104" y="1747"/>
                  </a:cubicBezTo>
                  <a:cubicBezTo>
                    <a:pt x="1220" y="1632"/>
                    <a:pt x="1286" y="1484"/>
                    <a:pt x="1286" y="1286"/>
                  </a:cubicBezTo>
                  <a:cubicBezTo>
                    <a:pt x="1286" y="1104"/>
                    <a:pt x="1220" y="940"/>
                    <a:pt x="1121" y="824"/>
                  </a:cubicBezTo>
                  <a:cubicBezTo>
                    <a:pt x="1005" y="725"/>
                    <a:pt x="857" y="659"/>
                    <a:pt x="676" y="659"/>
                  </a:cubicBezTo>
                  <a:cubicBezTo>
                    <a:pt x="593" y="659"/>
                    <a:pt x="511" y="676"/>
                    <a:pt x="429" y="725"/>
                  </a:cubicBezTo>
                  <a:cubicBezTo>
                    <a:pt x="363" y="758"/>
                    <a:pt x="297" y="808"/>
                    <a:pt x="247" y="890"/>
                  </a:cubicBezTo>
                  <a:cubicBezTo>
                    <a:pt x="264" y="659"/>
                    <a:pt x="313" y="495"/>
                    <a:pt x="396" y="379"/>
                  </a:cubicBezTo>
                  <a:cubicBezTo>
                    <a:pt x="495" y="264"/>
                    <a:pt x="610" y="214"/>
                    <a:pt x="775" y="214"/>
                  </a:cubicBezTo>
                  <a:cubicBezTo>
                    <a:pt x="841" y="214"/>
                    <a:pt x="907" y="214"/>
                    <a:pt x="973" y="231"/>
                  </a:cubicBezTo>
                  <a:cubicBezTo>
                    <a:pt x="1038" y="247"/>
                    <a:pt x="1088" y="280"/>
                    <a:pt x="1154" y="297"/>
                  </a:cubicBezTo>
                  <a:lnTo>
                    <a:pt x="1154" y="83"/>
                  </a:lnTo>
                  <a:cubicBezTo>
                    <a:pt x="1088" y="50"/>
                    <a:pt x="1022" y="33"/>
                    <a:pt x="956" y="17"/>
                  </a:cubicBezTo>
                  <a:cubicBezTo>
                    <a:pt x="890" y="0"/>
                    <a:pt x="824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2303600" y="1284375"/>
              <a:ext cx="31750" cy="48225"/>
            </a:xfrm>
            <a:custGeom>
              <a:rect b="b" l="l" r="r" t="t"/>
              <a:pathLst>
                <a:path extrusionOk="0" h="1929" w="1270">
                  <a:moveTo>
                    <a:pt x="627" y="198"/>
                  </a:moveTo>
                  <a:cubicBezTo>
                    <a:pt x="759" y="198"/>
                    <a:pt x="858" y="264"/>
                    <a:pt x="924" y="396"/>
                  </a:cubicBezTo>
                  <a:cubicBezTo>
                    <a:pt x="990" y="511"/>
                    <a:pt x="1023" y="709"/>
                    <a:pt x="1023" y="956"/>
                  </a:cubicBezTo>
                  <a:cubicBezTo>
                    <a:pt x="1023" y="1220"/>
                    <a:pt x="990" y="1401"/>
                    <a:pt x="924" y="1533"/>
                  </a:cubicBezTo>
                  <a:cubicBezTo>
                    <a:pt x="858" y="1665"/>
                    <a:pt x="759" y="1731"/>
                    <a:pt x="627" y="1731"/>
                  </a:cubicBezTo>
                  <a:cubicBezTo>
                    <a:pt x="512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2" y="198"/>
                    <a:pt x="627" y="198"/>
                  </a:cubicBezTo>
                  <a:close/>
                  <a:moveTo>
                    <a:pt x="627" y="0"/>
                  </a:moveTo>
                  <a:cubicBezTo>
                    <a:pt x="429" y="0"/>
                    <a:pt x="265" y="83"/>
                    <a:pt x="149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49" y="1681"/>
                  </a:cubicBezTo>
                  <a:cubicBezTo>
                    <a:pt x="265" y="1846"/>
                    <a:pt x="429" y="1929"/>
                    <a:pt x="627" y="1929"/>
                  </a:cubicBezTo>
                  <a:cubicBezTo>
                    <a:pt x="841" y="1929"/>
                    <a:pt x="1006" y="1846"/>
                    <a:pt x="1105" y="1681"/>
                  </a:cubicBezTo>
                  <a:cubicBezTo>
                    <a:pt x="1221" y="1517"/>
                    <a:pt x="1270" y="1269"/>
                    <a:pt x="1270" y="956"/>
                  </a:cubicBezTo>
                  <a:cubicBezTo>
                    <a:pt x="1270" y="643"/>
                    <a:pt x="1221" y="412"/>
                    <a:pt x="1105" y="247"/>
                  </a:cubicBezTo>
                  <a:cubicBezTo>
                    <a:pt x="1006" y="83"/>
                    <a:pt x="841" y="0"/>
                    <a:pt x="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2344825" y="1285200"/>
              <a:ext cx="29675" cy="46175"/>
            </a:xfrm>
            <a:custGeom>
              <a:rect b="b" l="l" r="r" t="t"/>
              <a:pathLst>
                <a:path extrusionOk="0" h="1847" w="1187">
                  <a:moveTo>
                    <a:pt x="0" y="0"/>
                  </a:moveTo>
                  <a:lnTo>
                    <a:pt x="0" y="214"/>
                  </a:lnTo>
                  <a:lnTo>
                    <a:pt x="890" y="214"/>
                  </a:lnTo>
                  <a:lnTo>
                    <a:pt x="264" y="1846"/>
                  </a:lnTo>
                  <a:lnTo>
                    <a:pt x="511" y="1846"/>
                  </a:lnTo>
                  <a:lnTo>
                    <a:pt x="1187" y="116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4"/>
          <p:cNvSpPr txBox="1"/>
          <p:nvPr>
            <p:ph type="title"/>
          </p:nvPr>
        </p:nvSpPr>
        <p:spPr>
          <a:xfrm>
            <a:off x="2708100" y="2278100"/>
            <a:ext cx="42627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791" name="Google Shape;791;p34"/>
          <p:cNvSpPr txBox="1"/>
          <p:nvPr>
            <p:ph idx="1" type="subTitle"/>
          </p:nvPr>
        </p:nvSpPr>
        <p:spPr>
          <a:xfrm>
            <a:off x="2284238" y="2010000"/>
            <a:ext cx="29604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Do you have any questions?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92" name="Google Shape;792;p34"/>
          <p:cNvSpPr/>
          <p:nvPr/>
        </p:nvSpPr>
        <p:spPr>
          <a:xfrm>
            <a:off x="-65247" y="971445"/>
            <a:ext cx="62397" cy="62143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3" name="Google Shape;793;p34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794" name="Google Shape;794;p3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7" name="Google Shape;797;p34"/>
          <p:cNvSpPr/>
          <p:nvPr/>
        </p:nvSpPr>
        <p:spPr>
          <a:xfrm>
            <a:off x="9277943" y="-708433"/>
            <a:ext cx="9132" cy="2718429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4"/>
          <p:cNvSpPr/>
          <p:nvPr/>
        </p:nvSpPr>
        <p:spPr>
          <a:xfrm>
            <a:off x="335228" y="-685306"/>
            <a:ext cx="9132" cy="182233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4"/>
          <p:cNvSpPr/>
          <p:nvPr/>
        </p:nvSpPr>
        <p:spPr>
          <a:xfrm>
            <a:off x="2509025" y="4032350"/>
            <a:ext cx="3727800" cy="523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</a:t>
            </a:r>
            <a:r>
              <a:rPr b="1" lang="en"/>
              <a:t>04</a:t>
            </a:r>
            <a:endParaRPr b="1" sz="3000"/>
          </a:p>
        </p:txBody>
      </p:sp>
      <p:sp>
        <p:nvSpPr>
          <p:cNvPr id="463" name="Google Shape;463;p24"/>
          <p:cNvSpPr txBox="1"/>
          <p:nvPr>
            <p:ph idx="1" type="subTitle"/>
          </p:nvPr>
        </p:nvSpPr>
        <p:spPr>
          <a:xfrm>
            <a:off x="554625" y="2957700"/>
            <a:ext cx="18813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Shakib Khan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1711661042</a:t>
            </a:r>
            <a:endParaRPr b="1"/>
          </a:p>
        </p:txBody>
      </p:sp>
      <p:grpSp>
        <p:nvGrpSpPr>
          <p:cNvPr id="464" name="Google Shape;464;p24"/>
          <p:cNvGrpSpPr/>
          <p:nvPr/>
        </p:nvGrpSpPr>
        <p:grpSpPr>
          <a:xfrm>
            <a:off x="1089870" y="1617013"/>
            <a:ext cx="810826" cy="960484"/>
            <a:chOff x="7144274" y="1500214"/>
            <a:chExt cx="282174" cy="355735"/>
          </a:xfrm>
        </p:grpSpPr>
        <p:sp>
          <p:nvSpPr>
            <p:cNvPr id="465" name="Google Shape;465;p24"/>
            <p:cNvSpPr/>
            <p:nvPr/>
          </p:nvSpPr>
          <p:spPr>
            <a:xfrm>
              <a:off x="7245745" y="1613375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7313635" y="1613375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7262345" y="1653070"/>
              <a:ext cx="45302" cy="16157"/>
            </a:xfrm>
            <a:custGeom>
              <a:rect b="b" l="l" r="r" t="t"/>
              <a:pathLst>
                <a:path extrusionOk="0" h="510" w="143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7144274" y="1500214"/>
              <a:ext cx="282174" cy="355735"/>
            </a:xfrm>
            <a:custGeom>
              <a:rect b="b" l="l" r="r" t="t"/>
              <a:pathLst>
                <a:path extrusionOk="0" h="11229" w="8907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7239726" y="1594081"/>
              <a:ext cx="22651" cy="12165"/>
            </a:xfrm>
            <a:custGeom>
              <a:rect b="b" l="l" r="r" t="t"/>
              <a:pathLst>
                <a:path extrusionOk="0" h="384" w="715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7307616" y="1594462"/>
              <a:ext cx="22651" cy="12514"/>
            </a:xfrm>
            <a:custGeom>
              <a:rect b="b" l="l" r="r" t="t"/>
              <a:pathLst>
                <a:path extrusionOk="0" h="395" w="715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24"/>
          <p:cNvGrpSpPr/>
          <p:nvPr/>
        </p:nvGrpSpPr>
        <p:grpSpPr>
          <a:xfrm>
            <a:off x="2985876" y="1617026"/>
            <a:ext cx="810830" cy="960465"/>
            <a:chOff x="4899999" y="2882095"/>
            <a:chExt cx="271244" cy="346801"/>
          </a:xfrm>
        </p:grpSpPr>
        <p:sp>
          <p:nvSpPr>
            <p:cNvPr id="472" name="Google Shape;472;p24"/>
            <p:cNvSpPr/>
            <p:nvPr/>
          </p:nvSpPr>
          <p:spPr>
            <a:xfrm>
              <a:off x="4899999" y="2882095"/>
              <a:ext cx="271244" cy="346801"/>
            </a:xfrm>
            <a:custGeom>
              <a:rect b="b" l="l" r="r" t="t"/>
              <a:pathLst>
                <a:path extrusionOk="0" h="10947" w="8562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5090491" y="3141364"/>
              <a:ext cx="10581" cy="86391"/>
            </a:xfrm>
            <a:custGeom>
              <a:rect b="b" l="l" r="r" t="t"/>
              <a:pathLst>
                <a:path extrusionOk="0" h="2727" w="334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5031281" y="3152294"/>
              <a:ext cx="10201" cy="10613"/>
            </a:xfrm>
            <a:custGeom>
              <a:rect b="b" l="l" r="r" t="t"/>
              <a:pathLst>
                <a:path extrusionOk="0" h="335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5031281" y="3217555"/>
              <a:ext cx="10201" cy="10201"/>
            </a:xfrm>
            <a:custGeom>
              <a:rect b="b" l="l" r="r" t="t"/>
              <a:pathLst>
                <a:path extrusionOk="0" h="322" w="322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5031281" y="3184734"/>
              <a:ext cx="10201" cy="10613"/>
            </a:xfrm>
            <a:custGeom>
              <a:rect b="b" l="l" r="r" t="t"/>
              <a:pathLst>
                <a:path extrusionOk="0" h="335" w="322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4998841" y="2995763"/>
              <a:ext cx="10201" cy="15492"/>
            </a:xfrm>
            <a:custGeom>
              <a:rect b="b" l="l" r="r" t="t"/>
              <a:pathLst>
                <a:path extrusionOk="0" h="489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5063721" y="2995763"/>
              <a:ext cx="10201" cy="15492"/>
            </a:xfrm>
            <a:custGeom>
              <a:rect b="b" l="l" r="r" t="t"/>
              <a:pathLst>
                <a:path extrusionOk="0" h="489" w="322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4993550" y="2979163"/>
              <a:ext cx="21162" cy="10613"/>
            </a:xfrm>
            <a:custGeom>
              <a:rect b="b" l="l" r="r" t="t"/>
              <a:pathLst>
                <a:path extrusionOk="0" h="335" w="668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5058051" y="2979163"/>
              <a:ext cx="21162" cy="10613"/>
            </a:xfrm>
            <a:custGeom>
              <a:rect b="b" l="l" r="r" t="t"/>
              <a:pathLst>
                <a:path extrusionOk="0" h="335" w="668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5007141" y="3025574"/>
              <a:ext cx="58481" cy="32092"/>
            </a:xfrm>
            <a:custGeom>
              <a:rect b="b" l="l" r="r" t="t"/>
              <a:pathLst>
                <a:path extrusionOk="0" h="1013" w="1846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24"/>
          <p:cNvSpPr txBox="1"/>
          <p:nvPr>
            <p:ph idx="1" type="subTitle"/>
          </p:nvPr>
        </p:nvSpPr>
        <p:spPr>
          <a:xfrm>
            <a:off x="2414224" y="2982568"/>
            <a:ext cx="18813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Fahim Uddin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1711747042</a:t>
            </a:r>
            <a:endParaRPr b="1"/>
          </a:p>
        </p:txBody>
      </p:sp>
      <p:cxnSp>
        <p:nvCxnSpPr>
          <p:cNvPr id="483" name="Google Shape;483;p24"/>
          <p:cNvCxnSpPr/>
          <p:nvPr/>
        </p:nvCxnSpPr>
        <p:spPr>
          <a:xfrm rot="10800000">
            <a:off x="2424750" y="1696400"/>
            <a:ext cx="0" cy="17796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4" name="Google Shape;484;p24"/>
          <p:cNvGrpSpPr/>
          <p:nvPr/>
        </p:nvGrpSpPr>
        <p:grpSpPr>
          <a:xfrm>
            <a:off x="4977342" y="1693226"/>
            <a:ext cx="810830" cy="960465"/>
            <a:chOff x="4899999" y="2882095"/>
            <a:chExt cx="271244" cy="346801"/>
          </a:xfrm>
        </p:grpSpPr>
        <p:sp>
          <p:nvSpPr>
            <p:cNvPr id="485" name="Google Shape;485;p24"/>
            <p:cNvSpPr/>
            <p:nvPr/>
          </p:nvSpPr>
          <p:spPr>
            <a:xfrm>
              <a:off x="4899999" y="2882095"/>
              <a:ext cx="271244" cy="346801"/>
            </a:xfrm>
            <a:custGeom>
              <a:rect b="b" l="l" r="r" t="t"/>
              <a:pathLst>
                <a:path extrusionOk="0" h="10947" w="8562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5090491" y="3141364"/>
              <a:ext cx="10581" cy="86391"/>
            </a:xfrm>
            <a:custGeom>
              <a:rect b="b" l="l" r="r" t="t"/>
              <a:pathLst>
                <a:path extrusionOk="0" h="2727" w="334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5031281" y="3152294"/>
              <a:ext cx="10201" cy="10613"/>
            </a:xfrm>
            <a:custGeom>
              <a:rect b="b" l="l" r="r" t="t"/>
              <a:pathLst>
                <a:path extrusionOk="0" h="335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5031281" y="3217555"/>
              <a:ext cx="10201" cy="10201"/>
            </a:xfrm>
            <a:custGeom>
              <a:rect b="b" l="l" r="r" t="t"/>
              <a:pathLst>
                <a:path extrusionOk="0" h="322" w="322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5031281" y="3184734"/>
              <a:ext cx="10201" cy="10613"/>
            </a:xfrm>
            <a:custGeom>
              <a:rect b="b" l="l" r="r" t="t"/>
              <a:pathLst>
                <a:path extrusionOk="0" h="335" w="322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4998841" y="2995763"/>
              <a:ext cx="10201" cy="15492"/>
            </a:xfrm>
            <a:custGeom>
              <a:rect b="b" l="l" r="r" t="t"/>
              <a:pathLst>
                <a:path extrusionOk="0" h="489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5063721" y="2995763"/>
              <a:ext cx="10201" cy="15492"/>
            </a:xfrm>
            <a:custGeom>
              <a:rect b="b" l="l" r="r" t="t"/>
              <a:pathLst>
                <a:path extrusionOk="0" h="489" w="322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4993550" y="2979163"/>
              <a:ext cx="21162" cy="10613"/>
            </a:xfrm>
            <a:custGeom>
              <a:rect b="b" l="l" r="r" t="t"/>
              <a:pathLst>
                <a:path extrusionOk="0" h="335" w="668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5058051" y="2979163"/>
              <a:ext cx="21162" cy="10613"/>
            </a:xfrm>
            <a:custGeom>
              <a:rect b="b" l="l" r="r" t="t"/>
              <a:pathLst>
                <a:path extrusionOk="0" h="335" w="668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5007141" y="3025574"/>
              <a:ext cx="58481" cy="32092"/>
            </a:xfrm>
            <a:custGeom>
              <a:rect b="b" l="l" r="r" t="t"/>
              <a:pathLst>
                <a:path extrusionOk="0" h="1013" w="1846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24"/>
          <p:cNvSpPr txBox="1"/>
          <p:nvPr>
            <p:ph idx="1" type="subTitle"/>
          </p:nvPr>
        </p:nvSpPr>
        <p:spPr>
          <a:xfrm>
            <a:off x="4405691" y="3058768"/>
            <a:ext cx="18813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Iftekhar Alam Pial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1410213642 </a:t>
            </a:r>
            <a:endParaRPr b="1"/>
          </a:p>
        </p:txBody>
      </p:sp>
      <p:sp>
        <p:nvSpPr>
          <p:cNvPr id="496" name="Google Shape;496;p24"/>
          <p:cNvSpPr txBox="1"/>
          <p:nvPr>
            <p:ph idx="1" type="subTitle"/>
          </p:nvPr>
        </p:nvSpPr>
        <p:spPr>
          <a:xfrm>
            <a:off x="6549569" y="3058775"/>
            <a:ext cx="23778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Md. Niaz Mahmud Shihab 1721274042</a:t>
            </a:r>
            <a:endParaRPr b="1"/>
          </a:p>
        </p:txBody>
      </p:sp>
      <p:cxnSp>
        <p:nvCxnSpPr>
          <p:cNvPr id="497" name="Google Shape;497;p24"/>
          <p:cNvCxnSpPr/>
          <p:nvPr/>
        </p:nvCxnSpPr>
        <p:spPr>
          <a:xfrm rot="10800000">
            <a:off x="4294616" y="1696400"/>
            <a:ext cx="0" cy="17796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24"/>
          <p:cNvCxnSpPr/>
          <p:nvPr/>
        </p:nvCxnSpPr>
        <p:spPr>
          <a:xfrm rot="10800000">
            <a:off x="6444414" y="1686134"/>
            <a:ext cx="0" cy="17796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9" name="Google Shape;499;p24"/>
          <p:cNvGrpSpPr/>
          <p:nvPr/>
        </p:nvGrpSpPr>
        <p:grpSpPr>
          <a:xfrm>
            <a:off x="7119937" y="1693213"/>
            <a:ext cx="810826" cy="960484"/>
            <a:chOff x="7144274" y="1500214"/>
            <a:chExt cx="282174" cy="355735"/>
          </a:xfrm>
        </p:grpSpPr>
        <p:sp>
          <p:nvSpPr>
            <p:cNvPr id="500" name="Google Shape;500;p24"/>
            <p:cNvSpPr/>
            <p:nvPr/>
          </p:nvSpPr>
          <p:spPr>
            <a:xfrm>
              <a:off x="7245745" y="1613375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7313635" y="1613375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7262345" y="1653070"/>
              <a:ext cx="45302" cy="16157"/>
            </a:xfrm>
            <a:custGeom>
              <a:rect b="b" l="l" r="r" t="t"/>
              <a:pathLst>
                <a:path extrusionOk="0" h="510" w="143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7144274" y="1500214"/>
              <a:ext cx="282174" cy="355735"/>
            </a:xfrm>
            <a:custGeom>
              <a:rect b="b" l="l" r="r" t="t"/>
              <a:pathLst>
                <a:path extrusionOk="0" h="11229" w="8907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7239726" y="1594081"/>
              <a:ext cx="22651" cy="12165"/>
            </a:xfrm>
            <a:custGeom>
              <a:rect b="b" l="l" r="r" t="t"/>
              <a:pathLst>
                <a:path extrusionOk="0" h="384" w="715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7307616" y="1594462"/>
              <a:ext cx="22651" cy="12514"/>
            </a:xfrm>
            <a:custGeom>
              <a:rect b="b" l="l" r="r" t="t"/>
              <a:pathLst>
                <a:path extrusionOk="0" h="395" w="715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5"/>
          <p:cNvSpPr txBox="1"/>
          <p:nvPr>
            <p:ph idx="1" type="body"/>
          </p:nvPr>
        </p:nvSpPr>
        <p:spPr>
          <a:xfrm>
            <a:off x="597375" y="1139725"/>
            <a:ext cx="7866900" cy="325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Here’s what you’ll find in this 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AutoNum type="arabicPeriod"/>
            </a:pPr>
            <a:r>
              <a:rPr lang="en" sz="1400"/>
              <a:t>We all know the basic </a:t>
            </a:r>
            <a:r>
              <a:rPr b="1" lang="en" sz="1400"/>
              <a:t>Handwritten Digits MNIST</a:t>
            </a:r>
            <a:r>
              <a:rPr lang="en" sz="1400"/>
              <a:t> is the ‘Hello World’ of Machine Learning. In our project, instead of having digits, our dataset contains Alphabets as an emblem form.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AutoNum type="arabicPeriod"/>
            </a:pPr>
            <a:r>
              <a:rPr lang="en" sz="1400"/>
              <a:t>The Sign Language letter database of hand gestures represent a multi-class problem with </a:t>
            </a:r>
            <a:r>
              <a:rPr b="1" lang="en" sz="1400"/>
              <a:t>24 classes</a:t>
            </a:r>
            <a:r>
              <a:rPr lang="en" sz="1400"/>
              <a:t> of letters (excluding J and Z which require motion).</a:t>
            </a:r>
            <a:endParaRPr sz="14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AutoNum type="arabicPeriod"/>
            </a:pPr>
            <a:r>
              <a:rPr lang="en" sz="1400"/>
              <a:t>Find the dataset: 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" sz="1400"/>
              <a:t>Kaggle 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https://www.kaggle.com/datamunge/sign-language-mnist</a:t>
            </a:r>
            <a:endParaRPr sz="1400"/>
          </a:p>
          <a:p>
            <a:pPr indent="-317500" lvl="0" marL="914400" rtl="0" algn="l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" sz="1400"/>
              <a:t>Github : </a:t>
            </a:r>
            <a:r>
              <a:rPr lang="en" sz="1400" u="sng">
                <a:hlinkClick r:id="rId4"/>
              </a:rPr>
              <a:t>https://github.com/mon95/Sign-Language-and-Static-gesture-recognition-using-sklearn</a:t>
            </a:r>
            <a:endParaRPr sz="1400"/>
          </a:p>
        </p:txBody>
      </p:sp>
      <p:sp>
        <p:nvSpPr>
          <p:cNvPr id="511" name="Google Shape;511;p25"/>
          <p:cNvSpPr txBox="1"/>
          <p:nvPr>
            <p:ph type="ctrTitle"/>
          </p:nvPr>
        </p:nvSpPr>
        <p:spPr>
          <a:xfrm>
            <a:off x="618825" y="411675"/>
            <a:ext cx="4982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Sign Language MNIST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LOOK</a:t>
            </a:r>
            <a:endParaRPr/>
          </a:p>
        </p:txBody>
      </p:sp>
      <p:sp>
        <p:nvSpPr>
          <p:cNvPr id="517" name="Google Shape;517;p26"/>
          <p:cNvSpPr txBox="1"/>
          <p:nvPr>
            <p:ph idx="1" type="body"/>
          </p:nvPr>
        </p:nvSpPr>
        <p:spPr>
          <a:xfrm>
            <a:off x="2611050" y="4382625"/>
            <a:ext cx="39219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insight of our data</a:t>
            </a:r>
            <a:endParaRPr/>
          </a:p>
        </p:txBody>
      </p:sp>
      <p:pic>
        <p:nvPicPr>
          <p:cNvPr id="518" name="Google Shape;5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150" y="1149875"/>
            <a:ext cx="4727699" cy="3232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"/>
          <p:cNvSpPr txBox="1"/>
          <p:nvPr>
            <p:ph idx="1" type="body"/>
          </p:nvPr>
        </p:nvSpPr>
        <p:spPr>
          <a:xfrm>
            <a:off x="597375" y="1139725"/>
            <a:ext cx="7866900" cy="325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Here’s what you’ll find about this dataset 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aven Pro"/>
              <a:buAutoNum type="arabicPeriod"/>
            </a:pPr>
            <a:r>
              <a:rPr lang="en" sz="1400"/>
              <a:t>T</a:t>
            </a:r>
            <a:r>
              <a:rPr lang="en" sz="1400"/>
              <a:t>he Sign Language MNIST is presented with the </a:t>
            </a:r>
            <a:r>
              <a:rPr b="1" lang="en" sz="1400"/>
              <a:t>CSV</a:t>
            </a:r>
            <a:r>
              <a:rPr lang="en" sz="1400"/>
              <a:t> format with labels and pixel values in single rows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aven Pro"/>
              <a:buAutoNum type="arabicPeriod"/>
            </a:pPr>
            <a:r>
              <a:rPr lang="en" sz="1400"/>
              <a:t>Each training and test case represents a label (0-25) as a one-to-one map for each alphabetic letter A-Z but and no cases for 9=J or 25=Z because of gesture motions.</a:t>
            </a:r>
            <a:endParaRPr sz="14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Maven Pro"/>
              <a:buAutoNum type="arabicPeriod"/>
            </a:pPr>
            <a:r>
              <a:rPr lang="en" sz="1400"/>
              <a:t>The </a:t>
            </a:r>
            <a:r>
              <a:rPr b="1" lang="en" sz="1400"/>
              <a:t>training data </a:t>
            </a:r>
            <a:r>
              <a:rPr lang="en" sz="1400"/>
              <a:t>and </a:t>
            </a:r>
            <a:r>
              <a:rPr b="1" lang="en" sz="1400"/>
              <a:t>test data </a:t>
            </a:r>
            <a:r>
              <a:rPr lang="en" sz="1400"/>
              <a:t>with a header row of label like, pixel1, pixel2, pixel3..….pixel784 which represent a single </a:t>
            </a:r>
            <a:r>
              <a:rPr b="1" lang="en" sz="1400"/>
              <a:t>28x28</a:t>
            </a:r>
            <a:r>
              <a:rPr lang="en" sz="1400"/>
              <a:t> pixel image with grayscale values between 0-255.</a:t>
            </a:r>
            <a:endParaRPr sz="14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524" name="Google Shape;524;p27"/>
          <p:cNvSpPr txBox="1"/>
          <p:nvPr>
            <p:ph type="ctrTitle"/>
          </p:nvPr>
        </p:nvSpPr>
        <p:spPr>
          <a:xfrm>
            <a:off x="618825" y="411675"/>
            <a:ext cx="4982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/>
              <a:t>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8"/>
          <p:cNvSpPr txBox="1"/>
          <p:nvPr>
            <p:ph type="ctrTitle"/>
          </p:nvPr>
        </p:nvSpPr>
        <p:spPr>
          <a:xfrm>
            <a:off x="618825" y="411675"/>
            <a:ext cx="4982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</a:t>
            </a:r>
            <a:endParaRPr/>
          </a:p>
        </p:txBody>
      </p:sp>
      <p:grpSp>
        <p:nvGrpSpPr>
          <p:cNvPr id="530" name="Google Shape;530;p28"/>
          <p:cNvGrpSpPr/>
          <p:nvPr/>
        </p:nvGrpSpPr>
        <p:grpSpPr>
          <a:xfrm>
            <a:off x="5317506" y="1300687"/>
            <a:ext cx="3116177" cy="2221834"/>
            <a:chOff x="3139200" y="4215125"/>
            <a:chExt cx="1046575" cy="785350"/>
          </a:xfrm>
        </p:grpSpPr>
        <p:sp>
          <p:nvSpPr>
            <p:cNvPr id="531" name="Google Shape;531;p28"/>
            <p:cNvSpPr/>
            <p:nvPr/>
          </p:nvSpPr>
          <p:spPr>
            <a:xfrm>
              <a:off x="3273525" y="4573575"/>
              <a:ext cx="315225" cy="77325"/>
            </a:xfrm>
            <a:custGeom>
              <a:rect b="b" l="l" r="r" t="t"/>
              <a:pathLst>
                <a:path extrusionOk="0" h="3093" w="12609">
                  <a:moveTo>
                    <a:pt x="2061" y="1"/>
                  </a:moveTo>
                  <a:cubicBezTo>
                    <a:pt x="693" y="1"/>
                    <a:pt x="1" y="1665"/>
                    <a:pt x="973" y="2638"/>
                  </a:cubicBezTo>
                  <a:cubicBezTo>
                    <a:pt x="1287" y="2952"/>
                    <a:pt x="1672" y="3092"/>
                    <a:pt x="2049" y="3092"/>
                  </a:cubicBezTo>
                  <a:cubicBezTo>
                    <a:pt x="2840" y="3092"/>
                    <a:pt x="3599" y="2476"/>
                    <a:pt x="3610" y="1550"/>
                  </a:cubicBezTo>
                  <a:cubicBezTo>
                    <a:pt x="3610" y="693"/>
                    <a:pt x="2918" y="1"/>
                    <a:pt x="2061" y="1"/>
                  </a:cubicBezTo>
                  <a:close/>
                  <a:moveTo>
                    <a:pt x="6560" y="1"/>
                  </a:moveTo>
                  <a:cubicBezTo>
                    <a:pt x="5192" y="1"/>
                    <a:pt x="4500" y="1665"/>
                    <a:pt x="5472" y="2638"/>
                  </a:cubicBezTo>
                  <a:cubicBezTo>
                    <a:pt x="5786" y="2952"/>
                    <a:pt x="6173" y="3092"/>
                    <a:pt x="6552" y="3092"/>
                  </a:cubicBezTo>
                  <a:cubicBezTo>
                    <a:pt x="7347" y="3092"/>
                    <a:pt x="8109" y="2476"/>
                    <a:pt x="8109" y="1550"/>
                  </a:cubicBezTo>
                  <a:cubicBezTo>
                    <a:pt x="8109" y="693"/>
                    <a:pt x="7417" y="1"/>
                    <a:pt x="6560" y="1"/>
                  </a:cubicBezTo>
                  <a:close/>
                  <a:moveTo>
                    <a:pt x="11076" y="1"/>
                  </a:moveTo>
                  <a:cubicBezTo>
                    <a:pt x="9691" y="1"/>
                    <a:pt x="9016" y="1665"/>
                    <a:pt x="9988" y="2638"/>
                  </a:cubicBezTo>
                  <a:cubicBezTo>
                    <a:pt x="10297" y="2952"/>
                    <a:pt x="10680" y="3092"/>
                    <a:pt x="11057" y="3092"/>
                  </a:cubicBezTo>
                  <a:cubicBezTo>
                    <a:pt x="11846" y="3092"/>
                    <a:pt x="12609" y="2476"/>
                    <a:pt x="12609" y="1550"/>
                  </a:cubicBezTo>
                  <a:cubicBezTo>
                    <a:pt x="12609" y="693"/>
                    <a:pt x="11933" y="1"/>
                    <a:pt x="1107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3273525" y="4312775"/>
              <a:ext cx="653500" cy="77300"/>
            </a:xfrm>
            <a:custGeom>
              <a:rect b="b" l="l" r="r" t="t"/>
              <a:pathLst>
                <a:path extrusionOk="0" h="3092" w="26140">
                  <a:moveTo>
                    <a:pt x="2061" y="0"/>
                  </a:moveTo>
                  <a:cubicBezTo>
                    <a:pt x="693" y="0"/>
                    <a:pt x="1" y="1665"/>
                    <a:pt x="973" y="2637"/>
                  </a:cubicBezTo>
                  <a:cubicBezTo>
                    <a:pt x="1287" y="2951"/>
                    <a:pt x="1674" y="3092"/>
                    <a:pt x="2053" y="3092"/>
                  </a:cubicBezTo>
                  <a:cubicBezTo>
                    <a:pt x="2847" y="3092"/>
                    <a:pt x="3610" y="2475"/>
                    <a:pt x="3610" y="1549"/>
                  </a:cubicBezTo>
                  <a:cubicBezTo>
                    <a:pt x="3610" y="692"/>
                    <a:pt x="2918" y="0"/>
                    <a:pt x="2061" y="0"/>
                  </a:cubicBezTo>
                  <a:close/>
                  <a:moveTo>
                    <a:pt x="6560" y="0"/>
                  </a:moveTo>
                  <a:cubicBezTo>
                    <a:pt x="5192" y="0"/>
                    <a:pt x="4500" y="1665"/>
                    <a:pt x="5472" y="2637"/>
                  </a:cubicBezTo>
                  <a:cubicBezTo>
                    <a:pt x="5786" y="2951"/>
                    <a:pt x="6173" y="3092"/>
                    <a:pt x="6552" y="3092"/>
                  </a:cubicBezTo>
                  <a:cubicBezTo>
                    <a:pt x="7347" y="3092"/>
                    <a:pt x="8109" y="2475"/>
                    <a:pt x="8109" y="1549"/>
                  </a:cubicBezTo>
                  <a:cubicBezTo>
                    <a:pt x="8109" y="692"/>
                    <a:pt x="7417" y="0"/>
                    <a:pt x="6560" y="0"/>
                  </a:cubicBezTo>
                  <a:close/>
                  <a:moveTo>
                    <a:pt x="11076" y="0"/>
                  </a:moveTo>
                  <a:cubicBezTo>
                    <a:pt x="9691" y="0"/>
                    <a:pt x="9016" y="1665"/>
                    <a:pt x="9988" y="2637"/>
                  </a:cubicBezTo>
                  <a:cubicBezTo>
                    <a:pt x="10302" y="2951"/>
                    <a:pt x="10687" y="3092"/>
                    <a:pt x="11064" y="3092"/>
                  </a:cubicBezTo>
                  <a:cubicBezTo>
                    <a:pt x="11853" y="3092"/>
                    <a:pt x="12609" y="2475"/>
                    <a:pt x="12609" y="1549"/>
                  </a:cubicBezTo>
                  <a:cubicBezTo>
                    <a:pt x="12609" y="692"/>
                    <a:pt x="11933" y="0"/>
                    <a:pt x="11076" y="0"/>
                  </a:cubicBezTo>
                  <a:close/>
                  <a:moveTo>
                    <a:pt x="15575" y="0"/>
                  </a:moveTo>
                  <a:cubicBezTo>
                    <a:pt x="14207" y="0"/>
                    <a:pt x="13515" y="1665"/>
                    <a:pt x="14487" y="2637"/>
                  </a:cubicBezTo>
                  <a:cubicBezTo>
                    <a:pt x="14802" y="2951"/>
                    <a:pt x="15188" y="3092"/>
                    <a:pt x="15567" y="3092"/>
                  </a:cubicBezTo>
                  <a:cubicBezTo>
                    <a:pt x="16362" y="3092"/>
                    <a:pt x="17124" y="2475"/>
                    <a:pt x="17124" y="1549"/>
                  </a:cubicBezTo>
                  <a:cubicBezTo>
                    <a:pt x="17124" y="692"/>
                    <a:pt x="16432" y="0"/>
                    <a:pt x="15592" y="0"/>
                  </a:cubicBezTo>
                  <a:close/>
                  <a:moveTo>
                    <a:pt x="20091" y="0"/>
                  </a:moveTo>
                  <a:cubicBezTo>
                    <a:pt x="18707" y="0"/>
                    <a:pt x="18031" y="1665"/>
                    <a:pt x="19003" y="2637"/>
                  </a:cubicBezTo>
                  <a:cubicBezTo>
                    <a:pt x="19317" y="2951"/>
                    <a:pt x="19702" y="3092"/>
                    <a:pt x="20079" y="3092"/>
                  </a:cubicBezTo>
                  <a:cubicBezTo>
                    <a:pt x="20869" y="3092"/>
                    <a:pt x="21624" y="2475"/>
                    <a:pt x="21624" y="1549"/>
                  </a:cubicBezTo>
                  <a:cubicBezTo>
                    <a:pt x="21624" y="692"/>
                    <a:pt x="20948" y="0"/>
                    <a:pt x="20091" y="0"/>
                  </a:cubicBezTo>
                  <a:close/>
                  <a:moveTo>
                    <a:pt x="24590" y="0"/>
                  </a:moveTo>
                  <a:cubicBezTo>
                    <a:pt x="23222" y="0"/>
                    <a:pt x="22530" y="1665"/>
                    <a:pt x="23503" y="2637"/>
                  </a:cubicBezTo>
                  <a:cubicBezTo>
                    <a:pt x="23817" y="2951"/>
                    <a:pt x="24203" y="3092"/>
                    <a:pt x="24582" y="3092"/>
                  </a:cubicBezTo>
                  <a:cubicBezTo>
                    <a:pt x="25377" y="3092"/>
                    <a:pt x="26140" y="2475"/>
                    <a:pt x="26140" y="1549"/>
                  </a:cubicBezTo>
                  <a:cubicBezTo>
                    <a:pt x="26140" y="692"/>
                    <a:pt x="25447" y="0"/>
                    <a:pt x="24590" y="0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3273525" y="4721900"/>
              <a:ext cx="540600" cy="77325"/>
            </a:xfrm>
            <a:custGeom>
              <a:rect b="b" l="l" r="r" t="t"/>
              <a:pathLst>
                <a:path extrusionOk="0" h="3093" w="21624">
                  <a:moveTo>
                    <a:pt x="2061" y="1"/>
                  </a:moveTo>
                  <a:cubicBezTo>
                    <a:pt x="693" y="1"/>
                    <a:pt x="1" y="1665"/>
                    <a:pt x="973" y="2638"/>
                  </a:cubicBezTo>
                  <a:cubicBezTo>
                    <a:pt x="1287" y="2952"/>
                    <a:pt x="1674" y="3092"/>
                    <a:pt x="2053" y="3092"/>
                  </a:cubicBezTo>
                  <a:cubicBezTo>
                    <a:pt x="2847" y="3092"/>
                    <a:pt x="3610" y="2476"/>
                    <a:pt x="3610" y="1550"/>
                  </a:cubicBezTo>
                  <a:cubicBezTo>
                    <a:pt x="3610" y="693"/>
                    <a:pt x="2918" y="1"/>
                    <a:pt x="2061" y="1"/>
                  </a:cubicBezTo>
                  <a:close/>
                  <a:moveTo>
                    <a:pt x="6560" y="1"/>
                  </a:moveTo>
                  <a:cubicBezTo>
                    <a:pt x="5192" y="1"/>
                    <a:pt x="4500" y="1665"/>
                    <a:pt x="5472" y="2638"/>
                  </a:cubicBezTo>
                  <a:cubicBezTo>
                    <a:pt x="5786" y="2952"/>
                    <a:pt x="6173" y="3092"/>
                    <a:pt x="6552" y="3092"/>
                  </a:cubicBezTo>
                  <a:cubicBezTo>
                    <a:pt x="7347" y="3092"/>
                    <a:pt x="8109" y="2476"/>
                    <a:pt x="8109" y="1550"/>
                  </a:cubicBezTo>
                  <a:cubicBezTo>
                    <a:pt x="8109" y="693"/>
                    <a:pt x="7417" y="1"/>
                    <a:pt x="6560" y="1"/>
                  </a:cubicBezTo>
                  <a:close/>
                  <a:moveTo>
                    <a:pt x="11076" y="1"/>
                  </a:moveTo>
                  <a:cubicBezTo>
                    <a:pt x="9691" y="1"/>
                    <a:pt x="9016" y="1665"/>
                    <a:pt x="9988" y="2638"/>
                  </a:cubicBezTo>
                  <a:cubicBezTo>
                    <a:pt x="10302" y="2952"/>
                    <a:pt x="10687" y="3092"/>
                    <a:pt x="11064" y="3092"/>
                  </a:cubicBezTo>
                  <a:cubicBezTo>
                    <a:pt x="11853" y="3092"/>
                    <a:pt x="12609" y="2476"/>
                    <a:pt x="12609" y="1550"/>
                  </a:cubicBezTo>
                  <a:cubicBezTo>
                    <a:pt x="12609" y="693"/>
                    <a:pt x="11933" y="1"/>
                    <a:pt x="11076" y="1"/>
                  </a:cubicBezTo>
                  <a:close/>
                  <a:moveTo>
                    <a:pt x="15575" y="1"/>
                  </a:moveTo>
                  <a:cubicBezTo>
                    <a:pt x="14207" y="1"/>
                    <a:pt x="13515" y="1665"/>
                    <a:pt x="14487" y="2638"/>
                  </a:cubicBezTo>
                  <a:cubicBezTo>
                    <a:pt x="14802" y="2952"/>
                    <a:pt x="15188" y="3092"/>
                    <a:pt x="15567" y="3092"/>
                  </a:cubicBezTo>
                  <a:cubicBezTo>
                    <a:pt x="16362" y="3092"/>
                    <a:pt x="17124" y="2476"/>
                    <a:pt x="17124" y="1550"/>
                  </a:cubicBezTo>
                  <a:cubicBezTo>
                    <a:pt x="17124" y="693"/>
                    <a:pt x="16432" y="1"/>
                    <a:pt x="15592" y="1"/>
                  </a:cubicBezTo>
                  <a:close/>
                  <a:moveTo>
                    <a:pt x="20091" y="1"/>
                  </a:moveTo>
                  <a:cubicBezTo>
                    <a:pt x="18707" y="1"/>
                    <a:pt x="18031" y="1665"/>
                    <a:pt x="19003" y="2638"/>
                  </a:cubicBezTo>
                  <a:cubicBezTo>
                    <a:pt x="19317" y="2952"/>
                    <a:pt x="19702" y="3092"/>
                    <a:pt x="20079" y="3092"/>
                  </a:cubicBezTo>
                  <a:cubicBezTo>
                    <a:pt x="20869" y="3092"/>
                    <a:pt x="21624" y="2476"/>
                    <a:pt x="21624" y="1550"/>
                  </a:cubicBezTo>
                  <a:cubicBezTo>
                    <a:pt x="21624" y="693"/>
                    <a:pt x="20948" y="1"/>
                    <a:pt x="2009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3273525" y="4443375"/>
              <a:ext cx="902375" cy="77300"/>
            </a:xfrm>
            <a:custGeom>
              <a:rect b="b" l="l" r="r" t="t"/>
              <a:pathLst>
                <a:path extrusionOk="0" h="3092" w="36095">
                  <a:moveTo>
                    <a:pt x="2061" y="1"/>
                  </a:moveTo>
                  <a:cubicBezTo>
                    <a:pt x="693" y="1"/>
                    <a:pt x="1" y="1649"/>
                    <a:pt x="973" y="2638"/>
                  </a:cubicBezTo>
                  <a:cubicBezTo>
                    <a:pt x="1286" y="2951"/>
                    <a:pt x="1670" y="3092"/>
                    <a:pt x="2047" y="3092"/>
                  </a:cubicBezTo>
                  <a:cubicBezTo>
                    <a:pt x="2839" y="3092"/>
                    <a:pt x="3599" y="2471"/>
                    <a:pt x="3610" y="1533"/>
                  </a:cubicBezTo>
                  <a:cubicBezTo>
                    <a:pt x="3610" y="693"/>
                    <a:pt x="2918" y="1"/>
                    <a:pt x="2061" y="1"/>
                  </a:cubicBezTo>
                  <a:close/>
                  <a:moveTo>
                    <a:pt x="6692" y="1"/>
                  </a:moveTo>
                  <a:cubicBezTo>
                    <a:pt x="5324" y="1"/>
                    <a:pt x="4632" y="1665"/>
                    <a:pt x="5604" y="2638"/>
                  </a:cubicBezTo>
                  <a:cubicBezTo>
                    <a:pt x="5918" y="2951"/>
                    <a:pt x="6303" y="3092"/>
                    <a:pt x="6682" y="3092"/>
                  </a:cubicBezTo>
                  <a:cubicBezTo>
                    <a:pt x="7477" y="3092"/>
                    <a:pt x="8241" y="2471"/>
                    <a:pt x="8241" y="1533"/>
                  </a:cubicBezTo>
                  <a:cubicBezTo>
                    <a:pt x="8241" y="693"/>
                    <a:pt x="7549" y="1"/>
                    <a:pt x="6708" y="1"/>
                  </a:cubicBezTo>
                  <a:close/>
                  <a:moveTo>
                    <a:pt x="11340" y="1"/>
                  </a:moveTo>
                  <a:cubicBezTo>
                    <a:pt x="9955" y="1"/>
                    <a:pt x="9263" y="1649"/>
                    <a:pt x="10235" y="2638"/>
                  </a:cubicBezTo>
                  <a:cubicBezTo>
                    <a:pt x="10549" y="2951"/>
                    <a:pt x="10934" y="3092"/>
                    <a:pt x="11313" y="3092"/>
                  </a:cubicBezTo>
                  <a:cubicBezTo>
                    <a:pt x="12108" y="3092"/>
                    <a:pt x="12872" y="2471"/>
                    <a:pt x="12872" y="1533"/>
                  </a:cubicBezTo>
                  <a:cubicBezTo>
                    <a:pt x="12872" y="693"/>
                    <a:pt x="12197" y="1"/>
                    <a:pt x="11340" y="1"/>
                  </a:cubicBezTo>
                  <a:close/>
                  <a:moveTo>
                    <a:pt x="15971" y="1"/>
                  </a:moveTo>
                  <a:cubicBezTo>
                    <a:pt x="14603" y="1"/>
                    <a:pt x="13911" y="1665"/>
                    <a:pt x="14883" y="2638"/>
                  </a:cubicBezTo>
                  <a:cubicBezTo>
                    <a:pt x="15197" y="2951"/>
                    <a:pt x="15582" y="3092"/>
                    <a:pt x="15961" y="3092"/>
                  </a:cubicBezTo>
                  <a:cubicBezTo>
                    <a:pt x="16756" y="3092"/>
                    <a:pt x="17520" y="2471"/>
                    <a:pt x="17520" y="1533"/>
                  </a:cubicBezTo>
                  <a:cubicBezTo>
                    <a:pt x="17520" y="693"/>
                    <a:pt x="16844" y="1"/>
                    <a:pt x="16004" y="1"/>
                  </a:cubicBezTo>
                  <a:close/>
                  <a:moveTo>
                    <a:pt x="20618" y="1"/>
                  </a:moveTo>
                  <a:cubicBezTo>
                    <a:pt x="19251" y="1"/>
                    <a:pt x="18558" y="1649"/>
                    <a:pt x="19531" y="2638"/>
                  </a:cubicBezTo>
                  <a:cubicBezTo>
                    <a:pt x="19844" y="2951"/>
                    <a:pt x="20230" y="3092"/>
                    <a:pt x="20608" y="3092"/>
                  </a:cubicBezTo>
                  <a:cubicBezTo>
                    <a:pt x="21404" y="3092"/>
                    <a:pt x="22168" y="2471"/>
                    <a:pt x="22168" y="1533"/>
                  </a:cubicBezTo>
                  <a:cubicBezTo>
                    <a:pt x="22168" y="693"/>
                    <a:pt x="21475" y="1"/>
                    <a:pt x="20635" y="1"/>
                  </a:cubicBezTo>
                  <a:close/>
                  <a:moveTo>
                    <a:pt x="25266" y="1"/>
                  </a:moveTo>
                  <a:cubicBezTo>
                    <a:pt x="23882" y="1"/>
                    <a:pt x="23206" y="1665"/>
                    <a:pt x="24178" y="2638"/>
                  </a:cubicBezTo>
                  <a:cubicBezTo>
                    <a:pt x="24492" y="2951"/>
                    <a:pt x="24876" y="3092"/>
                    <a:pt x="25252" y="3092"/>
                  </a:cubicBezTo>
                  <a:cubicBezTo>
                    <a:pt x="26042" y="3092"/>
                    <a:pt x="26799" y="2471"/>
                    <a:pt x="26799" y="1533"/>
                  </a:cubicBezTo>
                  <a:cubicBezTo>
                    <a:pt x="26799" y="693"/>
                    <a:pt x="26123" y="1"/>
                    <a:pt x="25266" y="1"/>
                  </a:cubicBezTo>
                  <a:close/>
                  <a:moveTo>
                    <a:pt x="29897" y="1"/>
                  </a:moveTo>
                  <a:cubicBezTo>
                    <a:pt x="28529" y="1"/>
                    <a:pt x="27837" y="1649"/>
                    <a:pt x="28810" y="2638"/>
                  </a:cubicBezTo>
                  <a:cubicBezTo>
                    <a:pt x="29123" y="2951"/>
                    <a:pt x="29509" y="3092"/>
                    <a:pt x="29887" y="3092"/>
                  </a:cubicBezTo>
                  <a:cubicBezTo>
                    <a:pt x="30682" y="3092"/>
                    <a:pt x="31447" y="2471"/>
                    <a:pt x="31447" y="1533"/>
                  </a:cubicBezTo>
                  <a:cubicBezTo>
                    <a:pt x="31447" y="693"/>
                    <a:pt x="30771" y="1"/>
                    <a:pt x="29914" y="1"/>
                  </a:cubicBezTo>
                  <a:close/>
                  <a:moveTo>
                    <a:pt x="34545" y="1"/>
                  </a:moveTo>
                  <a:cubicBezTo>
                    <a:pt x="33177" y="1"/>
                    <a:pt x="32485" y="1665"/>
                    <a:pt x="33457" y="2638"/>
                  </a:cubicBezTo>
                  <a:cubicBezTo>
                    <a:pt x="33771" y="2951"/>
                    <a:pt x="34156" y="3092"/>
                    <a:pt x="34535" y="3092"/>
                  </a:cubicBezTo>
                  <a:cubicBezTo>
                    <a:pt x="35330" y="3092"/>
                    <a:pt x="36094" y="2471"/>
                    <a:pt x="36094" y="1533"/>
                  </a:cubicBezTo>
                  <a:cubicBezTo>
                    <a:pt x="36094" y="693"/>
                    <a:pt x="35402" y="1"/>
                    <a:pt x="345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3139200" y="4881775"/>
              <a:ext cx="1046575" cy="3725"/>
            </a:xfrm>
            <a:custGeom>
              <a:rect b="b" l="l" r="r" t="t"/>
              <a:pathLst>
                <a:path extrusionOk="0" h="149" w="41863">
                  <a:moveTo>
                    <a:pt x="1" y="1"/>
                  </a:moveTo>
                  <a:lnTo>
                    <a:pt x="1" y="149"/>
                  </a:lnTo>
                  <a:lnTo>
                    <a:pt x="41863" y="149"/>
                  </a:lnTo>
                  <a:lnTo>
                    <a:pt x="418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182050" y="4215125"/>
              <a:ext cx="4150" cy="721475"/>
            </a:xfrm>
            <a:custGeom>
              <a:rect b="b" l="l" r="r" t="t"/>
              <a:pathLst>
                <a:path extrusionOk="0" h="28859" w="166">
                  <a:moveTo>
                    <a:pt x="1" y="0"/>
                  </a:moveTo>
                  <a:lnTo>
                    <a:pt x="1" y="28859"/>
                  </a:lnTo>
                  <a:lnTo>
                    <a:pt x="166" y="2885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293300" y="4966250"/>
              <a:ext cx="22700" cy="34225"/>
            </a:xfrm>
            <a:custGeom>
              <a:rect b="b" l="l" r="r" t="t"/>
              <a:pathLst>
                <a:path extrusionOk="0" h="1369" w="908">
                  <a:moveTo>
                    <a:pt x="462" y="132"/>
                  </a:moveTo>
                  <a:cubicBezTo>
                    <a:pt x="545" y="132"/>
                    <a:pt x="627" y="181"/>
                    <a:pt x="660" y="280"/>
                  </a:cubicBezTo>
                  <a:cubicBezTo>
                    <a:pt x="709" y="363"/>
                    <a:pt x="742" y="495"/>
                    <a:pt x="742" y="676"/>
                  </a:cubicBezTo>
                  <a:cubicBezTo>
                    <a:pt x="742" y="857"/>
                    <a:pt x="709" y="1006"/>
                    <a:pt x="660" y="1088"/>
                  </a:cubicBezTo>
                  <a:cubicBezTo>
                    <a:pt x="627" y="1187"/>
                    <a:pt x="545" y="1220"/>
                    <a:pt x="462" y="1220"/>
                  </a:cubicBezTo>
                  <a:cubicBezTo>
                    <a:pt x="363" y="1220"/>
                    <a:pt x="297" y="1187"/>
                    <a:pt x="248" y="1088"/>
                  </a:cubicBezTo>
                  <a:cubicBezTo>
                    <a:pt x="198" y="1006"/>
                    <a:pt x="182" y="857"/>
                    <a:pt x="182" y="676"/>
                  </a:cubicBezTo>
                  <a:cubicBezTo>
                    <a:pt x="182" y="495"/>
                    <a:pt x="198" y="363"/>
                    <a:pt x="248" y="280"/>
                  </a:cubicBezTo>
                  <a:cubicBezTo>
                    <a:pt x="297" y="181"/>
                    <a:pt x="363" y="132"/>
                    <a:pt x="462" y="132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50"/>
                    <a:pt x="116" y="181"/>
                  </a:cubicBezTo>
                  <a:cubicBezTo>
                    <a:pt x="34" y="297"/>
                    <a:pt x="1" y="462"/>
                    <a:pt x="1" y="676"/>
                  </a:cubicBezTo>
                  <a:cubicBezTo>
                    <a:pt x="1" y="907"/>
                    <a:pt x="34" y="1071"/>
                    <a:pt x="116" y="1187"/>
                  </a:cubicBezTo>
                  <a:cubicBezTo>
                    <a:pt x="198" y="1319"/>
                    <a:pt x="314" y="1368"/>
                    <a:pt x="462" y="1368"/>
                  </a:cubicBezTo>
                  <a:cubicBezTo>
                    <a:pt x="610" y="1368"/>
                    <a:pt x="726" y="1319"/>
                    <a:pt x="792" y="1187"/>
                  </a:cubicBezTo>
                  <a:cubicBezTo>
                    <a:pt x="874" y="1071"/>
                    <a:pt x="907" y="907"/>
                    <a:pt x="907" y="676"/>
                  </a:cubicBezTo>
                  <a:cubicBezTo>
                    <a:pt x="907" y="462"/>
                    <a:pt x="874" y="297"/>
                    <a:pt x="792" y="181"/>
                  </a:cubicBezTo>
                  <a:cubicBezTo>
                    <a:pt x="726" y="50"/>
                    <a:pt x="610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324200" y="4966650"/>
              <a:ext cx="19800" cy="33400"/>
            </a:xfrm>
            <a:custGeom>
              <a:rect b="b" l="l" r="r" t="t"/>
              <a:pathLst>
                <a:path extrusionOk="0" h="1336" w="792">
                  <a:moveTo>
                    <a:pt x="314" y="1"/>
                  </a:moveTo>
                  <a:lnTo>
                    <a:pt x="1" y="67"/>
                  </a:lnTo>
                  <a:lnTo>
                    <a:pt x="1" y="231"/>
                  </a:lnTo>
                  <a:lnTo>
                    <a:pt x="314" y="165"/>
                  </a:lnTo>
                  <a:lnTo>
                    <a:pt x="314" y="1171"/>
                  </a:lnTo>
                  <a:lnTo>
                    <a:pt x="17" y="1171"/>
                  </a:lnTo>
                  <a:lnTo>
                    <a:pt x="17" y="1336"/>
                  </a:lnTo>
                  <a:lnTo>
                    <a:pt x="792" y="1336"/>
                  </a:lnTo>
                  <a:lnTo>
                    <a:pt x="792" y="1171"/>
                  </a:lnTo>
                  <a:lnTo>
                    <a:pt x="495" y="1171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35575" y="4966250"/>
              <a:ext cx="23100" cy="34225"/>
            </a:xfrm>
            <a:custGeom>
              <a:rect b="b" l="l" r="r" t="t"/>
              <a:pathLst>
                <a:path extrusionOk="0" h="1369" w="924">
                  <a:moveTo>
                    <a:pt x="462" y="132"/>
                  </a:moveTo>
                  <a:cubicBezTo>
                    <a:pt x="561" y="132"/>
                    <a:pt x="627" y="181"/>
                    <a:pt x="676" y="280"/>
                  </a:cubicBezTo>
                  <a:cubicBezTo>
                    <a:pt x="726" y="363"/>
                    <a:pt x="742" y="495"/>
                    <a:pt x="742" y="676"/>
                  </a:cubicBezTo>
                  <a:cubicBezTo>
                    <a:pt x="742" y="857"/>
                    <a:pt x="726" y="1006"/>
                    <a:pt x="676" y="1088"/>
                  </a:cubicBezTo>
                  <a:cubicBezTo>
                    <a:pt x="627" y="1187"/>
                    <a:pt x="561" y="1220"/>
                    <a:pt x="462" y="1220"/>
                  </a:cubicBezTo>
                  <a:cubicBezTo>
                    <a:pt x="380" y="1220"/>
                    <a:pt x="297" y="1187"/>
                    <a:pt x="248" y="1088"/>
                  </a:cubicBezTo>
                  <a:cubicBezTo>
                    <a:pt x="215" y="1006"/>
                    <a:pt x="182" y="857"/>
                    <a:pt x="182" y="676"/>
                  </a:cubicBezTo>
                  <a:cubicBezTo>
                    <a:pt x="182" y="495"/>
                    <a:pt x="215" y="363"/>
                    <a:pt x="248" y="280"/>
                  </a:cubicBezTo>
                  <a:cubicBezTo>
                    <a:pt x="297" y="181"/>
                    <a:pt x="380" y="132"/>
                    <a:pt x="462" y="132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50"/>
                    <a:pt x="116" y="181"/>
                  </a:cubicBezTo>
                  <a:cubicBezTo>
                    <a:pt x="50" y="297"/>
                    <a:pt x="1" y="462"/>
                    <a:pt x="1" y="676"/>
                  </a:cubicBezTo>
                  <a:cubicBezTo>
                    <a:pt x="1" y="907"/>
                    <a:pt x="50" y="1071"/>
                    <a:pt x="116" y="1187"/>
                  </a:cubicBezTo>
                  <a:cubicBezTo>
                    <a:pt x="198" y="1319"/>
                    <a:pt x="314" y="1368"/>
                    <a:pt x="462" y="1368"/>
                  </a:cubicBezTo>
                  <a:cubicBezTo>
                    <a:pt x="610" y="1368"/>
                    <a:pt x="726" y="1319"/>
                    <a:pt x="808" y="1187"/>
                  </a:cubicBezTo>
                  <a:cubicBezTo>
                    <a:pt x="874" y="1071"/>
                    <a:pt x="924" y="907"/>
                    <a:pt x="924" y="676"/>
                  </a:cubicBezTo>
                  <a:cubicBezTo>
                    <a:pt x="924" y="462"/>
                    <a:pt x="874" y="297"/>
                    <a:pt x="808" y="181"/>
                  </a:cubicBezTo>
                  <a:cubicBezTo>
                    <a:pt x="726" y="50"/>
                    <a:pt x="610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64825" y="4966250"/>
              <a:ext cx="21050" cy="33800"/>
            </a:xfrm>
            <a:custGeom>
              <a:rect b="b" l="l" r="r" t="t"/>
              <a:pathLst>
                <a:path extrusionOk="0" h="1352" w="842">
                  <a:moveTo>
                    <a:pt x="380" y="0"/>
                  </a:moveTo>
                  <a:cubicBezTo>
                    <a:pt x="330" y="0"/>
                    <a:pt x="281" y="0"/>
                    <a:pt x="215" y="17"/>
                  </a:cubicBezTo>
                  <a:cubicBezTo>
                    <a:pt x="149" y="33"/>
                    <a:pt x="83" y="50"/>
                    <a:pt x="17" y="83"/>
                  </a:cubicBezTo>
                  <a:lnTo>
                    <a:pt x="17" y="264"/>
                  </a:lnTo>
                  <a:cubicBezTo>
                    <a:pt x="83" y="231"/>
                    <a:pt x="149" y="198"/>
                    <a:pt x="215" y="181"/>
                  </a:cubicBezTo>
                  <a:cubicBezTo>
                    <a:pt x="281" y="165"/>
                    <a:pt x="330" y="149"/>
                    <a:pt x="396" y="149"/>
                  </a:cubicBezTo>
                  <a:cubicBezTo>
                    <a:pt x="462" y="149"/>
                    <a:pt x="528" y="165"/>
                    <a:pt x="578" y="214"/>
                  </a:cubicBezTo>
                  <a:cubicBezTo>
                    <a:pt x="627" y="264"/>
                    <a:pt x="660" y="313"/>
                    <a:pt x="660" y="379"/>
                  </a:cubicBezTo>
                  <a:cubicBezTo>
                    <a:pt x="660" y="429"/>
                    <a:pt x="643" y="478"/>
                    <a:pt x="627" y="511"/>
                  </a:cubicBezTo>
                  <a:cubicBezTo>
                    <a:pt x="594" y="561"/>
                    <a:pt x="561" y="610"/>
                    <a:pt x="495" y="676"/>
                  </a:cubicBezTo>
                  <a:cubicBezTo>
                    <a:pt x="479" y="709"/>
                    <a:pt x="396" y="791"/>
                    <a:pt x="281" y="907"/>
                  </a:cubicBezTo>
                  <a:cubicBezTo>
                    <a:pt x="166" y="1022"/>
                    <a:pt x="67" y="1121"/>
                    <a:pt x="1" y="1187"/>
                  </a:cubicBezTo>
                  <a:lnTo>
                    <a:pt x="1" y="1352"/>
                  </a:lnTo>
                  <a:lnTo>
                    <a:pt x="841" y="1352"/>
                  </a:lnTo>
                  <a:lnTo>
                    <a:pt x="841" y="1187"/>
                  </a:lnTo>
                  <a:lnTo>
                    <a:pt x="215" y="1187"/>
                  </a:lnTo>
                  <a:cubicBezTo>
                    <a:pt x="363" y="1038"/>
                    <a:pt x="479" y="940"/>
                    <a:pt x="561" y="857"/>
                  </a:cubicBezTo>
                  <a:cubicBezTo>
                    <a:pt x="627" y="775"/>
                    <a:pt x="676" y="725"/>
                    <a:pt x="693" y="709"/>
                  </a:cubicBezTo>
                  <a:cubicBezTo>
                    <a:pt x="742" y="643"/>
                    <a:pt x="792" y="577"/>
                    <a:pt x="808" y="528"/>
                  </a:cubicBezTo>
                  <a:cubicBezTo>
                    <a:pt x="825" y="478"/>
                    <a:pt x="841" y="429"/>
                    <a:pt x="841" y="379"/>
                  </a:cubicBezTo>
                  <a:cubicBezTo>
                    <a:pt x="841" y="264"/>
                    <a:pt x="792" y="165"/>
                    <a:pt x="709" y="99"/>
                  </a:cubicBezTo>
                  <a:cubicBezTo>
                    <a:pt x="627" y="33"/>
                    <a:pt x="528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778250" y="4966250"/>
              <a:ext cx="22700" cy="34225"/>
            </a:xfrm>
            <a:custGeom>
              <a:rect b="b" l="l" r="r" t="t"/>
              <a:pathLst>
                <a:path extrusionOk="0" h="1369" w="908">
                  <a:moveTo>
                    <a:pt x="446" y="132"/>
                  </a:moveTo>
                  <a:cubicBezTo>
                    <a:pt x="545" y="132"/>
                    <a:pt x="611" y="181"/>
                    <a:pt x="660" y="280"/>
                  </a:cubicBezTo>
                  <a:cubicBezTo>
                    <a:pt x="710" y="363"/>
                    <a:pt x="726" y="495"/>
                    <a:pt x="726" y="676"/>
                  </a:cubicBezTo>
                  <a:cubicBezTo>
                    <a:pt x="726" y="857"/>
                    <a:pt x="710" y="1006"/>
                    <a:pt x="660" y="1088"/>
                  </a:cubicBezTo>
                  <a:cubicBezTo>
                    <a:pt x="611" y="1187"/>
                    <a:pt x="545" y="1220"/>
                    <a:pt x="446" y="1220"/>
                  </a:cubicBezTo>
                  <a:cubicBezTo>
                    <a:pt x="364" y="1220"/>
                    <a:pt x="298" y="1187"/>
                    <a:pt x="248" y="1088"/>
                  </a:cubicBezTo>
                  <a:cubicBezTo>
                    <a:pt x="199" y="1006"/>
                    <a:pt x="182" y="857"/>
                    <a:pt x="182" y="676"/>
                  </a:cubicBezTo>
                  <a:cubicBezTo>
                    <a:pt x="182" y="495"/>
                    <a:pt x="199" y="363"/>
                    <a:pt x="248" y="280"/>
                  </a:cubicBezTo>
                  <a:cubicBezTo>
                    <a:pt x="298" y="181"/>
                    <a:pt x="364" y="132"/>
                    <a:pt x="446" y="132"/>
                  </a:cubicBezTo>
                  <a:close/>
                  <a:moveTo>
                    <a:pt x="446" y="0"/>
                  </a:moveTo>
                  <a:cubicBezTo>
                    <a:pt x="298" y="0"/>
                    <a:pt x="199" y="50"/>
                    <a:pt x="116" y="181"/>
                  </a:cubicBezTo>
                  <a:cubicBezTo>
                    <a:pt x="34" y="297"/>
                    <a:pt x="1" y="462"/>
                    <a:pt x="1" y="676"/>
                  </a:cubicBezTo>
                  <a:cubicBezTo>
                    <a:pt x="1" y="907"/>
                    <a:pt x="34" y="1071"/>
                    <a:pt x="116" y="1187"/>
                  </a:cubicBezTo>
                  <a:cubicBezTo>
                    <a:pt x="199" y="1319"/>
                    <a:pt x="298" y="1368"/>
                    <a:pt x="446" y="1368"/>
                  </a:cubicBezTo>
                  <a:cubicBezTo>
                    <a:pt x="594" y="1368"/>
                    <a:pt x="710" y="1319"/>
                    <a:pt x="792" y="1187"/>
                  </a:cubicBezTo>
                  <a:cubicBezTo>
                    <a:pt x="874" y="1071"/>
                    <a:pt x="907" y="907"/>
                    <a:pt x="907" y="676"/>
                  </a:cubicBezTo>
                  <a:cubicBezTo>
                    <a:pt x="907" y="462"/>
                    <a:pt x="874" y="297"/>
                    <a:pt x="792" y="181"/>
                  </a:cubicBezTo>
                  <a:cubicBezTo>
                    <a:pt x="710" y="50"/>
                    <a:pt x="594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807525" y="4966250"/>
              <a:ext cx="21850" cy="34225"/>
            </a:xfrm>
            <a:custGeom>
              <a:rect b="b" l="l" r="r" t="t"/>
              <a:pathLst>
                <a:path extrusionOk="0" h="1369" w="874">
                  <a:moveTo>
                    <a:pt x="396" y="0"/>
                  </a:moveTo>
                  <a:cubicBezTo>
                    <a:pt x="346" y="0"/>
                    <a:pt x="280" y="0"/>
                    <a:pt x="231" y="17"/>
                  </a:cubicBezTo>
                  <a:cubicBezTo>
                    <a:pt x="165" y="17"/>
                    <a:pt x="99" y="33"/>
                    <a:pt x="33" y="50"/>
                  </a:cubicBezTo>
                  <a:lnTo>
                    <a:pt x="33" y="214"/>
                  </a:lnTo>
                  <a:cubicBezTo>
                    <a:pt x="99" y="198"/>
                    <a:pt x="165" y="181"/>
                    <a:pt x="231" y="165"/>
                  </a:cubicBezTo>
                  <a:cubicBezTo>
                    <a:pt x="280" y="149"/>
                    <a:pt x="330" y="149"/>
                    <a:pt x="379" y="149"/>
                  </a:cubicBezTo>
                  <a:cubicBezTo>
                    <a:pt x="478" y="149"/>
                    <a:pt x="544" y="165"/>
                    <a:pt x="593" y="198"/>
                  </a:cubicBezTo>
                  <a:cubicBezTo>
                    <a:pt x="643" y="247"/>
                    <a:pt x="659" y="297"/>
                    <a:pt x="659" y="363"/>
                  </a:cubicBezTo>
                  <a:cubicBezTo>
                    <a:pt x="659" y="429"/>
                    <a:pt x="643" y="478"/>
                    <a:pt x="593" y="511"/>
                  </a:cubicBezTo>
                  <a:cubicBezTo>
                    <a:pt x="544" y="544"/>
                    <a:pt x="478" y="561"/>
                    <a:pt x="396" y="561"/>
                  </a:cubicBezTo>
                  <a:lnTo>
                    <a:pt x="231" y="561"/>
                  </a:lnTo>
                  <a:lnTo>
                    <a:pt x="231" y="709"/>
                  </a:lnTo>
                  <a:lnTo>
                    <a:pt x="379" y="709"/>
                  </a:lnTo>
                  <a:cubicBezTo>
                    <a:pt x="478" y="709"/>
                    <a:pt x="560" y="725"/>
                    <a:pt x="610" y="775"/>
                  </a:cubicBezTo>
                  <a:cubicBezTo>
                    <a:pt x="659" y="824"/>
                    <a:pt x="692" y="874"/>
                    <a:pt x="692" y="956"/>
                  </a:cubicBezTo>
                  <a:cubicBezTo>
                    <a:pt x="692" y="1038"/>
                    <a:pt x="659" y="1104"/>
                    <a:pt x="610" y="1154"/>
                  </a:cubicBezTo>
                  <a:cubicBezTo>
                    <a:pt x="544" y="1203"/>
                    <a:pt x="462" y="1220"/>
                    <a:pt x="346" y="1220"/>
                  </a:cubicBezTo>
                  <a:cubicBezTo>
                    <a:pt x="280" y="1220"/>
                    <a:pt x="214" y="1203"/>
                    <a:pt x="165" y="1203"/>
                  </a:cubicBezTo>
                  <a:cubicBezTo>
                    <a:pt x="99" y="1187"/>
                    <a:pt x="50" y="1154"/>
                    <a:pt x="0" y="1137"/>
                  </a:cubicBezTo>
                  <a:lnTo>
                    <a:pt x="0" y="1302"/>
                  </a:lnTo>
                  <a:cubicBezTo>
                    <a:pt x="66" y="1319"/>
                    <a:pt x="115" y="1335"/>
                    <a:pt x="181" y="1352"/>
                  </a:cubicBezTo>
                  <a:cubicBezTo>
                    <a:pt x="247" y="1368"/>
                    <a:pt x="297" y="1368"/>
                    <a:pt x="346" y="1368"/>
                  </a:cubicBezTo>
                  <a:cubicBezTo>
                    <a:pt x="511" y="1368"/>
                    <a:pt x="643" y="1335"/>
                    <a:pt x="742" y="1269"/>
                  </a:cubicBezTo>
                  <a:cubicBezTo>
                    <a:pt x="824" y="1187"/>
                    <a:pt x="874" y="1088"/>
                    <a:pt x="874" y="956"/>
                  </a:cubicBezTo>
                  <a:cubicBezTo>
                    <a:pt x="874" y="874"/>
                    <a:pt x="841" y="808"/>
                    <a:pt x="791" y="742"/>
                  </a:cubicBezTo>
                  <a:cubicBezTo>
                    <a:pt x="742" y="692"/>
                    <a:pt x="676" y="643"/>
                    <a:pt x="593" y="626"/>
                  </a:cubicBezTo>
                  <a:cubicBezTo>
                    <a:pt x="676" y="610"/>
                    <a:pt x="725" y="577"/>
                    <a:pt x="775" y="528"/>
                  </a:cubicBezTo>
                  <a:cubicBezTo>
                    <a:pt x="824" y="478"/>
                    <a:pt x="841" y="412"/>
                    <a:pt x="841" y="346"/>
                  </a:cubicBezTo>
                  <a:cubicBezTo>
                    <a:pt x="841" y="231"/>
                    <a:pt x="791" y="149"/>
                    <a:pt x="725" y="83"/>
                  </a:cubicBezTo>
                  <a:cubicBezTo>
                    <a:pt x="643" y="33"/>
                    <a:pt x="528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020525" y="4966250"/>
              <a:ext cx="23100" cy="34225"/>
            </a:xfrm>
            <a:custGeom>
              <a:rect b="b" l="l" r="r" t="t"/>
              <a:pathLst>
                <a:path extrusionOk="0" h="1369" w="924">
                  <a:moveTo>
                    <a:pt x="462" y="132"/>
                  </a:moveTo>
                  <a:cubicBezTo>
                    <a:pt x="545" y="132"/>
                    <a:pt x="627" y="181"/>
                    <a:pt x="660" y="280"/>
                  </a:cubicBezTo>
                  <a:cubicBezTo>
                    <a:pt x="710" y="363"/>
                    <a:pt x="743" y="495"/>
                    <a:pt x="743" y="676"/>
                  </a:cubicBezTo>
                  <a:cubicBezTo>
                    <a:pt x="743" y="857"/>
                    <a:pt x="710" y="1006"/>
                    <a:pt x="660" y="1088"/>
                  </a:cubicBezTo>
                  <a:cubicBezTo>
                    <a:pt x="627" y="1187"/>
                    <a:pt x="545" y="1220"/>
                    <a:pt x="462" y="1220"/>
                  </a:cubicBezTo>
                  <a:cubicBezTo>
                    <a:pt x="363" y="1220"/>
                    <a:pt x="298" y="1187"/>
                    <a:pt x="248" y="1088"/>
                  </a:cubicBezTo>
                  <a:cubicBezTo>
                    <a:pt x="199" y="1006"/>
                    <a:pt x="182" y="857"/>
                    <a:pt x="182" y="676"/>
                  </a:cubicBezTo>
                  <a:cubicBezTo>
                    <a:pt x="182" y="495"/>
                    <a:pt x="199" y="363"/>
                    <a:pt x="248" y="280"/>
                  </a:cubicBezTo>
                  <a:cubicBezTo>
                    <a:pt x="298" y="181"/>
                    <a:pt x="363" y="132"/>
                    <a:pt x="462" y="132"/>
                  </a:cubicBezTo>
                  <a:close/>
                  <a:moveTo>
                    <a:pt x="462" y="0"/>
                  </a:moveTo>
                  <a:cubicBezTo>
                    <a:pt x="314" y="0"/>
                    <a:pt x="199" y="50"/>
                    <a:pt x="116" y="181"/>
                  </a:cubicBezTo>
                  <a:cubicBezTo>
                    <a:pt x="34" y="297"/>
                    <a:pt x="1" y="462"/>
                    <a:pt x="1" y="676"/>
                  </a:cubicBezTo>
                  <a:cubicBezTo>
                    <a:pt x="1" y="907"/>
                    <a:pt x="34" y="1071"/>
                    <a:pt x="116" y="1187"/>
                  </a:cubicBezTo>
                  <a:cubicBezTo>
                    <a:pt x="199" y="1319"/>
                    <a:pt x="314" y="1368"/>
                    <a:pt x="462" y="1368"/>
                  </a:cubicBezTo>
                  <a:cubicBezTo>
                    <a:pt x="611" y="1368"/>
                    <a:pt x="726" y="1319"/>
                    <a:pt x="792" y="1187"/>
                  </a:cubicBezTo>
                  <a:cubicBezTo>
                    <a:pt x="874" y="1071"/>
                    <a:pt x="924" y="907"/>
                    <a:pt x="924" y="676"/>
                  </a:cubicBezTo>
                  <a:cubicBezTo>
                    <a:pt x="924" y="462"/>
                    <a:pt x="874" y="297"/>
                    <a:pt x="792" y="181"/>
                  </a:cubicBezTo>
                  <a:cubicBezTo>
                    <a:pt x="726" y="50"/>
                    <a:pt x="611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048550" y="4966650"/>
              <a:ext cx="24325" cy="33400"/>
            </a:xfrm>
            <a:custGeom>
              <a:rect b="b" l="l" r="r" t="t"/>
              <a:pathLst>
                <a:path extrusionOk="0" h="1336" w="973">
                  <a:moveTo>
                    <a:pt x="594" y="165"/>
                  </a:moveTo>
                  <a:lnTo>
                    <a:pt x="594" y="874"/>
                  </a:lnTo>
                  <a:lnTo>
                    <a:pt x="149" y="874"/>
                  </a:lnTo>
                  <a:lnTo>
                    <a:pt x="594" y="165"/>
                  </a:lnTo>
                  <a:close/>
                  <a:moveTo>
                    <a:pt x="561" y="1"/>
                  </a:moveTo>
                  <a:lnTo>
                    <a:pt x="1" y="841"/>
                  </a:lnTo>
                  <a:lnTo>
                    <a:pt x="1" y="1022"/>
                  </a:lnTo>
                  <a:lnTo>
                    <a:pt x="594" y="1022"/>
                  </a:lnTo>
                  <a:lnTo>
                    <a:pt x="594" y="1336"/>
                  </a:lnTo>
                  <a:lnTo>
                    <a:pt x="775" y="1336"/>
                  </a:lnTo>
                  <a:lnTo>
                    <a:pt x="775" y="1022"/>
                  </a:lnTo>
                  <a:lnTo>
                    <a:pt x="973" y="1022"/>
                  </a:lnTo>
                  <a:lnTo>
                    <a:pt x="973" y="874"/>
                  </a:lnTo>
                  <a:lnTo>
                    <a:pt x="775" y="87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28"/>
          <p:cNvSpPr txBox="1"/>
          <p:nvPr/>
        </p:nvSpPr>
        <p:spPr>
          <a:xfrm>
            <a:off x="1177863" y="3722384"/>
            <a:ext cx="297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Train Data </a:t>
            </a:r>
            <a:r>
              <a:rPr b="1"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(27,455 cases)</a:t>
            </a: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6" name="Google Shape;546;p28"/>
          <p:cNvSpPr txBox="1"/>
          <p:nvPr/>
        </p:nvSpPr>
        <p:spPr>
          <a:xfrm>
            <a:off x="5711301" y="3745551"/>
            <a:ext cx="254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Test Data (7172 cases)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547" name="Google Shape;547;p28"/>
          <p:cNvGrpSpPr/>
          <p:nvPr/>
        </p:nvGrpSpPr>
        <p:grpSpPr>
          <a:xfrm>
            <a:off x="898514" y="1621904"/>
            <a:ext cx="3781779" cy="1691252"/>
            <a:chOff x="3115300" y="906125"/>
            <a:chExt cx="1802650" cy="562850"/>
          </a:xfrm>
        </p:grpSpPr>
        <p:sp>
          <p:nvSpPr>
            <p:cNvPr id="548" name="Google Shape;548;p28"/>
            <p:cNvSpPr/>
            <p:nvPr/>
          </p:nvSpPr>
          <p:spPr>
            <a:xfrm>
              <a:off x="3137550" y="1433525"/>
              <a:ext cx="23525" cy="35450"/>
            </a:xfrm>
            <a:custGeom>
              <a:rect b="b" l="l" r="r" t="t"/>
              <a:pathLst>
                <a:path extrusionOk="0" h="1418" w="941">
                  <a:moveTo>
                    <a:pt x="462" y="149"/>
                  </a:moveTo>
                  <a:cubicBezTo>
                    <a:pt x="561" y="149"/>
                    <a:pt x="627" y="198"/>
                    <a:pt x="677" y="281"/>
                  </a:cubicBezTo>
                  <a:cubicBezTo>
                    <a:pt x="726" y="379"/>
                    <a:pt x="759" y="511"/>
                    <a:pt x="759" y="709"/>
                  </a:cubicBezTo>
                  <a:cubicBezTo>
                    <a:pt x="759" y="890"/>
                    <a:pt x="726" y="1039"/>
                    <a:pt x="677" y="1121"/>
                  </a:cubicBezTo>
                  <a:cubicBezTo>
                    <a:pt x="627" y="1220"/>
                    <a:pt x="561" y="1269"/>
                    <a:pt x="462" y="1269"/>
                  </a:cubicBezTo>
                  <a:cubicBezTo>
                    <a:pt x="380" y="1269"/>
                    <a:pt x="297" y="1220"/>
                    <a:pt x="248" y="1121"/>
                  </a:cubicBezTo>
                  <a:cubicBezTo>
                    <a:pt x="199" y="1039"/>
                    <a:pt x="182" y="890"/>
                    <a:pt x="182" y="709"/>
                  </a:cubicBezTo>
                  <a:cubicBezTo>
                    <a:pt x="182" y="511"/>
                    <a:pt x="199" y="379"/>
                    <a:pt x="248" y="281"/>
                  </a:cubicBezTo>
                  <a:cubicBezTo>
                    <a:pt x="297" y="198"/>
                    <a:pt x="380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14" y="0"/>
                    <a:pt x="199" y="66"/>
                    <a:pt x="116" y="182"/>
                  </a:cubicBezTo>
                  <a:cubicBezTo>
                    <a:pt x="34" y="297"/>
                    <a:pt x="1" y="478"/>
                    <a:pt x="1" y="709"/>
                  </a:cubicBezTo>
                  <a:cubicBezTo>
                    <a:pt x="1" y="940"/>
                    <a:pt x="34" y="1105"/>
                    <a:pt x="116" y="1236"/>
                  </a:cubicBezTo>
                  <a:cubicBezTo>
                    <a:pt x="199" y="1352"/>
                    <a:pt x="314" y="1418"/>
                    <a:pt x="462" y="1418"/>
                  </a:cubicBezTo>
                  <a:cubicBezTo>
                    <a:pt x="627" y="1418"/>
                    <a:pt x="742" y="1352"/>
                    <a:pt x="808" y="1236"/>
                  </a:cubicBezTo>
                  <a:cubicBezTo>
                    <a:pt x="891" y="1105"/>
                    <a:pt x="940" y="940"/>
                    <a:pt x="940" y="709"/>
                  </a:cubicBezTo>
                  <a:cubicBezTo>
                    <a:pt x="940" y="478"/>
                    <a:pt x="891" y="297"/>
                    <a:pt x="808" y="182"/>
                  </a:cubicBezTo>
                  <a:cubicBezTo>
                    <a:pt x="742" y="66"/>
                    <a:pt x="627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3169275" y="1433925"/>
              <a:ext cx="20225" cy="34225"/>
            </a:xfrm>
            <a:custGeom>
              <a:rect b="b" l="l" r="r" t="t"/>
              <a:pathLst>
                <a:path extrusionOk="0" h="1369" w="809">
                  <a:moveTo>
                    <a:pt x="330" y="1"/>
                  </a:moveTo>
                  <a:lnTo>
                    <a:pt x="1" y="67"/>
                  </a:lnTo>
                  <a:lnTo>
                    <a:pt x="1" y="248"/>
                  </a:lnTo>
                  <a:lnTo>
                    <a:pt x="330" y="182"/>
                  </a:lnTo>
                  <a:lnTo>
                    <a:pt x="330" y="1220"/>
                  </a:lnTo>
                  <a:lnTo>
                    <a:pt x="17" y="1220"/>
                  </a:lnTo>
                  <a:lnTo>
                    <a:pt x="17" y="1369"/>
                  </a:lnTo>
                  <a:lnTo>
                    <a:pt x="808" y="1369"/>
                  </a:lnTo>
                  <a:lnTo>
                    <a:pt x="808" y="1220"/>
                  </a:lnTo>
                  <a:lnTo>
                    <a:pt x="512" y="1220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3302775" y="1433525"/>
              <a:ext cx="23525" cy="35450"/>
            </a:xfrm>
            <a:custGeom>
              <a:rect b="b" l="l" r="r" t="t"/>
              <a:pathLst>
                <a:path extrusionOk="0" h="1418" w="941">
                  <a:moveTo>
                    <a:pt x="462" y="149"/>
                  </a:moveTo>
                  <a:cubicBezTo>
                    <a:pt x="561" y="149"/>
                    <a:pt x="627" y="198"/>
                    <a:pt x="676" y="281"/>
                  </a:cubicBezTo>
                  <a:cubicBezTo>
                    <a:pt x="726" y="379"/>
                    <a:pt x="759" y="511"/>
                    <a:pt x="759" y="709"/>
                  </a:cubicBezTo>
                  <a:cubicBezTo>
                    <a:pt x="759" y="890"/>
                    <a:pt x="726" y="1039"/>
                    <a:pt x="676" y="1121"/>
                  </a:cubicBezTo>
                  <a:cubicBezTo>
                    <a:pt x="627" y="1220"/>
                    <a:pt x="561" y="1269"/>
                    <a:pt x="462" y="1269"/>
                  </a:cubicBezTo>
                  <a:cubicBezTo>
                    <a:pt x="363" y="1269"/>
                    <a:pt x="297" y="1220"/>
                    <a:pt x="248" y="1121"/>
                  </a:cubicBezTo>
                  <a:cubicBezTo>
                    <a:pt x="198" y="1039"/>
                    <a:pt x="182" y="890"/>
                    <a:pt x="182" y="709"/>
                  </a:cubicBezTo>
                  <a:cubicBezTo>
                    <a:pt x="182" y="511"/>
                    <a:pt x="198" y="379"/>
                    <a:pt x="248" y="281"/>
                  </a:cubicBezTo>
                  <a:cubicBezTo>
                    <a:pt x="297" y="198"/>
                    <a:pt x="363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66"/>
                    <a:pt x="116" y="182"/>
                  </a:cubicBezTo>
                  <a:cubicBezTo>
                    <a:pt x="34" y="297"/>
                    <a:pt x="1" y="478"/>
                    <a:pt x="1" y="709"/>
                  </a:cubicBezTo>
                  <a:cubicBezTo>
                    <a:pt x="1" y="940"/>
                    <a:pt x="34" y="1105"/>
                    <a:pt x="116" y="1236"/>
                  </a:cubicBezTo>
                  <a:cubicBezTo>
                    <a:pt x="198" y="1352"/>
                    <a:pt x="314" y="1418"/>
                    <a:pt x="462" y="1418"/>
                  </a:cubicBezTo>
                  <a:cubicBezTo>
                    <a:pt x="611" y="1418"/>
                    <a:pt x="726" y="1352"/>
                    <a:pt x="808" y="1236"/>
                  </a:cubicBezTo>
                  <a:cubicBezTo>
                    <a:pt x="891" y="1105"/>
                    <a:pt x="940" y="940"/>
                    <a:pt x="940" y="709"/>
                  </a:cubicBezTo>
                  <a:cubicBezTo>
                    <a:pt x="940" y="478"/>
                    <a:pt x="891" y="297"/>
                    <a:pt x="808" y="182"/>
                  </a:cubicBezTo>
                  <a:cubicBezTo>
                    <a:pt x="726" y="66"/>
                    <a:pt x="611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3332850" y="1433525"/>
              <a:ext cx="21450" cy="34625"/>
            </a:xfrm>
            <a:custGeom>
              <a:rect b="b" l="l" r="r" t="t"/>
              <a:pathLst>
                <a:path extrusionOk="0" h="1385" w="858">
                  <a:moveTo>
                    <a:pt x="396" y="0"/>
                  </a:moveTo>
                  <a:cubicBezTo>
                    <a:pt x="330" y="0"/>
                    <a:pt x="281" y="0"/>
                    <a:pt x="215" y="17"/>
                  </a:cubicBezTo>
                  <a:cubicBezTo>
                    <a:pt x="149" y="33"/>
                    <a:pt x="83" y="66"/>
                    <a:pt x="1" y="83"/>
                  </a:cubicBezTo>
                  <a:lnTo>
                    <a:pt x="1" y="281"/>
                  </a:lnTo>
                  <a:cubicBezTo>
                    <a:pt x="83" y="231"/>
                    <a:pt x="149" y="198"/>
                    <a:pt x="215" y="182"/>
                  </a:cubicBezTo>
                  <a:cubicBezTo>
                    <a:pt x="281" y="165"/>
                    <a:pt x="330" y="149"/>
                    <a:pt x="396" y="149"/>
                  </a:cubicBezTo>
                  <a:cubicBezTo>
                    <a:pt x="479" y="149"/>
                    <a:pt x="545" y="182"/>
                    <a:pt x="594" y="215"/>
                  </a:cubicBezTo>
                  <a:cubicBezTo>
                    <a:pt x="644" y="264"/>
                    <a:pt x="660" y="330"/>
                    <a:pt x="660" y="396"/>
                  </a:cubicBezTo>
                  <a:cubicBezTo>
                    <a:pt x="660" y="445"/>
                    <a:pt x="660" y="495"/>
                    <a:pt x="627" y="528"/>
                  </a:cubicBezTo>
                  <a:cubicBezTo>
                    <a:pt x="611" y="577"/>
                    <a:pt x="561" y="643"/>
                    <a:pt x="512" y="709"/>
                  </a:cubicBezTo>
                  <a:cubicBezTo>
                    <a:pt x="479" y="742"/>
                    <a:pt x="396" y="824"/>
                    <a:pt x="281" y="940"/>
                  </a:cubicBezTo>
                  <a:cubicBezTo>
                    <a:pt x="166" y="1055"/>
                    <a:pt x="67" y="1154"/>
                    <a:pt x="1" y="1236"/>
                  </a:cubicBezTo>
                  <a:lnTo>
                    <a:pt x="1" y="1385"/>
                  </a:lnTo>
                  <a:lnTo>
                    <a:pt x="858" y="1385"/>
                  </a:lnTo>
                  <a:lnTo>
                    <a:pt x="858" y="1236"/>
                  </a:lnTo>
                  <a:lnTo>
                    <a:pt x="215" y="1236"/>
                  </a:lnTo>
                  <a:cubicBezTo>
                    <a:pt x="363" y="1072"/>
                    <a:pt x="479" y="956"/>
                    <a:pt x="561" y="874"/>
                  </a:cubicBezTo>
                  <a:cubicBezTo>
                    <a:pt x="644" y="791"/>
                    <a:pt x="693" y="742"/>
                    <a:pt x="710" y="726"/>
                  </a:cubicBezTo>
                  <a:cubicBezTo>
                    <a:pt x="759" y="660"/>
                    <a:pt x="792" y="594"/>
                    <a:pt x="825" y="544"/>
                  </a:cubicBezTo>
                  <a:cubicBezTo>
                    <a:pt x="841" y="495"/>
                    <a:pt x="858" y="445"/>
                    <a:pt x="858" y="379"/>
                  </a:cubicBezTo>
                  <a:cubicBezTo>
                    <a:pt x="858" y="264"/>
                    <a:pt x="808" y="182"/>
                    <a:pt x="726" y="99"/>
                  </a:cubicBezTo>
                  <a:cubicBezTo>
                    <a:pt x="644" y="33"/>
                    <a:pt x="528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3451925" y="1433525"/>
              <a:ext cx="23525" cy="35450"/>
            </a:xfrm>
            <a:custGeom>
              <a:rect b="b" l="l" r="r" t="t"/>
              <a:pathLst>
                <a:path extrusionOk="0" h="1418" w="941">
                  <a:moveTo>
                    <a:pt x="462" y="149"/>
                  </a:moveTo>
                  <a:cubicBezTo>
                    <a:pt x="561" y="149"/>
                    <a:pt x="644" y="198"/>
                    <a:pt x="677" y="281"/>
                  </a:cubicBezTo>
                  <a:cubicBezTo>
                    <a:pt x="726" y="379"/>
                    <a:pt x="759" y="511"/>
                    <a:pt x="759" y="709"/>
                  </a:cubicBezTo>
                  <a:cubicBezTo>
                    <a:pt x="759" y="890"/>
                    <a:pt x="726" y="1039"/>
                    <a:pt x="677" y="1121"/>
                  </a:cubicBezTo>
                  <a:cubicBezTo>
                    <a:pt x="644" y="1220"/>
                    <a:pt x="561" y="1269"/>
                    <a:pt x="462" y="1269"/>
                  </a:cubicBezTo>
                  <a:cubicBezTo>
                    <a:pt x="380" y="1269"/>
                    <a:pt x="298" y="1220"/>
                    <a:pt x="248" y="1121"/>
                  </a:cubicBezTo>
                  <a:cubicBezTo>
                    <a:pt x="215" y="1039"/>
                    <a:pt x="182" y="890"/>
                    <a:pt x="182" y="709"/>
                  </a:cubicBezTo>
                  <a:cubicBezTo>
                    <a:pt x="182" y="511"/>
                    <a:pt x="215" y="379"/>
                    <a:pt x="248" y="281"/>
                  </a:cubicBezTo>
                  <a:cubicBezTo>
                    <a:pt x="298" y="198"/>
                    <a:pt x="380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14" y="0"/>
                    <a:pt x="199" y="66"/>
                    <a:pt x="116" y="182"/>
                  </a:cubicBezTo>
                  <a:cubicBezTo>
                    <a:pt x="34" y="297"/>
                    <a:pt x="1" y="478"/>
                    <a:pt x="1" y="709"/>
                  </a:cubicBezTo>
                  <a:cubicBezTo>
                    <a:pt x="1" y="940"/>
                    <a:pt x="34" y="1105"/>
                    <a:pt x="116" y="1236"/>
                  </a:cubicBezTo>
                  <a:cubicBezTo>
                    <a:pt x="199" y="1352"/>
                    <a:pt x="314" y="1418"/>
                    <a:pt x="462" y="1418"/>
                  </a:cubicBezTo>
                  <a:cubicBezTo>
                    <a:pt x="627" y="1418"/>
                    <a:pt x="743" y="1352"/>
                    <a:pt x="825" y="1236"/>
                  </a:cubicBezTo>
                  <a:cubicBezTo>
                    <a:pt x="907" y="1105"/>
                    <a:pt x="940" y="940"/>
                    <a:pt x="940" y="709"/>
                  </a:cubicBezTo>
                  <a:cubicBezTo>
                    <a:pt x="940" y="478"/>
                    <a:pt x="907" y="297"/>
                    <a:pt x="825" y="182"/>
                  </a:cubicBezTo>
                  <a:cubicBezTo>
                    <a:pt x="743" y="66"/>
                    <a:pt x="627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482025" y="1433525"/>
              <a:ext cx="22675" cy="35450"/>
            </a:xfrm>
            <a:custGeom>
              <a:rect b="b" l="l" r="r" t="t"/>
              <a:pathLst>
                <a:path extrusionOk="0" h="1418" w="907">
                  <a:moveTo>
                    <a:pt x="412" y="0"/>
                  </a:moveTo>
                  <a:cubicBezTo>
                    <a:pt x="363" y="0"/>
                    <a:pt x="297" y="0"/>
                    <a:pt x="247" y="17"/>
                  </a:cubicBezTo>
                  <a:cubicBezTo>
                    <a:pt x="181" y="17"/>
                    <a:pt x="115" y="33"/>
                    <a:pt x="49" y="50"/>
                  </a:cubicBezTo>
                  <a:lnTo>
                    <a:pt x="49" y="215"/>
                  </a:lnTo>
                  <a:cubicBezTo>
                    <a:pt x="115" y="198"/>
                    <a:pt x="181" y="182"/>
                    <a:pt x="231" y="165"/>
                  </a:cubicBezTo>
                  <a:cubicBezTo>
                    <a:pt x="297" y="165"/>
                    <a:pt x="346" y="149"/>
                    <a:pt x="396" y="149"/>
                  </a:cubicBezTo>
                  <a:cubicBezTo>
                    <a:pt x="494" y="149"/>
                    <a:pt x="560" y="165"/>
                    <a:pt x="610" y="215"/>
                  </a:cubicBezTo>
                  <a:cubicBezTo>
                    <a:pt x="659" y="248"/>
                    <a:pt x="692" y="297"/>
                    <a:pt x="692" y="363"/>
                  </a:cubicBezTo>
                  <a:cubicBezTo>
                    <a:pt x="692" y="445"/>
                    <a:pt x="659" y="495"/>
                    <a:pt x="610" y="528"/>
                  </a:cubicBezTo>
                  <a:cubicBezTo>
                    <a:pt x="560" y="561"/>
                    <a:pt x="494" y="577"/>
                    <a:pt x="412" y="577"/>
                  </a:cubicBezTo>
                  <a:lnTo>
                    <a:pt x="231" y="577"/>
                  </a:lnTo>
                  <a:lnTo>
                    <a:pt x="231" y="726"/>
                  </a:lnTo>
                  <a:lnTo>
                    <a:pt x="396" y="726"/>
                  </a:lnTo>
                  <a:cubicBezTo>
                    <a:pt x="494" y="726"/>
                    <a:pt x="577" y="759"/>
                    <a:pt x="626" y="808"/>
                  </a:cubicBezTo>
                  <a:cubicBezTo>
                    <a:pt x="692" y="841"/>
                    <a:pt x="709" y="907"/>
                    <a:pt x="709" y="989"/>
                  </a:cubicBezTo>
                  <a:cubicBezTo>
                    <a:pt x="709" y="1072"/>
                    <a:pt x="692" y="1138"/>
                    <a:pt x="626" y="1187"/>
                  </a:cubicBezTo>
                  <a:cubicBezTo>
                    <a:pt x="560" y="1236"/>
                    <a:pt x="478" y="1253"/>
                    <a:pt x="363" y="1253"/>
                  </a:cubicBezTo>
                  <a:cubicBezTo>
                    <a:pt x="297" y="1253"/>
                    <a:pt x="231" y="1253"/>
                    <a:pt x="165" y="1236"/>
                  </a:cubicBezTo>
                  <a:cubicBezTo>
                    <a:pt x="115" y="1220"/>
                    <a:pt x="49" y="1204"/>
                    <a:pt x="0" y="1171"/>
                  </a:cubicBezTo>
                  <a:lnTo>
                    <a:pt x="0" y="1352"/>
                  </a:lnTo>
                  <a:cubicBezTo>
                    <a:pt x="66" y="1368"/>
                    <a:pt x="132" y="1385"/>
                    <a:pt x="198" y="1401"/>
                  </a:cubicBezTo>
                  <a:cubicBezTo>
                    <a:pt x="247" y="1401"/>
                    <a:pt x="313" y="1418"/>
                    <a:pt x="363" y="1418"/>
                  </a:cubicBezTo>
                  <a:cubicBezTo>
                    <a:pt x="544" y="1418"/>
                    <a:pt x="676" y="1368"/>
                    <a:pt x="758" y="1302"/>
                  </a:cubicBezTo>
                  <a:cubicBezTo>
                    <a:pt x="857" y="1220"/>
                    <a:pt x="906" y="1121"/>
                    <a:pt x="906" y="989"/>
                  </a:cubicBezTo>
                  <a:cubicBezTo>
                    <a:pt x="906" y="907"/>
                    <a:pt x="874" y="824"/>
                    <a:pt x="824" y="775"/>
                  </a:cubicBezTo>
                  <a:cubicBezTo>
                    <a:pt x="775" y="709"/>
                    <a:pt x="709" y="676"/>
                    <a:pt x="626" y="643"/>
                  </a:cubicBezTo>
                  <a:cubicBezTo>
                    <a:pt x="692" y="627"/>
                    <a:pt x="758" y="594"/>
                    <a:pt x="808" y="544"/>
                  </a:cubicBezTo>
                  <a:cubicBezTo>
                    <a:pt x="841" y="495"/>
                    <a:pt x="874" y="429"/>
                    <a:pt x="874" y="346"/>
                  </a:cubicBezTo>
                  <a:cubicBezTo>
                    <a:pt x="874" y="248"/>
                    <a:pt x="824" y="165"/>
                    <a:pt x="742" y="99"/>
                  </a:cubicBezTo>
                  <a:cubicBezTo>
                    <a:pt x="659" y="33"/>
                    <a:pt x="560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611800" y="1433525"/>
              <a:ext cx="23500" cy="35450"/>
            </a:xfrm>
            <a:custGeom>
              <a:rect b="b" l="l" r="r" t="t"/>
              <a:pathLst>
                <a:path extrusionOk="0" h="1418" w="940">
                  <a:moveTo>
                    <a:pt x="462" y="149"/>
                  </a:moveTo>
                  <a:cubicBezTo>
                    <a:pt x="561" y="149"/>
                    <a:pt x="643" y="198"/>
                    <a:pt x="676" y="281"/>
                  </a:cubicBezTo>
                  <a:cubicBezTo>
                    <a:pt x="726" y="379"/>
                    <a:pt x="759" y="511"/>
                    <a:pt x="759" y="709"/>
                  </a:cubicBezTo>
                  <a:cubicBezTo>
                    <a:pt x="759" y="890"/>
                    <a:pt x="726" y="1039"/>
                    <a:pt x="676" y="1121"/>
                  </a:cubicBezTo>
                  <a:cubicBezTo>
                    <a:pt x="643" y="1220"/>
                    <a:pt x="561" y="1269"/>
                    <a:pt x="462" y="1269"/>
                  </a:cubicBezTo>
                  <a:cubicBezTo>
                    <a:pt x="380" y="1269"/>
                    <a:pt x="297" y="1220"/>
                    <a:pt x="248" y="1121"/>
                  </a:cubicBezTo>
                  <a:cubicBezTo>
                    <a:pt x="215" y="1039"/>
                    <a:pt x="182" y="890"/>
                    <a:pt x="182" y="709"/>
                  </a:cubicBezTo>
                  <a:cubicBezTo>
                    <a:pt x="182" y="511"/>
                    <a:pt x="215" y="379"/>
                    <a:pt x="248" y="281"/>
                  </a:cubicBezTo>
                  <a:cubicBezTo>
                    <a:pt x="297" y="198"/>
                    <a:pt x="380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66"/>
                    <a:pt x="116" y="182"/>
                  </a:cubicBezTo>
                  <a:cubicBezTo>
                    <a:pt x="34" y="297"/>
                    <a:pt x="1" y="478"/>
                    <a:pt x="1" y="709"/>
                  </a:cubicBezTo>
                  <a:cubicBezTo>
                    <a:pt x="1" y="940"/>
                    <a:pt x="34" y="1105"/>
                    <a:pt x="116" y="1236"/>
                  </a:cubicBezTo>
                  <a:cubicBezTo>
                    <a:pt x="198" y="1352"/>
                    <a:pt x="314" y="1418"/>
                    <a:pt x="462" y="1418"/>
                  </a:cubicBezTo>
                  <a:cubicBezTo>
                    <a:pt x="627" y="1418"/>
                    <a:pt x="742" y="1352"/>
                    <a:pt x="825" y="1236"/>
                  </a:cubicBezTo>
                  <a:cubicBezTo>
                    <a:pt x="907" y="1105"/>
                    <a:pt x="940" y="940"/>
                    <a:pt x="940" y="709"/>
                  </a:cubicBezTo>
                  <a:cubicBezTo>
                    <a:pt x="940" y="478"/>
                    <a:pt x="907" y="297"/>
                    <a:pt x="825" y="182"/>
                  </a:cubicBezTo>
                  <a:cubicBezTo>
                    <a:pt x="742" y="66"/>
                    <a:pt x="627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640650" y="1433925"/>
              <a:ext cx="24750" cy="34225"/>
            </a:xfrm>
            <a:custGeom>
              <a:rect b="b" l="l" r="r" t="t"/>
              <a:pathLst>
                <a:path extrusionOk="0" h="1369" w="990">
                  <a:moveTo>
                    <a:pt x="610" y="166"/>
                  </a:moveTo>
                  <a:lnTo>
                    <a:pt x="610" y="891"/>
                  </a:lnTo>
                  <a:lnTo>
                    <a:pt x="149" y="891"/>
                  </a:lnTo>
                  <a:lnTo>
                    <a:pt x="610" y="166"/>
                  </a:lnTo>
                  <a:close/>
                  <a:moveTo>
                    <a:pt x="561" y="1"/>
                  </a:moveTo>
                  <a:lnTo>
                    <a:pt x="0" y="874"/>
                  </a:lnTo>
                  <a:lnTo>
                    <a:pt x="0" y="1056"/>
                  </a:lnTo>
                  <a:lnTo>
                    <a:pt x="610" y="1056"/>
                  </a:lnTo>
                  <a:lnTo>
                    <a:pt x="610" y="1369"/>
                  </a:lnTo>
                  <a:lnTo>
                    <a:pt x="808" y="1369"/>
                  </a:lnTo>
                  <a:lnTo>
                    <a:pt x="808" y="1056"/>
                  </a:lnTo>
                  <a:lnTo>
                    <a:pt x="989" y="1056"/>
                  </a:lnTo>
                  <a:lnTo>
                    <a:pt x="989" y="891"/>
                  </a:lnTo>
                  <a:lnTo>
                    <a:pt x="808" y="891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750650" y="1433525"/>
              <a:ext cx="23525" cy="35450"/>
            </a:xfrm>
            <a:custGeom>
              <a:rect b="b" l="l" r="r" t="t"/>
              <a:pathLst>
                <a:path extrusionOk="0" h="1418" w="941">
                  <a:moveTo>
                    <a:pt x="462" y="149"/>
                  </a:moveTo>
                  <a:cubicBezTo>
                    <a:pt x="561" y="149"/>
                    <a:pt x="627" y="198"/>
                    <a:pt x="676" y="281"/>
                  </a:cubicBezTo>
                  <a:cubicBezTo>
                    <a:pt x="726" y="379"/>
                    <a:pt x="759" y="511"/>
                    <a:pt x="759" y="709"/>
                  </a:cubicBezTo>
                  <a:cubicBezTo>
                    <a:pt x="759" y="890"/>
                    <a:pt x="726" y="1039"/>
                    <a:pt x="676" y="1121"/>
                  </a:cubicBezTo>
                  <a:cubicBezTo>
                    <a:pt x="627" y="1220"/>
                    <a:pt x="561" y="1269"/>
                    <a:pt x="462" y="1269"/>
                  </a:cubicBezTo>
                  <a:cubicBezTo>
                    <a:pt x="363" y="1269"/>
                    <a:pt x="297" y="1220"/>
                    <a:pt x="248" y="1121"/>
                  </a:cubicBezTo>
                  <a:cubicBezTo>
                    <a:pt x="198" y="1039"/>
                    <a:pt x="182" y="890"/>
                    <a:pt x="182" y="709"/>
                  </a:cubicBezTo>
                  <a:cubicBezTo>
                    <a:pt x="182" y="511"/>
                    <a:pt x="198" y="379"/>
                    <a:pt x="248" y="281"/>
                  </a:cubicBezTo>
                  <a:cubicBezTo>
                    <a:pt x="297" y="198"/>
                    <a:pt x="363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66"/>
                    <a:pt x="116" y="182"/>
                  </a:cubicBezTo>
                  <a:cubicBezTo>
                    <a:pt x="34" y="297"/>
                    <a:pt x="1" y="478"/>
                    <a:pt x="1" y="709"/>
                  </a:cubicBezTo>
                  <a:cubicBezTo>
                    <a:pt x="1" y="940"/>
                    <a:pt x="34" y="1105"/>
                    <a:pt x="116" y="1236"/>
                  </a:cubicBezTo>
                  <a:cubicBezTo>
                    <a:pt x="198" y="1352"/>
                    <a:pt x="314" y="1418"/>
                    <a:pt x="462" y="1418"/>
                  </a:cubicBezTo>
                  <a:cubicBezTo>
                    <a:pt x="611" y="1418"/>
                    <a:pt x="726" y="1352"/>
                    <a:pt x="808" y="1236"/>
                  </a:cubicBezTo>
                  <a:cubicBezTo>
                    <a:pt x="891" y="1105"/>
                    <a:pt x="940" y="940"/>
                    <a:pt x="940" y="709"/>
                  </a:cubicBezTo>
                  <a:cubicBezTo>
                    <a:pt x="940" y="478"/>
                    <a:pt x="891" y="297"/>
                    <a:pt x="808" y="182"/>
                  </a:cubicBezTo>
                  <a:cubicBezTo>
                    <a:pt x="726" y="66"/>
                    <a:pt x="611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780725" y="1433925"/>
              <a:ext cx="22275" cy="35050"/>
            </a:xfrm>
            <a:custGeom>
              <a:rect b="b" l="l" r="r" t="t"/>
              <a:pathLst>
                <a:path extrusionOk="0" h="1402" w="891">
                  <a:moveTo>
                    <a:pt x="67" y="1"/>
                  </a:moveTo>
                  <a:lnTo>
                    <a:pt x="67" y="693"/>
                  </a:lnTo>
                  <a:cubicBezTo>
                    <a:pt x="116" y="660"/>
                    <a:pt x="166" y="644"/>
                    <a:pt x="215" y="644"/>
                  </a:cubicBezTo>
                  <a:cubicBezTo>
                    <a:pt x="265" y="627"/>
                    <a:pt x="314" y="627"/>
                    <a:pt x="363" y="627"/>
                  </a:cubicBezTo>
                  <a:cubicBezTo>
                    <a:pt x="462" y="627"/>
                    <a:pt x="545" y="644"/>
                    <a:pt x="611" y="710"/>
                  </a:cubicBezTo>
                  <a:cubicBezTo>
                    <a:pt x="660" y="759"/>
                    <a:pt x="693" y="841"/>
                    <a:pt x="693" y="924"/>
                  </a:cubicBezTo>
                  <a:cubicBezTo>
                    <a:pt x="693" y="1023"/>
                    <a:pt x="660" y="1105"/>
                    <a:pt x="611" y="1155"/>
                  </a:cubicBezTo>
                  <a:cubicBezTo>
                    <a:pt x="545" y="1220"/>
                    <a:pt x="462" y="1237"/>
                    <a:pt x="363" y="1237"/>
                  </a:cubicBezTo>
                  <a:cubicBezTo>
                    <a:pt x="298" y="1237"/>
                    <a:pt x="232" y="1237"/>
                    <a:pt x="166" y="1220"/>
                  </a:cubicBezTo>
                  <a:cubicBezTo>
                    <a:pt x="116" y="1204"/>
                    <a:pt x="50" y="1188"/>
                    <a:pt x="1" y="1155"/>
                  </a:cubicBezTo>
                  <a:lnTo>
                    <a:pt x="1" y="1336"/>
                  </a:lnTo>
                  <a:cubicBezTo>
                    <a:pt x="67" y="1352"/>
                    <a:pt x="133" y="1369"/>
                    <a:pt x="182" y="1385"/>
                  </a:cubicBezTo>
                  <a:cubicBezTo>
                    <a:pt x="248" y="1385"/>
                    <a:pt x="298" y="1402"/>
                    <a:pt x="363" y="1402"/>
                  </a:cubicBezTo>
                  <a:cubicBezTo>
                    <a:pt x="528" y="1402"/>
                    <a:pt x="660" y="1352"/>
                    <a:pt x="742" y="1270"/>
                  </a:cubicBezTo>
                  <a:cubicBezTo>
                    <a:pt x="841" y="1188"/>
                    <a:pt x="891" y="1072"/>
                    <a:pt x="891" y="924"/>
                  </a:cubicBezTo>
                  <a:cubicBezTo>
                    <a:pt x="891" y="792"/>
                    <a:pt x="841" y="677"/>
                    <a:pt x="742" y="594"/>
                  </a:cubicBezTo>
                  <a:cubicBezTo>
                    <a:pt x="660" y="512"/>
                    <a:pt x="545" y="462"/>
                    <a:pt x="396" y="462"/>
                  </a:cubicBezTo>
                  <a:cubicBezTo>
                    <a:pt x="363" y="462"/>
                    <a:pt x="330" y="479"/>
                    <a:pt x="314" y="479"/>
                  </a:cubicBezTo>
                  <a:cubicBezTo>
                    <a:pt x="281" y="479"/>
                    <a:pt x="248" y="479"/>
                    <a:pt x="232" y="495"/>
                  </a:cubicBezTo>
                  <a:lnTo>
                    <a:pt x="232" y="166"/>
                  </a:lnTo>
                  <a:lnTo>
                    <a:pt x="775" y="166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05175" y="1433525"/>
              <a:ext cx="23500" cy="35450"/>
            </a:xfrm>
            <a:custGeom>
              <a:rect b="b" l="l" r="r" t="t"/>
              <a:pathLst>
                <a:path extrusionOk="0" h="1418" w="940">
                  <a:moveTo>
                    <a:pt x="462" y="149"/>
                  </a:moveTo>
                  <a:cubicBezTo>
                    <a:pt x="561" y="149"/>
                    <a:pt x="626" y="198"/>
                    <a:pt x="676" y="281"/>
                  </a:cubicBezTo>
                  <a:cubicBezTo>
                    <a:pt x="725" y="379"/>
                    <a:pt x="758" y="511"/>
                    <a:pt x="758" y="709"/>
                  </a:cubicBezTo>
                  <a:cubicBezTo>
                    <a:pt x="758" y="890"/>
                    <a:pt x="725" y="1039"/>
                    <a:pt x="676" y="1121"/>
                  </a:cubicBezTo>
                  <a:cubicBezTo>
                    <a:pt x="626" y="1220"/>
                    <a:pt x="561" y="1269"/>
                    <a:pt x="462" y="1269"/>
                  </a:cubicBezTo>
                  <a:cubicBezTo>
                    <a:pt x="379" y="1269"/>
                    <a:pt x="297" y="1220"/>
                    <a:pt x="247" y="1121"/>
                  </a:cubicBezTo>
                  <a:cubicBezTo>
                    <a:pt x="198" y="1039"/>
                    <a:pt x="181" y="890"/>
                    <a:pt x="181" y="709"/>
                  </a:cubicBezTo>
                  <a:cubicBezTo>
                    <a:pt x="181" y="511"/>
                    <a:pt x="198" y="379"/>
                    <a:pt x="247" y="281"/>
                  </a:cubicBezTo>
                  <a:cubicBezTo>
                    <a:pt x="297" y="198"/>
                    <a:pt x="379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13" y="0"/>
                    <a:pt x="198" y="66"/>
                    <a:pt x="116" y="182"/>
                  </a:cubicBezTo>
                  <a:cubicBezTo>
                    <a:pt x="33" y="297"/>
                    <a:pt x="0" y="478"/>
                    <a:pt x="0" y="709"/>
                  </a:cubicBezTo>
                  <a:cubicBezTo>
                    <a:pt x="0" y="940"/>
                    <a:pt x="33" y="1105"/>
                    <a:pt x="116" y="1236"/>
                  </a:cubicBezTo>
                  <a:cubicBezTo>
                    <a:pt x="198" y="1352"/>
                    <a:pt x="313" y="1418"/>
                    <a:pt x="462" y="1418"/>
                  </a:cubicBezTo>
                  <a:cubicBezTo>
                    <a:pt x="626" y="1418"/>
                    <a:pt x="742" y="1352"/>
                    <a:pt x="808" y="1236"/>
                  </a:cubicBezTo>
                  <a:cubicBezTo>
                    <a:pt x="890" y="1105"/>
                    <a:pt x="940" y="940"/>
                    <a:pt x="940" y="709"/>
                  </a:cubicBezTo>
                  <a:cubicBezTo>
                    <a:pt x="940" y="478"/>
                    <a:pt x="890" y="297"/>
                    <a:pt x="808" y="182"/>
                  </a:cubicBezTo>
                  <a:cubicBezTo>
                    <a:pt x="742" y="66"/>
                    <a:pt x="626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934825" y="1433525"/>
              <a:ext cx="23525" cy="35450"/>
            </a:xfrm>
            <a:custGeom>
              <a:rect b="b" l="l" r="r" t="t"/>
              <a:pathLst>
                <a:path extrusionOk="0" h="1418" w="941">
                  <a:moveTo>
                    <a:pt x="495" y="627"/>
                  </a:moveTo>
                  <a:cubicBezTo>
                    <a:pt x="578" y="627"/>
                    <a:pt x="644" y="660"/>
                    <a:pt x="693" y="709"/>
                  </a:cubicBezTo>
                  <a:cubicBezTo>
                    <a:pt x="742" y="775"/>
                    <a:pt x="759" y="857"/>
                    <a:pt x="759" y="940"/>
                  </a:cubicBezTo>
                  <a:cubicBezTo>
                    <a:pt x="759" y="1039"/>
                    <a:pt x="742" y="1121"/>
                    <a:pt x="693" y="1187"/>
                  </a:cubicBezTo>
                  <a:cubicBezTo>
                    <a:pt x="644" y="1236"/>
                    <a:pt x="578" y="1269"/>
                    <a:pt x="495" y="1269"/>
                  </a:cubicBezTo>
                  <a:cubicBezTo>
                    <a:pt x="413" y="1269"/>
                    <a:pt x="347" y="1236"/>
                    <a:pt x="297" y="1187"/>
                  </a:cubicBezTo>
                  <a:cubicBezTo>
                    <a:pt x="248" y="1121"/>
                    <a:pt x="232" y="1039"/>
                    <a:pt x="232" y="940"/>
                  </a:cubicBezTo>
                  <a:cubicBezTo>
                    <a:pt x="232" y="857"/>
                    <a:pt x="248" y="775"/>
                    <a:pt x="297" y="709"/>
                  </a:cubicBezTo>
                  <a:cubicBezTo>
                    <a:pt x="347" y="660"/>
                    <a:pt x="413" y="627"/>
                    <a:pt x="495" y="627"/>
                  </a:cubicBezTo>
                  <a:close/>
                  <a:moveTo>
                    <a:pt x="578" y="0"/>
                  </a:moveTo>
                  <a:cubicBezTo>
                    <a:pt x="396" y="0"/>
                    <a:pt x="264" y="66"/>
                    <a:pt x="166" y="198"/>
                  </a:cubicBezTo>
                  <a:cubicBezTo>
                    <a:pt x="50" y="314"/>
                    <a:pt x="1" y="495"/>
                    <a:pt x="1" y="709"/>
                  </a:cubicBezTo>
                  <a:cubicBezTo>
                    <a:pt x="1" y="940"/>
                    <a:pt x="50" y="1105"/>
                    <a:pt x="133" y="1236"/>
                  </a:cubicBezTo>
                  <a:cubicBezTo>
                    <a:pt x="215" y="1352"/>
                    <a:pt x="330" y="1418"/>
                    <a:pt x="495" y="1418"/>
                  </a:cubicBezTo>
                  <a:cubicBezTo>
                    <a:pt x="627" y="1418"/>
                    <a:pt x="742" y="1368"/>
                    <a:pt x="825" y="1286"/>
                  </a:cubicBezTo>
                  <a:cubicBezTo>
                    <a:pt x="907" y="1204"/>
                    <a:pt x="940" y="1088"/>
                    <a:pt x="940" y="940"/>
                  </a:cubicBezTo>
                  <a:cubicBezTo>
                    <a:pt x="940" y="808"/>
                    <a:pt x="907" y="693"/>
                    <a:pt x="825" y="610"/>
                  </a:cubicBezTo>
                  <a:cubicBezTo>
                    <a:pt x="742" y="528"/>
                    <a:pt x="644" y="478"/>
                    <a:pt x="512" y="478"/>
                  </a:cubicBezTo>
                  <a:cubicBezTo>
                    <a:pt x="446" y="478"/>
                    <a:pt x="380" y="495"/>
                    <a:pt x="330" y="528"/>
                  </a:cubicBezTo>
                  <a:cubicBezTo>
                    <a:pt x="264" y="561"/>
                    <a:pt x="232" y="594"/>
                    <a:pt x="182" y="643"/>
                  </a:cubicBezTo>
                  <a:cubicBezTo>
                    <a:pt x="199" y="478"/>
                    <a:pt x="232" y="363"/>
                    <a:pt x="297" y="281"/>
                  </a:cubicBezTo>
                  <a:cubicBezTo>
                    <a:pt x="363" y="198"/>
                    <a:pt x="462" y="149"/>
                    <a:pt x="578" y="149"/>
                  </a:cubicBezTo>
                  <a:cubicBezTo>
                    <a:pt x="627" y="149"/>
                    <a:pt x="677" y="165"/>
                    <a:pt x="726" y="165"/>
                  </a:cubicBezTo>
                  <a:cubicBezTo>
                    <a:pt x="759" y="182"/>
                    <a:pt x="808" y="198"/>
                    <a:pt x="858" y="215"/>
                  </a:cubicBezTo>
                  <a:lnTo>
                    <a:pt x="858" y="50"/>
                  </a:lnTo>
                  <a:cubicBezTo>
                    <a:pt x="808" y="33"/>
                    <a:pt x="759" y="17"/>
                    <a:pt x="709" y="17"/>
                  </a:cubicBezTo>
                  <a:cubicBezTo>
                    <a:pt x="660" y="0"/>
                    <a:pt x="611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091400" y="1433525"/>
              <a:ext cx="23525" cy="35450"/>
            </a:xfrm>
            <a:custGeom>
              <a:rect b="b" l="l" r="r" t="t"/>
              <a:pathLst>
                <a:path extrusionOk="0" h="1418" w="941">
                  <a:moveTo>
                    <a:pt x="462" y="149"/>
                  </a:moveTo>
                  <a:cubicBezTo>
                    <a:pt x="561" y="149"/>
                    <a:pt x="643" y="198"/>
                    <a:pt x="676" y="281"/>
                  </a:cubicBezTo>
                  <a:cubicBezTo>
                    <a:pt x="726" y="379"/>
                    <a:pt x="759" y="511"/>
                    <a:pt x="759" y="709"/>
                  </a:cubicBezTo>
                  <a:cubicBezTo>
                    <a:pt x="759" y="890"/>
                    <a:pt x="726" y="1039"/>
                    <a:pt x="676" y="1121"/>
                  </a:cubicBezTo>
                  <a:cubicBezTo>
                    <a:pt x="643" y="1220"/>
                    <a:pt x="561" y="1269"/>
                    <a:pt x="462" y="1269"/>
                  </a:cubicBezTo>
                  <a:cubicBezTo>
                    <a:pt x="380" y="1269"/>
                    <a:pt x="297" y="1220"/>
                    <a:pt x="248" y="1121"/>
                  </a:cubicBezTo>
                  <a:cubicBezTo>
                    <a:pt x="215" y="1039"/>
                    <a:pt x="182" y="890"/>
                    <a:pt x="182" y="709"/>
                  </a:cubicBezTo>
                  <a:cubicBezTo>
                    <a:pt x="182" y="511"/>
                    <a:pt x="215" y="379"/>
                    <a:pt x="248" y="281"/>
                  </a:cubicBezTo>
                  <a:cubicBezTo>
                    <a:pt x="297" y="198"/>
                    <a:pt x="380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66"/>
                    <a:pt x="116" y="182"/>
                  </a:cubicBezTo>
                  <a:cubicBezTo>
                    <a:pt x="34" y="297"/>
                    <a:pt x="1" y="478"/>
                    <a:pt x="1" y="709"/>
                  </a:cubicBezTo>
                  <a:cubicBezTo>
                    <a:pt x="1" y="940"/>
                    <a:pt x="34" y="1105"/>
                    <a:pt x="116" y="1236"/>
                  </a:cubicBezTo>
                  <a:cubicBezTo>
                    <a:pt x="198" y="1352"/>
                    <a:pt x="314" y="1418"/>
                    <a:pt x="462" y="1418"/>
                  </a:cubicBezTo>
                  <a:cubicBezTo>
                    <a:pt x="627" y="1418"/>
                    <a:pt x="742" y="1352"/>
                    <a:pt x="825" y="1236"/>
                  </a:cubicBezTo>
                  <a:cubicBezTo>
                    <a:pt x="907" y="1105"/>
                    <a:pt x="940" y="940"/>
                    <a:pt x="940" y="709"/>
                  </a:cubicBezTo>
                  <a:cubicBezTo>
                    <a:pt x="940" y="478"/>
                    <a:pt x="907" y="297"/>
                    <a:pt x="825" y="182"/>
                  </a:cubicBezTo>
                  <a:cubicBezTo>
                    <a:pt x="742" y="66"/>
                    <a:pt x="627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121900" y="1433925"/>
              <a:ext cx="21850" cy="34225"/>
            </a:xfrm>
            <a:custGeom>
              <a:rect b="b" l="l" r="r" t="t"/>
              <a:pathLst>
                <a:path extrusionOk="0" h="1369" w="874">
                  <a:moveTo>
                    <a:pt x="0" y="1"/>
                  </a:moveTo>
                  <a:lnTo>
                    <a:pt x="0" y="166"/>
                  </a:lnTo>
                  <a:lnTo>
                    <a:pt x="659" y="166"/>
                  </a:lnTo>
                  <a:lnTo>
                    <a:pt x="182" y="1369"/>
                  </a:lnTo>
                  <a:lnTo>
                    <a:pt x="379" y="1369"/>
                  </a:lnTo>
                  <a:lnTo>
                    <a:pt x="874" y="83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233975" y="1433525"/>
              <a:ext cx="23900" cy="35450"/>
            </a:xfrm>
            <a:custGeom>
              <a:rect b="b" l="l" r="r" t="t"/>
              <a:pathLst>
                <a:path extrusionOk="0" h="1418" w="956">
                  <a:moveTo>
                    <a:pt x="478" y="149"/>
                  </a:moveTo>
                  <a:cubicBezTo>
                    <a:pt x="577" y="149"/>
                    <a:pt x="643" y="198"/>
                    <a:pt x="692" y="281"/>
                  </a:cubicBezTo>
                  <a:cubicBezTo>
                    <a:pt x="742" y="379"/>
                    <a:pt x="758" y="511"/>
                    <a:pt x="758" y="709"/>
                  </a:cubicBezTo>
                  <a:cubicBezTo>
                    <a:pt x="758" y="890"/>
                    <a:pt x="742" y="1039"/>
                    <a:pt x="692" y="1121"/>
                  </a:cubicBezTo>
                  <a:cubicBezTo>
                    <a:pt x="643" y="1220"/>
                    <a:pt x="577" y="1269"/>
                    <a:pt x="478" y="1269"/>
                  </a:cubicBezTo>
                  <a:cubicBezTo>
                    <a:pt x="379" y="1269"/>
                    <a:pt x="313" y="1220"/>
                    <a:pt x="264" y="1121"/>
                  </a:cubicBezTo>
                  <a:cubicBezTo>
                    <a:pt x="214" y="1039"/>
                    <a:pt x="198" y="890"/>
                    <a:pt x="198" y="709"/>
                  </a:cubicBezTo>
                  <a:cubicBezTo>
                    <a:pt x="198" y="511"/>
                    <a:pt x="214" y="379"/>
                    <a:pt x="264" y="281"/>
                  </a:cubicBezTo>
                  <a:cubicBezTo>
                    <a:pt x="313" y="198"/>
                    <a:pt x="379" y="149"/>
                    <a:pt x="478" y="149"/>
                  </a:cubicBezTo>
                  <a:close/>
                  <a:moveTo>
                    <a:pt x="478" y="0"/>
                  </a:moveTo>
                  <a:cubicBezTo>
                    <a:pt x="330" y="0"/>
                    <a:pt x="214" y="66"/>
                    <a:pt x="132" y="182"/>
                  </a:cubicBezTo>
                  <a:cubicBezTo>
                    <a:pt x="50" y="297"/>
                    <a:pt x="0" y="478"/>
                    <a:pt x="0" y="709"/>
                  </a:cubicBezTo>
                  <a:cubicBezTo>
                    <a:pt x="0" y="940"/>
                    <a:pt x="50" y="1105"/>
                    <a:pt x="132" y="1236"/>
                  </a:cubicBezTo>
                  <a:cubicBezTo>
                    <a:pt x="214" y="1352"/>
                    <a:pt x="330" y="1418"/>
                    <a:pt x="478" y="1418"/>
                  </a:cubicBezTo>
                  <a:cubicBezTo>
                    <a:pt x="626" y="1418"/>
                    <a:pt x="742" y="1352"/>
                    <a:pt x="824" y="1236"/>
                  </a:cubicBezTo>
                  <a:cubicBezTo>
                    <a:pt x="907" y="1105"/>
                    <a:pt x="956" y="940"/>
                    <a:pt x="956" y="709"/>
                  </a:cubicBezTo>
                  <a:cubicBezTo>
                    <a:pt x="956" y="478"/>
                    <a:pt x="907" y="297"/>
                    <a:pt x="824" y="182"/>
                  </a:cubicBezTo>
                  <a:cubicBezTo>
                    <a:pt x="742" y="66"/>
                    <a:pt x="626" y="0"/>
                    <a:pt x="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4264050" y="1433525"/>
              <a:ext cx="23500" cy="35450"/>
            </a:xfrm>
            <a:custGeom>
              <a:rect b="b" l="l" r="r" t="t"/>
              <a:pathLst>
                <a:path extrusionOk="0" h="1418" w="940">
                  <a:moveTo>
                    <a:pt x="462" y="149"/>
                  </a:moveTo>
                  <a:cubicBezTo>
                    <a:pt x="544" y="149"/>
                    <a:pt x="610" y="165"/>
                    <a:pt x="643" y="198"/>
                  </a:cubicBezTo>
                  <a:cubicBezTo>
                    <a:pt x="692" y="248"/>
                    <a:pt x="725" y="297"/>
                    <a:pt x="725" y="363"/>
                  </a:cubicBezTo>
                  <a:cubicBezTo>
                    <a:pt x="725" y="445"/>
                    <a:pt x="692" y="495"/>
                    <a:pt x="643" y="528"/>
                  </a:cubicBezTo>
                  <a:cubicBezTo>
                    <a:pt x="610" y="577"/>
                    <a:pt x="544" y="594"/>
                    <a:pt x="462" y="594"/>
                  </a:cubicBezTo>
                  <a:cubicBezTo>
                    <a:pt x="379" y="594"/>
                    <a:pt x="330" y="577"/>
                    <a:pt x="280" y="528"/>
                  </a:cubicBezTo>
                  <a:cubicBezTo>
                    <a:pt x="231" y="495"/>
                    <a:pt x="214" y="445"/>
                    <a:pt x="214" y="363"/>
                  </a:cubicBezTo>
                  <a:cubicBezTo>
                    <a:pt x="214" y="297"/>
                    <a:pt x="231" y="248"/>
                    <a:pt x="280" y="198"/>
                  </a:cubicBezTo>
                  <a:cubicBezTo>
                    <a:pt x="330" y="165"/>
                    <a:pt x="379" y="149"/>
                    <a:pt x="462" y="149"/>
                  </a:cubicBezTo>
                  <a:close/>
                  <a:moveTo>
                    <a:pt x="462" y="742"/>
                  </a:moveTo>
                  <a:cubicBezTo>
                    <a:pt x="561" y="742"/>
                    <a:pt x="627" y="759"/>
                    <a:pt x="676" y="808"/>
                  </a:cubicBezTo>
                  <a:cubicBezTo>
                    <a:pt x="725" y="857"/>
                    <a:pt x="742" y="923"/>
                    <a:pt x="742" y="1006"/>
                  </a:cubicBezTo>
                  <a:cubicBezTo>
                    <a:pt x="742" y="1088"/>
                    <a:pt x="725" y="1154"/>
                    <a:pt x="676" y="1187"/>
                  </a:cubicBezTo>
                  <a:cubicBezTo>
                    <a:pt x="627" y="1236"/>
                    <a:pt x="561" y="1269"/>
                    <a:pt x="462" y="1269"/>
                  </a:cubicBezTo>
                  <a:cubicBezTo>
                    <a:pt x="379" y="1269"/>
                    <a:pt x="313" y="1236"/>
                    <a:pt x="264" y="1187"/>
                  </a:cubicBezTo>
                  <a:cubicBezTo>
                    <a:pt x="214" y="1154"/>
                    <a:pt x="182" y="1088"/>
                    <a:pt x="182" y="1006"/>
                  </a:cubicBezTo>
                  <a:cubicBezTo>
                    <a:pt x="182" y="923"/>
                    <a:pt x="214" y="857"/>
                    <a:pt x="264" y="808"/>
                  </a:cubicBezTo>
                  <a:cubicBezTo>
                    <a:pt x="313" y="759"/>
                    <a:pt x="379" y="742"/>
                    <a:pt x="462" y="742"/>
                  </a:cubicBezTo>
                  <a:close/>
                  <a:moveTo>
                    <a:pt x="462" y="0"/>
                  </a:moveTo>
                  <a:cubicBezTo>
                    <a:pt x="330" y="0"/>
                    <a:pt x="231" y="33"/>
                    <a:pt x="149" y="99"/>
                  </a:cubicBezTo>
                  <a:cubicBezTo>
                    <a:pt x="66" y="149"/>
                    <a:pt x="33" y="248"/>
                    <a:pt x="33" y="346"/>
                  </a:cubicBezTo>
                  <a:cubicBezTo>
                    <a:pt x="33" y="429"/>
                    <a:pt x="50" y="495"/>
                    <a:pt x="99" y="544"/>
                  </a:cubicBezTo>
                  <a:cubicBezTo>
                    <a:pt x="149" y="610"/>
                    <a:pt x="198" y="643"/>
                    <a:pt x="280" y="660"/>
                  </a:cubicBezTo>
                  <a:cubicBezTo>
                    <a:pt x="198" y="676"/>
                    <a:pt x="116" y="726"/>
                    <a:pt x="66" y="775"/>
                  </a:cubicBezTo>
                  <a:cubicBezTo>
                    <a:pt x="17" y="841"/>
                    <a:pt x="0" y="907"/>
                    <a:pt x="0" y="1006"/>
                  </a:cubicBezTo>
                  <a:cubicBezTo>
                    <a:pt x="0" y="1138"/>
                    <a:pt x="33" y="1236"/>
                    <a:pt x="116" y="1302"/>
                  </a:cubicBezTo>
                  <a:cubicBezTo>
                    <a:pt x="198" y="1368"/>
                    <a:pt x="313" y="1418"/>
                    <a:pt x="462" y="1418"/>
                  </a:cubicBezTo>
                  <a:cubicBezTo>
                    <a:pt x="610" y="1418"/>
                    <a:pt x="725" y="1368"/>
                    <a:pt x="808" y="1302"/>
                  </a:cubicBezTo>
                  <a:cubicBezTo>
                    <a:pt x="890" y="1236"/>
                    <a:pt x="940" y="1138"/>
                    <a:pt x="940" y="1006"/>
                  </a:cubicBezTo>
                  <a:cubicBezTo>
                    <a:pt x="940" y="907"/>
                    <a:pt x="907" y="841"/>
                    <a:pt x="857" y="775"/>
                  </a:cubicBezTo>
                  <a:cubicBezTo>
                    <a:pt x="808" y="726"/>
                    <a:pt x="742" y="676"/>
                    <a:pt x="643" y="660"/>
                  </a:cubicBezTo>
                  <a:cubicBezTo>
                    <a:pt x="725" y="643"/>
                    <a:pt x="791" y="610"/>
                    <a:pt x="841" y="544"/>
                  </a:cubicBezTo>
                  <a:cubicBezTo>
                    <a:pt x="874" y="495"/>
                    <a:pt x="907" y="429"/>
                    <a:pt x="907" y="346"/>
                  </a:cubicBezTo>
                  <a:cubicBezTo>
                    <a:pt x="907" y="248"/>
                    <a:pt x="857" y="149"/>
                    <a:pt x="791" y="99"/>
                  </a:cubicBezTo>
                  <a:cubicBezTo>
                    <a:pt x="709" y="33"/>
                    <a:pt x="594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4393825" y="1433525"/>
              <a:ext cx="23925" cy="35450"/>
            </a:xfrm>
            <a:custGeom>
              <a:rect b="b" l="l" r="r" t="t"/>
              <a:pathLst>
                <a:path extrusionOk="0" h="1418" w="957">
                  <a:moveTo>
                    <a:pt x="479" y="149"/>
                  </a:moveTo>
                  <a:cubicBezTo>
                    <a:pt x="578" y="149"/>
                    <a:pt x="644" y="198"/>
                    <a:pt x="693" y="281"/>
                  </a:cubicBezTo>
                  <a:cubicBezTo>
                    <a:pt x="742" y="379"/>
                    <a:pt x="759" y="511"/>
                    <a:pt x="759" y="709"/>
                  </a:cubicBezTo>
                  <a:cubicBezTo>
                    <a:pt x="759" y="890"/>
                    <a:pt x="742" y="1039"/>
                    <a:pt x="693" y="1121"/>
                  </a:cubicBezTo>
                  <a:cubicBezTo>
                    <a:pt x="644" y="1220"/>
                    <a:pt x="578" y="1269"/>
                    <a:pt x="479" y="1269"/>
                  </a:cubicBezTo>
                  <a:cubicBezTo>
                    <a:pt x="380" y="1269"/>
                    <a:pt x="314" y="1220"/>
                    <a:pt x="264" y="1121"/>
                  </a:cubicBezTo>
                  <a:cubicBezTo>
                    <a:pt x="215" y="1039"/>
                    <a:pt x="199" y="890"/>
                    <a:pt x="199" y="709"/>
                  </a:cubicBezTo>
                  <a:cubicBezTo>
                    <a:pt x="199" y="511"/>
                    <a:pt x="215" y="379"/>
                    <a:pt x="264" y="281"/>
                  </a:cubicBezTo>
                  <a:cubicBezTo>
                    <a:pt x="314" y="198"/>
                    <a:pt x="380" y="149"/>
                    <a:pt x="479" y="149"/>
                  </a:cubicBezTo>
                  <a:close/>
                  <a:moveTo>
                    <a:pt x="479" y="0"/>
                  </a:moveTo>
                  <a:cubicBezTo>
                    <a:pt x="330" y="0"/>
                    <a:pt x="215" y="66"/>
                    <a:pt x="133" y="182"/>
                  </a:cubicBezTo>
                  <a:cubicBezTo>
                    <a:pt x="50" y="297"/>
                    <a:pt x="1" y="478"/>
                    <a:pt x="1" y="709"/>
                  </a:cubicBezTo>
                  <a:cubicBezTo>
                    <a:pt x="1" y="940"/>
                    <a:pt x="50" y="1105"/>
                    <a:pt x="133" y="1236"/>
                  </a:cubicBezTo>
                  <a:cubicBezTo>
                    <a:pt x="215" y="1352"/>
                    <a:pt x="330" y="1418"/>
                    <a:pt x="479" y="1418"/>
                  </a:cubicBezTo>
                  <a:cubicBezTo>
                    <a:pt x="627" y="1418"/>
                    <a:pt x="742" y="1352"/>
                    <a:pt x="825" y="1236"/>
                  </a:cubicBezTo>
                  <a:cubicBezTo>
                    <a:pt x="907" y="1105"/>
                    <a:pt x="957" y="940"/>
                    <a:pt x="957" y="709"/>
                  </a:cubicBezTo>
                  <a:cubicBezTo>
                    <a:pt x="957" y="478"/>
                    <a:pt x="907" y="297"/>
                    <a:pt x="825" y="182"/>
                  </a:cubicBezTo>
                  <a:cubicBezTo>
                    <a:pt x="742" y="66"/>
                    <a:pt x="627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4423500" y="1433525"/>
              <a:ext cx="23500" cy="35450"/>
            </a:xfrm>
            <a:custGeom>
              <a:rect b="b" l="l" r="r" t="t"/>
              <a:pathLst>
                <a:path extrusionOk="0" h="1418" w="940">
                  <a:moveTo>
                    <a:pt x="462" y="149"/>
                  </a:moveTo>
                  <a:cubicBezTo>
                    <a:pt x="544" y="149"/>
                    <a:pt x="610" y="165"/>
                    <a:pt x="660" y="231"/>
                  </a:cubicBezTo>
                  <a:cubicBezTo>
                    <a:pt x="709" y="281"/>
                    <a:pt x="726" y="363"/>
                    <a:pt x="726" y="462"/>
                  </a:cubicBezTo>
                  <a:cubicBezTo>
                    <a:pt x="726" y="561"/>
                    <a:pt x="709" y="643"/>
                    <a:pt x="660" y="693"/>
                  </a:cubicBezTo>
                  <a:cubicBezTo>
                    <a:pt x="610" y="759"/>
                    <a:pt x="544" y="775"/>
                    <a:pt x="462" y="775"/>
                  </a:cubicBezTo>
                  <a:cubicBezTo>
                    <a:pt x="379" y="775"/>
                    <a:pt x="314" y="759"/>
                    <a:pt x="264" y="693"/>
                  </a:cubicBezTo>
                  <a:cubicBezTo>
                    <a:pt x="215" y="643"/>
                    <a:pt x="198" y="561"/>
                    <a:pt x="198" y="462"/>
                  </a:cubicBezTo>
                  <a:cubicBezTo>
                    <a:pt x="198" y="363"/>
                    <a:pt x="215" y="281"/>
                    <a:pt x="264" y="231"/>
                  </a:cubicBezTo>
                  <a:cubicBezTo>
                    <a:pt x="314" y="165"/>
                    <a:pt x="379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30" y="0"/>
                    <a:pt x="215" y="33"/>
                    <a:pt x="132" y="132"/>
                  </a:cubicBezTo>
                  <a:cubicBezTo>
                    <a:pt x="50" y="215"/>
                    <a:pt x="0" y="314"/>
                    <a:pt x="0" y="462"/>
                  </a:cubicBezTo>
                  <a:cubicBezTo>
                    <a:pt x="0" y="610"/>
                    <a:pt x="50" y="709"/>
                    <a:pt x="132" y="808"/>
                  </a:cubicBezTo>
                  <a:cubicBezTo>
                    <a:pt x="198" y="874"/>
                    <a:pt x="314" y="923"/>
                    <a:pt x="445" y="923"/>
                  </a:cubicBezTo>
                  <a:cubicBezTo>
                    <a:pt x="511" y="923"/>
                    <a:pt x="577" y="907"/>
                    <a:pt x="627" y="874"/>
                  </a:cubicBezTo>
                  <a:cubicBezTo>
                    <a:pt x="676" y="857"/>
                    <a:pt x="726" y="808"/>
                    <a:pt x="759" y="759"/>
                  </a:cubicBezTo>
                  <a:lnTo>
                    <a:pt x="759" y="759"/>
                  </a:lnTo>
                  <a:cubicBezTo>
                    <a:pt x="759" y="923"/>
                    <a:pt x="709" y="1055"/>
                    <a:pt x="660" y="1138"/>
                  </a:cubicBezTo>
                  <a:cubicBezTo>
                    <a:pt x="594" y="1220"/>
                    <a:pt x="495" y="1253"/>
                    <a:pt x="379" y="1253"/>
                  </a:cubicBezTo>
                  <a:cubicBezTo>
                    <a:pt x="330" y="1253"/>
                    <a:pt x="281" y="1253"/>
                    <a:pt x="231" y="1236"/>
                  </a:cubicBezTo>
                  <a:cubicBezTo>
                    <a:pt x="182" y="1220"/>
                    <a:pt x="132" y="1204"/>
                    <a:pt x="99" y="1187"/>
                  </a:cubicBezTo>
                  <a:lnTo>
                    <a:pt x="99" y="1352"/>
                  </a:lnTo>
                  <a:cubicBezTo>
                    <a:pt x="149" y="1368"/>
                    <a:pt x="198" y="1385"/>
                    <a:pt x="248" y="1401"/>
                  </a:cubicBezTo>
                  <a:cubicBezTo>
                    <a:pt x="281" y="1401"/>
                    <a:pt x="330" y="1418"/>
                    <a:pt x="379" y="1418"/>
                  </a:cubicBezTo>
                  <a:cubicBezTo>
                    <a:pt x="561" y="1418"/>
                    <a:pt x="693" y="1352"/>
                    <a:pt x="792" y="1220"/>
                  </a:cubicBezTo>
                  <a:cubicBezTo>
                    <a:pt x="890" y="1088"/>
                    <a:pt x="940" y="923"/>
                    <a:pt x="940" y="709"/>
                  </a:cubicBezTo>
                  <a:cubicBezTo>
                    <a:pt x="940" y="478"/>
                    <a:pt x="907" y="297"/>
                    <a:pt x="824" y="182"/>
                  </a:cubicBezTo>
                  <a:cubicBezTo>
                    <a:pt x="742" y="66"/>
                    <a:pt x="610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4534750" y="1433925"/>
              <a:ext cx="20200" cy="34225"/>
            </a:xfrm>
            <a:custGeom>
              <a:rect b="b" l="l" r="r" t="t"/>
              <a:pathLst>
                <a:path extrusionOk="0" h="1369" w="808">
                  <a:moveTo>
                    <a:pt x="330" y="1"/>
                  </a:moveTo>
                  <a:lnTo>
                    <a:pt x="0" y="67"/>
                  </a:lnTo>
                  <a:lnTo>
                    <a:pt x="0" y="248"/>
                  </a:lnTo>
                  <a:lnTo>
                    <a:pt x="330" y="182"/>
                  </a:lnTo>
                  <a:lnTo>
                    <a:pt x="330" y="1220"/>
                  </a:lnTo>
                  <a:lnTo>
                    <a:pt x="33" y="1220"/>
                  </a:lnTo>
                  <a:lnTo>
                    <a:pt x="33" y="1369"/>
                  </a:lnTo>
                  <a:lnTo>
                    <a:pt x="808" y="1369"/>
                  </a:lnTo>
                  <a:lnTo>
                    <a:pt x="808" y="1220"/>
                  </a:lnTo>
                  <a:lnTo>
                    <a:pt x="511" y="1220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4562350" y="1433525"/>
              <a:ext cx="23925" cy="35450"/>
            </a:xfrm>
            <a:custGeom>
              <a:rect b="b" l="l" r="r" t="t"/>
              <a:pathLst>
                <a:path extrusionOk="0" h="1418" w="957">
                  <a:moveTo>
                    <a:pt x="479" y="149"/>
                  </a:moveTo>
                  <a:cubicBezTo>
                    <a:pt x="577" y="149"/>
                    <a:pt x="643" y="198"/>
                    <a:pt x="693" y="281"/>
                  </a:cubicBezTo>
                  <a:cubicBezTo>
                    <a:pt x="742" y="379"/>
                    <a:pt x="759" y="511"/>
                    <a:pt x="759" y="709"/>
                  </a:cubicBezTo>
                  <a:cubicBezTo>
                    <a:pt x="759" y="890"/>
                    <a:pt x="742" y="1039"/>
                    <a:pt x="693" y="1121"/>
                  </a:cubicBezTo>
                  <a:cubicBezTo>
                    <a:pt x="643" y="1220"/>
                    <a:pt x="577" y="1269"/>
                    <a:pt x="479" y="1269"/>
                  </a:cubicBezTo>
                  <a:cubicBezTo>
                    <a:pt x="380" y="1269"/>
                    <a:pt x="314" y="1220"/>
                    <a:pt x="264" y="1121"/>
                  </a:cubicBezTo>
                  <a:cubicBezTo>
                    <a:pt x="215" y="1039"/>
                    <a:pt x="198" y="890"/>
                    <a:pt x="198" y="709"/>
                  </a:cubicBezTo>
                  <a:cubicBezTo>
                    <a:pt x="198" y="511"/>
                    <a:pt x="215" y="379"/>
                    <a:pt x="264" y="281"/>
                  </a:cubicBezTo>
                  <a:cubicBezTo>
                    <a:pt x="314" y="198"/>
                    <a:pt x="380" y="149"/>
                    <a:pt x="479" y="149"/>
                  </a:cubicBezTo>
                  <a:close/>
                  <a:moveTo>
                    <a:pt x="479" y="0"/>
                  </a:moveTo>
                  <a:cubicBezTo>
                    <a:pt x="330" y="0"/>
                    <a:pt x="215" y="66"/>
                    <a:pt x="132" y="182"/>
                  </a:cubicBezTo>
                  <a:cubicBezTo>
                    <a:pt x="50" y="297"/>
                    <a:pt x="1" y="478"/>
                    <a:pt x="1" y="709"/>
                  </a:cubicBezTo>
                  <a:cubicBezTo>
                    <a:pt x="1" y="940"/>
                    <a:pt x="50" y="1105"/>
                    <a:pt x="132" y="1236"/>
                  </a:cubicBezTo>
                  <a:cubicBezTo>
                    <a:pt x="215" y="1352"/>
                    <a:pt x="330" y="1418"/>
                    <a:pt x="479" y="1418"/>
                  </a:cubicBezTo>
                  <a:cubicBezTo>
                    <a:pt x="627" y="1418"/>
                    <a:pt x="742" y="1352"/>
                    <a:pt x="825" y="1236"/>
                  </a:cubicBezTo>
                  <a:cubicBezTo>
                    <a:pt x="907" y="1105"/>
                    <a:pt x="956" y="940"/>
                    <a:pt x="956" y="709"/>
                  </a:cubicBezTo>
                  <a:cubicBezTo>
                    <a:pt x="956" y="478"/>
                    <a:pt x="907" y="297"/>
                    <a:pt x="825" y="182"/>
                  </a:cubicBezTo>
                  <a:cubicBezTo>
                    <a:pt x="742" y="66"/>
                    <a:pt x="627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4689250" y="1433925"/>
              <a:ext cx="20625" cy="34225"/>
            </a:xfrm>
            <a:custGeom>
              <a:rect b="b" l="l" r="r" t="t"/>
              <a:pathLst>
                <a:path extrusionOk="0" h="1369" w="825">
                  <a:moveTo>
                    <a:pt x="330" y="1"/>
                  </a:moveTo>
                  <a:lnTo>
                    <a:pt x="1" y="67"/>
                  </a:lnTo>
                  <a:lnTo>
                    <a:pt x="1" y="248"/>
                  </a:lnTo>
                  <a:lnTo>
                    <a:pt x="330" y="182"/>
                  </a:lnTo>
                  <a:lnTo>
                    <a:pt x="330" y="1220"/>
                  </a:lnTo>
                  <a:lnTo>
                    <a:pt x="34" y="1220"/>
                  </a:lnTo>
                  <a:lnTo>
                    <a:pt x="34" y="1369"/>
                  </a:lnTo>
                  <a:lnTo>
                    <a:pt x="825" y="1369"/>
                  </a:lnTo>
                  <a:lnTo>
                    <a:pt x="825" y="1220"/>
                  </a:lnTo>
                  <a:lnTo>
                    <a:pt x="512" y="1220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4719325" y="1433925"/>
              <a:ext cx="20225" cy="34225"/>
            </a:xfrm>
            <a:custGeom>
              <a:rect b="b" l="l" r="r" t="t"/>
              <a:pathLst>
                <a:path extrusionOk="0" h="1369" w="809">
                  <a:moveTo>
                    <a:pt x="314" y="1"/>
                  </a:moveTo>
                  <a:lnTo>
                    <a:pt x="1" y="67"/>
                  </a:lnTo>
                  <a:lnTo>
                    <a:pt x="1" y="248"/>
                  </a:lnTo>
                  <a:lnTo>
                    <a:pt x="314" y="182"/>
                  </a:lnTo>
                  <a:lnTo>
                    <a:pt x="314" y="1220"/>
                  </a:lnTo>
                  <a:lnTo>
                    <a:pt x="17" y="1220"/>
                  </a:lnTo>
                  <a:lnTo>
                    <a:pt x="17" y="1369"/>
                  </a:lnTo>
                  <a:lnTo>
                    <a:pt x="808" y="1369"/>
                  </a:lnTo>
                  <a:lnTo>
                    <a:pt x="808" y="1220"/>
                  </a:lnTo>
                  <a:lnTo>
                    <a:pt x="495" y="1220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4854475" y="1433925"/>
              <a:ext cx="20225" cy="34225"/>
            </a:xfrm>
            <a:custGeom>
              <a:rect b="b" l="l" r="r" t="t"/>
              <a:pathLst>
                <a:path extrusionOk="0" h="1369" w="809">
                  <a:moveTo>
                    <a:pt x="330" y="1"/>
                  </a:moveTo>
                  <a:lnTo>
                    <a:pt x="1" y="67"/>
                  </a:lnTo>
                  <a:lnTo>
                    <a:pt x="1" y="248"/>
                  </a:lnTo>
                  <a:lnTo>
                    <a:pt x="330" y="182"/>
                  </a:lnTo>
                  <a:lnTo>
                    <a:pt x="330" y="1220"/>
                  </a:lnTo>
                  <a:lnTo>
                    <a:pt x="34" y="1220"/>
                  </a:lnTo>
                  <a:lnTo>
                    <a:pt x="34" y="1369"/>
                  </a:lnTo>
                  <a:lnTo>
                    <a:pt x="808" y="1369"/>
                  </a:lnTo>
                  <a:lnTo>
                    <a:pt x="808" y="1220"/>
                  </a:lnTo>
                  <a:lnTo>
                    <a:pt x="512" y="1220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4882500" y="1433525"/>
              <a:ext cx="21850" cy="34625"/>
            </a:xfrm>
            <a:custGeom>
              <a:rect b="b" l="l" r="r" t="t"/>
              <a:pathLst>
                <a:path extrusionOk="0" h="1385" w="874">
                  <a:moveTo>
                    <a:pt x="396" y="0"/>
                  </a:moveTo>
                  <a:cubicBezTo>
                    <a:pt x="347" y="0"/>
                    <a:pt x="281" y="0"/>
                    <a:pt x="215" y="17"/>
                  </a:cubicBezTo>
                  <a:cubicBezTo>
                    <a:pt x="149" y="33"/>
                    <a:pt x="83" y="66"/>
                    <a:pt x="17" y="83"/>
                  </a:cubicBezTo>
                  <a:lnTo>
                    <a:pt x="17" y="281"/>
                  </a:lnTo>
                  <a:cubicBezTo>
                    <a:pt x="83" y="231"/>
                    <a:pt x="149" y="198"/>
                    <a:pt x="215" y="182"/>
                  </a:cubicBezTo>
                  <a:cubicBezTo>
                    <a:pt x="281" y="165"/>
                    <a:pt x="347" y="149"/>
                    <a:pt x="396" y="149"/>
                  </a:cubicBezTo>
                  <a:cubicBezTo>
                    <a:pt x="478" y="149"/>
                    <a:pt x="544" y="182"/>
                    <a:pt x="594" y="215"/>
                  </a:cubicBezTo>
                  <a:cubicBezTo>
                    <a:pt x="643" y="264"/>
                    <a:pt x="676" y="330"/>
                    <a:pt x="676" y="396"/>
                  </a:cubicBezTo>
                  <a:cubicBezTo>
                    <a:pt x="676" y="445"/>
                    <a:pt x="660" y="495"/>
                    <a:pt x="643" y="528"/>
                  </a:cubicBezTo>
                  <a:cubicBezTo>
                    <a:pt x="610" y="577"/>
                    <a:pt x="577" y="643"/>
                    <a:pt x="511" y="709"/>
                  </a:cubicBezTo>
                  <a:cubicBezTo>
                    <a:pt x="478" y="742"/>
                    <a:pt x="412" y="824"/>
                    <a:pt x="281" y="940"/>
                  </a:cubicBezTo>
                  <a:cubicBezTo>
                    <a:pt x="165" y="1055"/>
                    <a:pt x="66" y="1154"/>
                    <a:pt x="0" y="1236"/>
                  </a:cubicBezTo>
                  <a:lnTo>
                    <a:pt x="0" y="1385"/>
                  </a:lnTo>
                  <a:lnTo>
                    <a:pt x="874" y="1385"/>
                  </a:lnTo>
                  <a:lnTo>
                    <a:pt x="874" y="1236"/>
                  </a:lnTo>
                  <a:lnTo>
                    <a:pt x="231" y="1236"/>
                  </a:lnTo>
                  <a:cubicBezTo>
                    <a:pt x="379" y="1072"/>
                    <a:pt x="495" y="956"/>
                    <a:pt x="561" y="874"/>
                  </a:cubicBezTo>
                  <a:cubicBezTo>
                    <a:pt x="643" y="791"/>
                    <a:pt x="693" y="742"/>
                    <a:pt x="709" y="726"/>
                  </a:cubicBezTo>
                  <a:cubicBezTo>
                    <a:pt x="775" y="660"/>
                    <a:pt x="808" y="594"/>
                    <a:pt x="824" y="544"/>
                  </a:cubicBezTo>
                  <a:cubicBezTo>
                    <a:pt x="857" y="495"/>
                    <a:pt x="857" y="445"/>
                    <a:pt x="857" y="379"/>
                  </a:cubicBezTo>
                  <a:cubicBezTo>
                    <a:pt x="857" y="264"/>
                    <a:pt x="824" y="182"/>
                    <a:pt x="742" y="99"/>
                  </a:cubicBezTo>
                  <a:cubicBezTo>
                    <a:pt x="643" y="33"/>
                    <a:pt x="544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3423500" y="1176825"/>
              <a:ext cx="96450" cy="168125"/>
            </a:xfrm>
            <a:custGeom>
              <a:rect b="b" l="l" r="r" t="t"/>
              <a:pathLst>
                <a:path extrusionOk="0" h="6725" w="3858">
                  <a:moveTo>
                    <a:pt x="281" y="1"/>
                  </a:moveTo>
                  <a:cubicBezTo>
                    <a:pt x="133" y="1"/>
                    <a:pt x="1" y="116"/>
                    <a:pt x="17" y="281"/>
                  </a:cubicBezTo>
                  <a:cubicBezTo>
                    <a:pt x="17" y="429"/>
                    <a:pt x="133" y="545"/>
                    <a:pt x="281" y="545"/>
                  </a:cubicBezTo>
                  <a:lnTo>
                    <a:pt x="3577" y="545"/>
                  </a:lnTo>
                  <a:cubicBezTo>
                    <a:pt x="3725" y="545"/>
                    <a:pt x="3841" y="429"/>
                    <a:pt x="3857" y="281"/>
                  </a:cubicBezTo>
                  <a:cubicBezTo>
                    <a:pt x="3857" y="116"/>
                    <a:pt x="3725" y="1"/>
                    <a:pt x="3577" y="1"/>
                  </a:cubicBezTo>
                  <a:close/>
                  <a:moveTo>
                    <a:pt x="281" y="2061"/>
                  </a:moveTo>
                  <a:cubicBezTo>
                    <a:pt x="133" y="2061"/>
                    <a:pt x="1" y="2176"/>
                    <a:pt x="17" y="2341"/>
                  </a:cubicBezTo>
                  <a:cubicBezTo>
                    <a:pt x="17" y="2489"/>
                    <a:pt x="133" y="2605"/>
                    <a:pt x="281" y="2605"/>
                  </a:cubicBezTo>
                  <a:lnTo>
                    <a:pt x="3577" y="2605"/>
                  </a:lnTo>
                  <a:cubicBezTo>
                    <a:pt x="3725" y="2605"/>
                    <a:pt x="3857" y="2489"/>
                    <a:pt x="3857" y="2341"/>
                  </a:cubicBezTo>
                  <a:cubicBezTo>
                    <a:pt x="3857" y="2176"/>
                    <a:pt x="3725" y="2061"/>
                    <a:pt x="3577" y="2061"/>
                  </a:cubicBezTo>
                  <a:close/>
                  <a:moveTo>
                    <a:pt x="281" y="4121"/>
                  </a:moveTo>
                  <a:cubicBezTo>
                    <a:pt x="133" y="4121"/>
                    <a:pt x="1" y="4236"/>
                    <a:pt x="17" y="4401"/>
                  </a:cubicBezTo>
                  <a:cubicBezTo>
                    <a:pt x="17" y="4549"/>
                    <a:pt x="133" y="4665"/>
                    <a:pt x="281" y="4665"/>
                  </a:cubicBezTo>
                  <a:lnTo>
                    <a:pt x="3577" y="4665"/>
                  </a:lnTo>
                  <a:cubicBezTo>
                    <a:pt x="3725" y="4665"/>
                    <a:pt x="3857" y="4549"/>
                    <a:pt x="3857" y="4401"/>
                  </a:cubicBezTo>
                  <a:cubicBezTo>
                    <a:pt x="3857" y="4236"/>
                    <a:pt x="3725" y="4121"/>
                    <a:pt x="3577" y="4121"/>
                  </a:cubicBezTo>
                  <a:close/>
                  <a:moveTo>
                    <a:pt x="281" y="6181"/>
                  </a:moveTo>
                  <a:cubicBezTo>
                    <a:pt x="133" y="6181"/>
                    <a:pt x="1" y="6296"/>
                    <a:pt x="17" y="6445"/>
                  </a:cubicBezTo>
                  <a:cubicBezTo>
                    <a:pt x="17" y="6610"/>
                    <a:pt x="133" y="6725"/>
                    <a:pt x="281" y="6725"/>
                  </a:cubicBezTo>
                  <a:lnTo>
                    <a:pt x="3577" y="6725"/>
                  </a:lnTo>
                  <a:cubicBezTo>
                    <a:pt x="3725" y="6725"/>
                    <a:pt x="3857" y="6610"/>
                    <a:pt x="3857" y="6445"/>
                  </a:cubicBezTo>
                  <a:cubicBezTo>
                    <a:pt x="3857" y="6296"/>
                    <a:pt x="3725" y="6181"/>
                    <a:pt x="3577" y="618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3115300" y="1125750"/>
              <a:ext cx="96450" cy="219200"/>
            </a:xfrm>
            <a:custGeom>
              <a:rect b="b" l="l" r="r" t="t"/>
              <a:pathLst>
                <a:path extrusionOk="0" h="8768" w="3858">
                  <a:moveTo>
                    <a:pt x="281" y="0"/>
                  </a:moveTo>
                  <a:cubicBezTo>
                    <a:pt x="133" y="0"/>
                    <a:pt x="1" y="115"/>
                    <a:pt x="1" y="264"/>
                  </a:cubicBezTo>
                  <a:cubicBezTo>
                    <a:pt x="1" y="429"/>
                    <a:pt x="133" y="544"/>
                    <a:pt x="281" y="544"/>
                  </a:cubicBezTo>
                  <a:lnTo>
                    <a:pt x="3577" y="544"/>
                  </a:lnTo>
                  <a:cubicBezTo>
                    <a:pt x="3726" y="544"/>
                    <a:pt x="3841" y="412"/>
                    <a:pt x="3841" y="264"/>
                  </a:cubicBezTo>
                  <a:lnTo>
                    <a:pt x="3857" y="264"/>
                  </a:lnTo>
                  <a:cubicBezTo>
                    <a:pt x="3841" y="115"/>
                    <a:pt x="3726" y="0"/>
                    <a:pt x="3577" y="0"/>
                  </a:cubicBezTo>
                  <a:close/>
                  <a:moveTo>
                    <a:pt x="281" y="2044"/>
                  </a:moveTo>
                  <a:cubicBezTo>
                    <a:pt x="133" y="2044"/>
                    <a:pt x="1" y="2159"/>
                    <a:pt x="1" y="2324"/>
                  </a:cubicBezTo>
                  <a:cubicBezTo>
                    <a:pt x="1" y="2472"/>
                    <a:pt x="133" y="2588"/>
                    <a:pt x="281" y="2588"/>
                  </a:cubicBezTo>
                  <a:lnTo>
                    <a:pt x="3577" y="2588"/>
                  </a:lnTo>
                  <a:cubicBezTo>
                    <a:pt x="3726" y="2588"/>
                    <a:pt x="3841" y="2472"/>
                    <a:pt x="3841" y="2324"/>
                  </a:cubicBezTo>
                  <a:lnTo>
                    <a:pt x="3857" y="2324"/>
                  </a:lnTo>
                  <a:cubicBezTo>
                    <a:pt x="3857" y="2159"/>
                    <a:pt x="3726" y="2044"/>
                    <a:pt x="3577" y="2044"/>
                  </a:cubicBezTo>
                  <a:close/>
                  <a:moveTo>
                    <a:pt x="281" y="4104"/>
                  </a:moveTo>
                  <a:cubicBezTo>
                    <a:pt x="133" y="4104"/>
                    <a:pt x="1" y="4219"/>
                    <a:pt x="1" y="4384"/>
                  </a:cubicBezTo>
                  <a:cubicBezTo>
                    <a:pt x="1" y="4532"/>
                    <a:pt x="133" y="4664"/>
                    <a:pt x="281" y="4664"/>
                  </a:cubicBezTo>
                  <a:lnTo>
                    <a:pt x="3577" y="4664"/>
                  </a:lnTo>
                  <a:cubicBezTo>
                    <a:pt x="3726" y="4648"/>
                    <a:pt x="3841" y="4532"/>
                    <a:pt x="3841" y="4384"/>
                  </a:cubicBezTo>
                  <a:lnTo>
                    <a:pt x="3857" y="4384"/>
                  </a:lnTo>
                  <a:cubicBezTo>
                    <a:pt x="3857" y="4219"/>
                    <a:pt x="3726" y="4104"/>
                    <a:pt x="3577" y="4104"/>
                  </a:cubicBezTo>
                  <a:close/>
                  <a:moveTo>
                    <a:pt x="281" y="6164"/>
                  </a:moveTo>
                  <a:cubicBezTo>
                    <a:pt x="133" y="6164"/>
                    <a:pt x="1" y="6279"/>
                    <a:pt x="1" y="6444"/>
                  </a:cubicBezTo>
                  <a:cubicBezTo>
                    <a:pt x="1" y="6592"/>
                    <a:pt x="133" y="6708"/>
                    <a:pt x="281" y="6708"/>
                  </a:cubicBezTo>
                  <a:lnTo>
                    <a:pt x="3577" y="6708"/>
                  </a:lnTo>
                  <a:cubicBezTo>
                    <a:pt x="3726" y="6708"/>
                    <a:pt x="3841" y="6592"/>
                    <a:pt x="3841" y="6444"/>
                  </a:cubicBezTo>
                  <a:lnTo>
                    <a:pt x="3857" y="6444"/>
                  </a:lnTo>
                  <a:cubicBezTo>
                    <a:pt x="3857" y="6279"/>
                    <a:pt x="3726" y="6164"/>
                    <a:pt x="3577" y="6164"/>
                  </a:cubicBezTo>
                  <a:close/>
                  <a:moveTo>
                    <a:pt x="281" y="8224"/>
                  </a:moveTo>
                  <a:cubicBezTo>
                    <a:pt x="133" y="8224"/>
                    <a:pt x="1" y="8339"/>
                    <a:pt x="1" y="8488"/>
                  </a:cubicBezTo>
                  <a:cubicBezTo>
                    <a:pt x="1" y="8653"/>
                    <a:pt x="133" y="8768"/>
                    <a:pt x="281" y="8768"/>
                  </a:cubicBezTo>
                  <a:lnTo>
                    <a:pt x="3577" y="8768"/>
                  </a:lnTo>
                  <a:cubicBezTo>
                    <a:pt x="3726" y="8768"/>
                    <a:pt x="3841" y="8636"/>
                    <a:pt x="3841" y="8488"/>
                  </a:cubicBezTo>
                  <a:cubicBezTo>
                    <a:pt x="3841" y="8339"/>
                    <a:pt x="3726" y="8224"/>
                    <a:pt x="3577" y="8224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3732125" y="1060650"/>
              <a:ext cx="96025" cy="284300"/>
            </a:xfrm>
            <a:custGeom>
              <a:rect b="b" l="l" r="r" t="t"/>
              <a:pathLst>
                <a:path extrusionOk="0" h="11372" w="3841">
                  <a:moveTo>
                    <a:pt x="280" y="0"/>
                  </a:moveTo>
                  <a:cubicBezTo>
                    <a:pt x="115" y="0"/>
                    <a:pt x="0" y="115"/>
                    <a:pt x="0" y="264"/>
                  </a:cubicBezTo>
                  <a:cubicBezTo>
                    <a:pt x="0" y="412"/>
                    <a:pt x="115" y="544"/>
                    <a:pt x="280" y="544"/>
                  </a:cubicBezTo>
                  <a:lnTo>
                    <a:pt x="3576" y="544"/>
                  </a:lnTo>
                  <a:cubicBezTo>
                    <a:pt x="3725" y="544"/>
                    <a:pt x="3840" y="429"/>
                    <a:pt x="3840" y="264"/>
                  </a:cubicBezTo>
                  <a:cubicBezTo>
                    <a:pt x="3840" y="115"/>
                    <a:pt x="3725" y="0"/>
                    <a:pt x="3576" y="0"/>
                  </a:cubicBezTo>
                  <a:close/>
                  <a:moveTo>
                    <a:pt x="280" y="2159"/>
                  </a:moveTo>
                  <a:cubicBezTo>
                    <a:pt x="115" y="2159"/>
                    <a:pt x="0" y="2291"/>
                    <a:pt x="0" y="2439"/>
                  </a:cubicBezTo>
                  <a:cubicBezTo>
                    <a:pt x="0" y="2588"/>
                    <a:pt x="132" y="2719"/>
                    <a:pt x="280" y="2719"/>
                  </a:cubicBezTo>
                  <a:lnTo>
                    <a:pt x="3576" y="2719"/>
                  </a:lnTo>
                  <a:cubicBezTo>
                    <a:pt x="3725" y="2703"/>
                    <a:pt x="3840" y="2588"/>
                    <a:pt x="3840" y="2439"/>
                  </a:cubicBezTo>
                  <a:cubicBezTo>
                    <a:pt x="3840" y="2291"/>
                    <a:pt x="3725" y="2159"/>
                    <a:pt x="3576" y="2159"/>
                  </a:cubicBezTo>
                  <a:close/>
                  <a:moveTo>
                    <a:pt x="253" y="4333"/>
                  </a:moveTo>
                  <a:cubicBezTo>
                    <a:pt x="103" y="4333"/>
                    <a:pt x="0" y="4458"/>
                    <a:pt x="0" y="4598"/>
                  </a:cubicBezTo>
                  <a:cubicBezTo>
                    <a:pt x="0" y="4747"/>
                    <a:pt x="115" y="4878"/>
                    <a:pt x="280" y="4878"/>
                  </a:cubicBezTo>
                  <a:lnTo>
                    <a:pt x="3576" y="4878"/>
                  </a:lnTo>
                  <a:cubicBezTo>
                    <a:pt x="3725" y="4878"/>
                    <a:pt x="3840" y="4747"/>
                    <a:pt x="3840" y="4598"/>
                  </a:cubicBezTo>
                  <a:cubicBezTo>
                    <a:pt x="3840" y="4458"/>
                    <a:pt x="3738" y="4333"/>
                    <a:pt x="3602" y="4333"/>
                  </a:cubicBezTo>
                  <a:cubicBezTo>
                    <a:pt x="3593" y="4333"/>
                    <a:pt x="3585" y="4334"/>
                    <a:pt x="3576" y="4335"/>
                  </a:cubicBezTo>
                  <a:lnTo>
                    <a:pt x="280" y="4335"/>
                  </a:lnTo>
                  <a:cubicBezTo>
                    <a:pt x="271" y="4334"/>
                    <a:pt x="262" y="4333"/>
                    <a:pt x="253" y="4333"/>
                  </a:cubicBezTo>
                  <a:close/>
                  <a:moveTo>
                    <a:pt x="280" y="6494"/>
                  </a:moveTo>
                  <a:cubicBezTo>
                    <a:pt x="115" y="6494"/>
                    <a:pt x="0" y="6609"/>
                    <a:pt x="0" y="6774"/>
                  </a:cubicBezTo>
                  <a:cubicBezTo>
                    <a:pt x="0" y="6922"/>
                    <a:pt x="115" y="7037"/>
                    <a:pt x="280" y="7037"/>
                  </a:cubicBezTo>
                  <a:lnTo>
                    <a:pt x="3576" y="7037"/>
                  </a:lnTo>
                  <a:cubicBezTo>
                    <a:pt x="3725" y="7037"/>
                    <a:pt x="3840" y="6922"/>
                    <a:pt x="3840" y="6774"/>
                  </a:cubicBezTo>
                  <a:cubicBezTo>
                    <a:pt x="3840" y="6609"/>
                    <a:pt x="3725" y="6494"/>
                    <a:pt x="3576" y="6494"/>
                  </a:cubicBezTo>
                  <a:close/>
                  <a:moveTo>
                    <a:pt x="280" y="8653"/>
                  </a:moveTo>
                  <a:cubicBezTo>
                    <a:pt x="115" y="8653"/>
                    <a:pt x="0" y="8784"/>
                    <a:pt x="0" y="8933"/>
                  </a:cubicBezTo>
                  <a:cubicBezTo>
                    <a:pt x="0" y="9081"/>
                    <a:pt x="115" y="9213"/>
                    <a:pt x="280" y="9213"/>
                  </a:cubicBezTo>
                  <a:lnTo>
                    <a:pt x="3576" y="9213"/>
                  </a:lnTo>
                  <a:cubicBezTo>
                    <a:pt x="3725" y="9213"/>
                    <a:pt x="3840" y="9081"/>
                    <a:pt x="3840" y="8933"/>
                  </a:cubicBezTo>
                  <a:cubicBezTo>
                    <a:pt x="3840" y="8784"/>
                    <a:pt x="3725" y="8653"/>
                    <a:pt x="3576" y="8653"/>
                  </a:cubicBezTo>
                  <a:close/>
                  <a:moveTo>
                    <a:pt x="280" y="10828"/>
                  </a:moveTo>
                  <a:cubicBezTo>
                    <a:pt x="115" y="10828"/>
                    <a:pt x="0" y="10943"/>
                    <a:pt x="0" y="11092"/>
                  </a:cubicBezTo>
                  <a:cubicBezTo>
                    <a:pt x="0" y="11257"/>
                    <a:pt x="115" y="11372"/>
                    <a:pt x="280" y="11372"/>
                  </a:cubicBezTo>
                  <a:lnTo>
                    <a:pt x="3576" y="11372"/>
                  </a:lnTo>
                  <a:cubicBezTo>
                    <a:pt x="3725" y="11372"/>
                    <a:pt x="3840" y="11257"/>
                    <a:pt x="3840" y="11092"/>
                  </a:cubicBezTo>
                  <a:cubicBezTo>
                    <a:pt x="3840" y="10943"/>
                    <a:pt x="3725" y="10828"/>
                    <a:pt x="3576" y="10828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3882925" y="1279825"/>
              <a:ext cx="96425" cy="65125"/>
            </a:xfrm>
            <a:custGeom>
              <a:rect b="b" l="l" r="r" t="t"/>
              <a:pathLst>
                <a:path extrusionOk="0" h="2605" w="3857">
                  <a:moveTo>
                    <a:pt x="280" y="1"/>
                  </a:moveTo>
                  <a:cubicBezTo>
                    <a:pt x="116" y="1"/>
                    <a:pt x="0" y="116"/>
                    <a:pt x="0" y="281"/>
                  </a:cubicBezTo>
                  <a:cubicBezTo>
                    <a:pt x="0" y="429"/>
                    <a:pt x="116" y="545"/>
                    <a:pt x="280" y="545"/>
                  </a:cubicBezTo>
                  <a:lnTo>
                    <a:pt x="3577" y="545"/>
                  </a:lnTo>
                  <a:cubicBezTo>
                    <a:pt x="3725" y="545"/>
                    <a:pt x="3840" y="429"/>
                    <a:pt x="3840" y="281"/>
                  </a:cubicBezTo>
                  <a:cubicBezTo>
                    <a:pt x="3840" y="116"/>
                    <a:pt x="3725" y="1"/>
                    <a:pt x="3577" y="1"/>
                  </a:cubicBezTo>
                  <a:close/>
                  <a:moveTo>
                    <a:pt x="280" y="2045"/>
                  </a:moveTo>
                  <a:cubicBezTo>
                    <a:pt x="132" y="2045"/>
                    <a:pt x="0" y="2176"/>
                    <a:pt x="0" y="2325"/>
                  </a:cubicBezTo>
                  <a:cubicBezTo>
                    <a:pt x="0" y="2473"/>
                    <a:pt x="116" y="2605"/>
                    <a:pt x="280" y="2605"/>
                  </a:cubicBezTo>
                  <a:lnTo>
                    <a:pt x="3577" y="2605"/>
                  </a:lnTo>
                  <a:cubicBezTo>
                    <a:pt x="3725" y="2605"/>
                    <a:pt x="3857" y="2473"/>
                    <a:pt x="3857" y="2325"/>
                  </a:cubicBezTo>
                  <a:cubicBezTo>
                    <a:pt x="3857" y="2176"/>
                    <a:pt x="3725" y="2045"/>
                    <a:pt x="3577" y="2045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3272700" y="1009125"/>
              <a:ext cx="96450" cy="335825"/>
            </a:xfrm>
            <a:custGeom>
              <a:rect b="b" l="l" r="r" t="t"/>
              <a:pathLst>
                <a:path extrusionOk="0" h="13433" w="3858">
                  <a:moveTo>
                    <a:pt x="281" y="1"/>
                  </a:moveTo>
                  <a:cubicBezTo>
                    <a:pt x="132" y="1"/>
                    <a:pt x="17" y="116"/>
                    <a:pt x="17" y="265"/>
                  </a:cubicBezTo>
                  <a:cubicBezTo>
                    <a:pt x="1" y="429"/>
                    <a:pt x="132" y="545"/>
                    <a:pt x="281" y="545"/>
                  </a:cubicBezTo>
                  <a:lnTo>
                    <a:pt x="3577" y="545"/>
                  </a:lnTo>
                  <a:cubicBezTo>
                    <a:pt x="3725" y="545"/>
                    <a:pt x="3857" y="429"/>
                    <a:pt x="3857" y="265"/>
                  </a:cubicBezTo>
                  <a:cubicBezTo>
                    <a:pt x="3857" y="116"/>
                    <a:pt x="3725" y="1"/>
                    <a:pt x="3577" y="1"/>
                  </a:cubicBezTo>
                  <a:close/>
                  <a:moveTo>
                    <a:pt x="281" y="2143"/>
                  </a:moveTo>
                  <a:cubicBezTo>
                    <a:pt x="132" y="2143"/>
                    <a:pt x="17" y="2275"/>
                    <a:pt x="17" y="2424"/>
                  </a:cubicBezTo>
                  <a:cubicBezTo>
                    <a:pt x="17" y="2572"/>
                    <a:pt x="132" y="2687"/>
                    <a:pt x="281" y="2687"/>
                  </a:cubicBezTo>
                  <a:lnTo>
                    <a:pt x="3577" y="2687"/>
                  </a:lnTo>
                  <a:cubicBezTo>
                    <a:pt x="3585" y="2688"/>
                    <a:pt x="3594" y="2689"/>
                    <a:pt x="3602" y="2689"/>
                  </a:cubicBezTo>
                  <a:cubicBezTo>
                    <a:pt x="3740" y="2689"/>
                    <a:pt x="3857" y="2563"/>
                    <a:pt x="3857" y="2424"/>
                  </a:cubicBezTo>
                  <a:cubicBezTo>
                    <a:pt x="3857" y="2275"/>
                    <a:pt x="3725" y="2143"/>
                    <a:pt x="3577" y="2143"/>
                  </a:cubicBezTo>
                  <a:close/>
                  <a:moveTo>
                    <a:pt x="3602" y="4301"/>
                  </a:moveTo>
                  <a:cubicBezTo>
                    <a:pt x="3594" y="4301"/>
                    <a:pt x="3585" y="4302"/>
                    <a:pt x="3577" y="4302"/>
                  </a:cubicBezTo>
                  <a:lnTo>
                    <a:pt x="281" y="4302"/>
                  </a:lnTo>
                  <a:cubicBezTo>
                    <a:pt x="132" y="4302"/>
                    <a:pt x="17" y="4418"/>
                    <a:pt x="17" y="4566"/>
                  </a:cubicBezTo>
                  <a:cubicBezTo>
                    <a:pt x="17" y="4714"/>
                    <a:pt x="132" y="4846"/>
                    <a:pt x="281" y="4846"/>
                  </a:cubicBezTo>
                  <a:lnTo>
                    <a:pt x="3577" y="4846"/>
                  </a:lnTo>
                  <a:cubicBezTo>
                    <a:pt x="3725" y="4846"/>
                    <a:pt x="3857" y="4714"/>
                    <a:pt x="3857" y="4566"/>
                  </a:cubicBezTo>
                  <a:cubicBezTo>
                    <a:pt x="3857" y="4426"/>
                    <a:pt x="3740" y="4301"/>
                    <a:pt x="3602" y="4301"/>
                  </a:cubicBezTo>
                  <a:close/>
                  <a:moveTo>
                    <a:pt x="281" y="6445"/>
                  </a:moveTo>
                  <a:cubicBezTo>
                    <a:pt x="132" y="6445"/>
                    <a:pt x="17" y="6560"/>
                    <a:pt x="17" y="6709"/>
                  </a:cubicBezTo>
                  <a:cubicBezTo>
                    <a:pt x="1" y="6873"/>
                    <a:pt x="132" y="6989"/>
                    <a:pt x="281" y="6989"/>
                  </a:cubicBezTo>
                  <a:lnTo>
                    <a:pt x="3577" y="6989"/>
                  </a:lnTo>
                  <a:cubicBezTo>
                    <a:pt x="3725" y="6989"/>
                    <a:pt x="3857" y="6873"/>
                    <a:pt x="3857" y="6709"/>
                  </a:cubicBezTo>
                  <a:cubicBezTo>
                    <a:pt x="3857" y="6560"/>
                    <a:pt x="3725" y="6445"/>
                    <a:pt x="3577" y="6445"/>
                  </a:cubicBezTo>
                  <a:close/>
                  <a:moveTo>
                    <a:pt x="281" y="8588"/>
                  </a:moveTo>
                  <a:cubicBezTo>
                    <a:pt x="132" y="8588"/>
                    <a:pt x="17" y="8719"/>
                    <a:pt x="17" y="8868"/>
                  </a:cubicBezTo>
                  <a:cubicBezTo>
                    <a:pt x="17" y="9016"/>
                    <a:pt x="132" y="9131"/>
                    <a:pt x="281" y="9131"/>
                  </a:cubicBezTo>
                  <a:lnTo>
                    <a:pt x="3577" y="9131"/>
                  </a:lnTo>
                  <a:cubicBezTo>
                    <a:pt x="3725" y="9131"/>
                    <a:pt x="3857" y="9016"/>
                    <a:pt x="3857" y="8868"/>
                  </a:cubicBezTo>
                  <a:cubicBezTo>
                    <a:pt x="3857" y="8719"/>
                    <a:pt x="3725" y="8588"/>
                    <a:pt x="3577" y="8588"/>
                  </a:cubicBezTo>
                  <a:close/>
                  <a:moveTo>
                    <a:pt x="281" y="10730"/>
                  </a:moveTo>
                  <a:cubicBezTo>
                    <a:pt x="132" y="10730"/>
                    <a:pt x="17" y="10862"/>
                    <a:pt x="17" y="11010"/>
                  </a:cubicBezTo>
                  <a:cubicBezTo>
                    <a:pt x="17" y="11159"/>
                    <a:pt x="132" y="11290"/>
                    <a:pt x="281" y="11290"/>
                  </a:cubicBezTo>
                  <a:lnTo>
                    <a:pt x="3577" y="11290"/>
                  </a:lnTo>
                  <a:cubicBezTo>
                    <a:pt x="3725" y="11290"/>
                    <a:pt x="3857" y="11159"/>
                    <a:pt x="3857" y="11010"/>
                  </a:cubicBezTo>
                  <a:cubicBezTo>
                    <a:pt x="3857" y="10862"/>
                    <a:pt x="3725" y="10730"/>
                    <a:pt x="3577" y="10730"/>
                  </a:cubicBezTo>
                  <a:close/>
                  <a:moveTo>
                    <a:pt x="281" y="12889"/>
                  </a:moveTo>
                  <a:cubicBezTo>
                    <a:pt x="132" y="12889"/>
                    <a:pt x="1" y="13004"/>
                    <a:pt x="17" y="13153"/>
                  </a:cubicBezTo>
                  <a:cubicBezTo>
                    <a:pt x="17" y="13318"/>
                    <a:pt x="132" y="13433"/>
                    <a:pt x="281" y="13433"/>
                  </a:cubicBezTo>
                  <a:lnTo>
                    <a:pt x="3577" y="13433"/>
                  </a:lnTo>
                  <a:cubicBezTo>
                    <a:pt x="3725" y="13433"/>
                    <a:pt x="3857" y="13301"/>
                    <a:pt x="3857" y="13153"/>
                  </a:cubicBezTo>
                  <a:cubicBezTo>
                    <a:pt x="3857" y="13004"/>
                    <a:pt x="3725" y="12889"/>
                    <a:pt x="3577" y="12889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3581300" y="906125"/>
              <a:ext cx="96050" cy="438825"/>
            </a:xfrm>
            <a:custGeom>
              <a:rect b="b" l="l" r="r" t="t"/>
              <a:pathLst>
                <a:path extrusionOk="0" h="17553" w="3842">
                  <a:moveTo>
                    <a:pt x="281" y="1"/>
                  </a:moveTo>
                  <a:cubicBezTo>
                    <a:pt x="116" y="1"/>
                    <a:pt x="1" y="132"/>
                    <a:pt x="1" y="281"/>
                  </a:cubicBezTo>
                  <a:cubicBezTo>
                    <a:pt x="1" y="429"/>
                    <a:pt x="116" y="561"/>
                    <a:pt x="281" y="561"/>
                  </a:cubicBezTo>
                  <a:lnTo>
                    <a:pt x="3577" y="561"/>
                  </a:lnTo>
                  <a:cubicBezTo>
                    <a:pt x="3726" y="561"/>
                    <a:pt x="3841" y="429"/>
                    <a:pt x="3841" y="281"/>
                  </a:cubicBezTo>
                  <a:cubicBezTo>
                    <a:pt x="3841" y="132"/>
                    <a:pt x="3726" y="1"/>
                    <a:pt x="3577" y="1"/>
                  </a:cubicBezTo>
                  <a:close/>
                  <a:moveTo>
                    <a:pt x="281" y="2127"/>
                  </a:moveTo>
                  <a:cubicBezTo>
                    <a:pt x="116" y="2127"/>
                    <a:pt x="1" y="2259"/>
                    <a:pt x="1" y="2407"/>
                  </a:cubicBezTo>
                  <a:cubicBezTo>
                    <a:pt x="1" y="2555"/>
                    <a:pt x="116" y="2687"/>
                    <a:pt x="281" y="2687"/>
                  </a:cubicBezTo>
                  <a:lnTo>
                    <a:pt x="3577" y="2687"/>
                  </a:lnTo>
                  <a:cubicBezTo>
                    <a:pt x="3726" y="2687"/>
                    <a:pt x="3841" y="2555"/>
                    <a:pt x="3841" y="2407"/>
                  </a:cubicBezTo>
                  <a:cubicBezTo>
                    <a:pt x="3841" y="2259"/>
                    <a:pt x="3726" y="2127"/>
                    <a:pt x="3577" y="2127"/>
                  </a:cubicBezTo>
                  <a:close/>
                  <a:moveTo>
                    <a:pt x="281" y="4253"/>
                  </a:moveTo>
                  <a:cubicBezTo>
                    <a:pt x="116" y="4253"/>
                    <a:pt x="1" y="4385"/>
                    <a:pt x="1" y="4533"/>
                  </a:cubicBezTo>
                  <a:cubicBezTo>
                    <a:pt x="1" y="4681"/>
                    <a:pt x="116" y="4797"/>
                    <a:pt x="281" y="4813"/>
                  </a:cubicBezTo>
                  <a:lnTo>
                    <a:pt x="3577" y="4813"/>
                  </a:lnTo>
                  <a:cubicBezTo>
                    <a:pt x="3726" y="4797"/>
                    <a:pt x="3841" y="4681"/>
                    <a:pt x="3841" y="4533"/>
                  </a:cubicBezTo>
                  <a:cubicBezTo>
                    <a:pt x="3841" y="4385"/>
                    <a:pt x="3726" y="4253"/>
                    <a:pt x="3577" y="4253"/>
                  </a:cubicBezTo>
                  <a:close/>
                  <a:moveTo>
                    <a:pt x="281" y="6379"/>
                  </a:moveTo>
                  <a:cubicBezTo>
                    <a:pt x="116" y="6379"/>
                    <a:pt x="1" y="6511"/>
                    <a:pt x="1" y="6659"/>
                  </a:cubicBezTo>
                  <a:cubicBezTo>
                    <a:pt x="1" y="6807"/>
                    <a:pt x="116" y="6923"/>
                    <a:pt x="281" y="6923"/>
                  </a:cubicBezTo>
                  <a:lnTo>
                    <a:pt x="3577" y="6923"/>
                  </a:lnTo>
                  <a:cubicBezTo>
                    <a:pt x="3726" y="6923"/>
                    <a:pt x="3841" y="6807"/>
                    <a:pt x="3841" y="6659"/>
                  </a:cubicBezTo>
                  <a:cubicBezTo>
                    <a:pt x="3841" y="6511"/>
                    <a:pt x="3726" y="6379"/>
                    <a:pt x="3577" y="6379"/>
                  </a:cubicBezTo>
                  <a:close/>
                  <a:moveTo>
                    <a:pt x="281" y="8505"/>
                  </a:moveTo>
                  <a:cubicBezTo>
                    <a:pt x="116" y="8505"/>
                    <a:pt x="1" y="8637"/>
                    <a:pt x="1" y="8785"/>
                  </a:cubicBezTo>
                  <a:cubicBezTo>
                    <a:pt x="1" y="8933"/>
                    <a:pt x="116" y="9049"/>
                    <a:pt x="281" y="9049"/>
                  </a:cubicBezTo>
                  <a:lnTo>
                    <a:pt x="3577" y="9049"/>
                  </a:lnTo>
                  <a:cubicBezTo>
                    <a:pt x="3726" y="9049"/>
                    <a:pt x="3841" y="8933"/>
                    <a:pt x="3841" y="8785"/>
                  </a:cubicBezTo>
                  <a:cubicBezTo>
                    <a:pt x="3841" y="8637"/>
                    <a:pt x="3726" y="8505"/>
                    <a:pt x="3577" y="8505"/>
                  </a:cubicBezTo>
                  <a:close/>
                  <a:moveTo>
                    <a:pt x="281" y="10631"/>
                  </a:moveTo>
                  <a:cubicBezTo>
                    <a:pt x="116" y="10631"/>
                    <a:pt x="1" y="10746"/>
                    <a:pt x="1" y="10911"/>
                  </a:cubicBezTo>
                  <a:cubicBezTo>
                    <a:pt x="1" y="11059"/>
                    <a:pt x="116" y="11175"/>
                    <a:pt x="281" y="11175"/>
                  </a:cubicBezTo>
                  <a:lnTo>
                    <a:pt x="3577" y="11175"/>
                  </a:lnTo>
                  <a:cubicBezTo>
                    <a:pt x="3726" y="11175"/>
                    <a:pt x="3841" y="11059"/>
                    <a:pt x="3841" y="10911"/>
                  </a:cubicBezTo>
                  <a:cubicBezTo>
                    <a:pt x="3841" y="10746"/>
                    <a:pt x="3726" y="10631"/>
                    <a:pt x="3577" y="10631"/>
                  </a:cubicBezTo>
                  <a:close/>
                  <a:moveTo>
                    <a:pt x="281" y="12757"/>
                  </a:moveTo>
                  <a:cubicBezTo>
                    <a:pt x="116" y="12757"/>
                    <a:pt x="1" y="12872"/>
                    <a:pt x="1" y="13037"/>
                  </a:cubicBezTo>
                  <a:cubicBezTo>
                    <a:pt x="1" y="13185"/>
                    <a:pt x="116" y="13301"/>
                    <a:pt x="281" y="13301"/>
                  </a:cubicBezTo>
                  <a:lnTo>
                    <a:pt x="3577" y="13301"/>
                  </a:lnTo>
                  <a:cubicBezTo>
                    <a:pt x="3726" y="13301"/>
                    <a:pt x="3841" y="13185"/>
                    <a:pt x="3841" y="13037"/>
                  </a:cubicBezTo>
                  <a:cubicBezTo>
                    <a:pt x="3841" y="12872"/>
                    <a:pt x="3726" y="12757"/>
                    <a:pt x="3577" y="12757"/>
                  </a:cubicBezTo>
                  <a:close/>
                  <a:moveTo>
                    <a:pt x="281" y="14883"/>
                  </a:moveTo>
                  <a:cubicBezTo>
                    <a:pt x="116" y="14883"/>
                    <a:pt x="1" y="14998"/>
                    <a:pt x="1" y="15147"/>
                  </a:cubicBezTo>
                  <a:cubicBezTo>
                    <a:pt x="1" y="15312"/>
                    <a:pt x="116" y="15427"/>
                    <a:pt x="281" y="15427"/>
                  </a:cubicBezTo>
                  <a:lnTo>
                    <a:pt x="3577" y="15427"/>
                  </a:lnTo>
                  <a:cubicBezTo>
                    <a:pt x="3726" y="15427"/>
                    <a:pt x="3841" y="15312"/>
                    <a:pt x="3841" y="15147"/>
                  </a:cubicBezTo>
                  <a:cubicBezTo>
                    <a:pt x="3841" y="14998"/>
                    <a:pt x="3726" y="14883"/>
                    <a:pt x="3577" y="14883"/>
                  </a:cubicBezTo>
                  <a:close/>
                  <a:moveTo>
                    <a:pt x="281" y="17009"/>
                  </a:moveTo>
                  <a:cubicBezTo>
                    <a:pt x="116" y="17009"/>
                    <a:pt x="1" y="17124"/>
                    <a:pt x="1" y="17273"/>
                  </a:cubicBezTo>
                  <a:cubicBezTo>
                    <a:pt x="1" y="17438"/>
                    <a:pt x="116" y="17553"/>
                    <a:pt x="281" y="17553"/>
                  </a:cubicBezTo>
                  <a:lnTo>
                    <a:pt x="3577" y="17553"/>
                  </a:lnTo>
                  <a:cubicBezTo>
                    <a:pt x="3726" y="17553"/>
                    <a:pt x="3841" y="17438"/>
                    <a:pt x="3841" y="17273"/>
                  </a:cubicBezTo>
                  <a:cubicBezTo>
                    <a:pt x="3841" y="17124"/>
                    <a:pt x="3726" y="17009"/>
                    <a:pt x="3577" y="17009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4362525" y="1176825"/>
              <a:ext cx="96025" cy="168125"/>
            </a:xfrm>
            <a:custGeom>
              <a:rect b="b" l="l" r="r" t="t"/>
              <a:pathLst>
                <a:path extrusionOk="0" h="6725" w="3841">
                  <a:moveTo>
                    <a:pt x="280" y="1"/>
                  </a:moveTo>
                  <a:cubicBezTo>
                    <a:pt x="132" y="1"/>
                    <a:pt x="0" y="116"/>
                    <a:pt x="0" y="281"/>
                  </a:cubicBezTo>
                  <a:cubicBezTo>
                    <a:pt x="0" y="429"/>
                    <a:pt x="132" y="545"/>
                    <a:pt x="280" y="545"/>
                  </a:cubicBezTo>
                  <a:lnTo>
                    <a:pt x="3577" y="545"/>
                  </a:lnTo>
                  <a:cubicBezTo>
                    <a:pt x="3725" y="545"/>
                    <a:pt x="3840" y="429"/>
                    <a:pt x="3840" y="281"/>
                  </a:cubicBezTo>
                  <a:cubicBezTo>
                    <a:pt x="3840" y="116"/>
                    <a:pt x="3725" y="1"/>
                    <a:pt x="3577" y="1"/>
                  </a:cubicBezTo>
                  <a:close/>
                  <a:moveTo>
                    <a:pt x="280" y="2061"/>
                  </a:moveTo>
                  <a:cubicBezTo>
                    <a:pt x="132" y="2061"/>
                    <a:pt x="0" y="2176"/>
                    <a:pt x="0" y="2341"/>
                  </a:cubicBezTo>
                  <a:cubicBezTo>
                    <a:pt x="0" y="2489"/>
                    <a:pt x="132" y="2605"/>
                    <a:pt x="280" y="2605"/>
                  </a:cubicBezTo>
                  <a:lnTo>
                    <a:pt x="3577" y="2605"/>
                  </a:lnTo>
                  <a:cubicBezTo>
                    <a:pt x="3725" y="2605"/>
                    <a:pt x="3840" y="2489"/>
                    <a:pt x="3840" y="2341"/>
                  </a:cubicBezTo>
                  <a:cubicBezTo>
                    <a:pt x="3840" y="2176"/>
                    <a:pt x="3725" y="2061"/>
                    <a:pt x="3577" y="2061"/>
                  </a:cubicBezTo>
                  <a:close/>
                  <a:moveTo>
                    <a:pt x="280" y="4121"/>
                  </a:moveTo>
                  <a:cubicBezTo>
                    <a:pt x="132" y="4121"/>
                    <a:pt x="0" y="4236"/>
                    <a:pt x="0" y="4401"/>
                  </a:cubicBezTo>
                  <a:cubicBezTo>
                    <a:pt x="0" y="4549"/>
                    <a:pt x="132" y="4665"/>
                    <a:pt x="280" y="4665"/>
                  </a:cubicBezTo>
                  <a:lnTo>
                    <a:pt x="3577" y="4665"/>
                  </a:lnTo>
                  <a:cubicBezTo>
                    <a:pt x="3725" y="4665"/>
                    <a:pt x="3840" y="4549"/>
                    <a:pt x="3840" y="4401"/>
                  </a:cubicBezTo>
                  <a:cubicBezTo>
                    <a:pt x="3840" y="4236"/>
                    <a:pt x="3725" y="4121"/>
                    <a:pt x="3577" y="4121"/>
                  </a:cubicBezTo>
                  <a:close/>
                  <a:moveTo>
                    <a:pt x="280" y="6181"/>
                  </a:moveTo>
                  <a:cubicBezTo>
                    <a:pt x="132" y="6181"/>
                    <a:pt x="0" y="6296"/>
                    <a:pt x="0" y="6445"/>
                  </a:cubicBezTo>
                  <a:cubicBezTo>
                    <a:pt x="0" y="6610"/>
                    <a:pt x="132" y="6725"/>
                    <a:pt x="280" y="6725"/>
                  </a:cubicBezTo>
                  <a:lnTo>
                    <a:pt x="3577" y="6725"/>
                  </a:lnTo>
                  <a:cubicBezTo>
                    <a:pt x="3725" y="6725"/>
                    <a:pt x="3840" y="6610"/>
                    <a:pt x="3840" y="6445"/>
                  </a:cubicBezTo>
                  <a:cubicBezTo>
                    <a:pt x="3840" y="6296"/>
                    <a:pt x="3725" y="6181"/>
                    <a:pt x="3577" y="618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4054325" y="1125325"/>
              <a:ext cx="96025" cy="219625"/>
            </a:xfrm>
            <a:custGeom>
              <a:rect b="b" l="l" r="r" t="t"/>
              <a:pathLst>
                <a:path extrusionOk="0" h="8785" w="3841">
                  <a:moveTo>
                    <a:pt x="264" y="1"/>
                  </a:moveTo>
                  <a:cubicBezTo>
                    <a:pt x="116" y="1"/>
                    <a:pt x="0" y="132"/>
                    <a:pt x="17" y="281"/>
                  </a:cubicBezTo>
                  <a:cubicBezTo>
                    <a:pt x="17" y="446"/>
                    <a:pt x="132" y="561"/>
                    <a:pt x="281" y="561"/>
                  </a:cubicBezTo>
                  <a:lnTo>
                    <a:pt x="3577" y="561"/>
                  </a:lnTo>
                  <a:cubicBezTo>
                    <a:pt x="3725" y="561"/>
                    <a:pt x="3840" y="429"/>
                    <a:pt x="3840" y="281"/>
                  </a:cubicBezTo>
                  <a:cubicBezTo>
                    <a:pt x="3840" y="116"/>
                    <a:pt x="3725" y="1"/>
                    <a:pt x="3560" y="1"/>
                  </a:cubicBezTo>
                  <a:close/>
                  <a:moveTo>
                    <a:pt x="264" y="2061"/>
                  </a:moveTo>
                  <a:cubicBezTo>
                    <a:pt x="116" y="2061"/>
                    <a:pt x="0" y="2176"/>
                    <a:pt x="0" y="2341"/>
                  </a:cubicBezTo>
                  <a:cubicBezTo>
                    <a:pt x="0" y="2489"/>
                    <a:pt x="116" y="2605"/>
                    <a:pt x="264" y="2605"/>
                  </a:cubicBezTo>
                  <a:lnTo>
                    <a:pt x="3560" y="2605"/>
                  </a:lnTo>
                  <a:cubicBezTo>
                    <a:pt x="3709" y="2605"/>
                    <a:pt x="3840" y="2489"/>
                    <a:pt x="3840" y="2341"/>
                  </a:cubicBezTo>
                  <a:cubicBezTo>
                    <a:pt x="3840" y="2176"/>
                    <a:pt x="3725" y="2061"/>
                    <a:pt x="3560" y="2061"/>
                  </a:cubicBezTo>
                  <a:close/>
                  <a:moveTo>
                    <a:pt x="264" y="4121"/>
                  </a:moveTo>
                  <a:cubicBezTo>
                    <a:pt x="116" y="4121"/>
                    <a:pt x="0" y="4236"/>
                    <a:pt x="0" y="4401"/>
                  </a:cubicBezTo>
                  <a:cubicBezTo>
                    <a:pt x="0" y="4549"/>
                    <a:pt x="116" y="4665"/>
                    <a:pt x="264" y="4665"/>
                  </a:cubicBezTo>
                  <a:lnTo>
                    <a:pt x="3560" y="4665"/>
                  </a:lnTo>
                  <a:cubicBezTo>
                    <a:pt x="3709" y="4665"/>
                    <a:pt x="3840" y="4549"/>
                    <a:pt x="3840" y="4401"/>
                  </a:cubicBezTo>
                  <a:cubicBezTo>
                    <a:pt x="3840" y="4236"/>
                    <a:pt x="3725" y="4121"/>
                    <a:pt x="3560" y="4121"/>
                  </a:cubicBezTo>
                  <a:close/>
                  <a:moveTo>
                    <a:pt x="264" y="6181"/>
                  </a:moveTo>
                  <a:cubicBezTo>
                    <a:pt x="116" y="6181"/>
                    <a:pt x="0" y="6296"/>
                    <a:pt x="0" y="6461"/>
                  </a:cubicBezTo>
                  <a:cubicBezTo>
                    <a:pt x="0" y="6609"/>
                    <a:pt x="116" y="6725"/>
                    <a:pt x="264" y="6725"/>
                  </a:cubicBezTo>
                  <a:lnTo>
                    <a:pt x="3560" y="6725"/>
                  </a:lnTo>
                  <a:cubicBezTo>
                    <a:pt x="3725" y="6725"/>
                    <a:pt x="3840" y="6609"/>
                    <a:pt x="3840" y="6461"/>
                  </a:cubicBezTo>
                  <a:cubicBezTo>
                    <a:pt x="3840" y="6296"/>
                    <a:pt x="3725" y="6181"/>
                    <a:pt x="3560" y="6181"/>
                  </a:cubicBezTo>
                  <a:close/>
                  <a:moveTo>
                    <a:pt x="281" y="8225"/>
                  </a:moveTo>
                  <a:cubicBezTo>
                    <a:pt x="132" y="8225"/>
                    <a:pt x="0" y="8356"/>
                    <a:pt x="17" y="8505"/>
                  </a:cubicBezTo>
                  <a:cubicBezTo>
                    <a:pt x="0" y="8653"/>
                    <a:pt x="116" y="8785"/>
                    <a:pt x="264" y="8785"/>
                  </a:cubicBezTo>
                  <a:lnTo>
                    <a:pt x="3560" y="8785"/>
                  </a:lnTo>
                  <a:cubicBezTo>
                    <a:pt x="3725" y="8785"/>
                    <a:pt x="3840" y="8653"/>
                    <a:pt x="3840" y="8505"/>
                  </a:cubicBezTo>
                  <a:cubicBezTo>
                    <a:pt x="3840" y="8356"/>
                    <a:pt x="3725" y="8241"/>
                    <a:pt x="3577" y="8225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4670725" y="1060650"/>
              <a:ext cx="96425" cy="284300"/>
            </a:xfrm>
            <a:custGeom>
              <a:rect b="b" l="l" r="r" t="t"/>
              <a:pathLst>
                <a:path extrusionOk="0" h="11372" w="3857">
                  <a:moveTo>
                    <a:pt x="280" y="0"/>
                  </a:moveTo>
                  <a:cubicBezTo>
                    <a:pt x="132" y="0"/>
                    <a:pt x="0" y="115"/>
                    <a:pt x="0" y="264"/>
                  </a:cubicBezTo>
                  <a:cubicBezTo>
                    <a:pt x="0" y="412"/>
                    <a:pt x="132" y="544"/>
                    <a:pt x="280" y="544"/>
                  </a:cubicBezTo>
                  <a:lnTo>
                    <a:pt x="3577" y="544"/>
                  </a:lnTo>
                  <a:cubicBezTo>
                    <a:pt x="3725" y="544"/>
                    <a:pt x="3857" y="429"/>
                    <a:pt x="3857" y="264"/>
                  </a:cubicBezTo>
                  <a:cubicBezTo>
                    <a:pt x="3857" y="115"/>
                    <a:pt x="3725" y="0"/>
                    <a:pt x="3577" y="0"/>
                  </a:cubicBezTo>
                  <a:close/>
                  <a:moveTo>
                    <a:pt x="280" y="2159"/>
                  </a:moveTo>
                  <a:cubicBezTo>
                    <a:pt x="132" y="2159"/>
                    <a:pt x="17" y="2291"/>
                    <a:pt x="17" y="2439"/>
                  </a:cubicBezTo>
                  <a:cubicBezTo>
                    <a:pt x="17" y="2588"/>
                    <a:pt x="148" y="2719"/>
                    <a:pt x="297" y="2719"/>
                  </a:cubicBezTo>
                  <a:lnTo>
                    <a:pt x="3593" y="2719"/>
                  </a:lnTo>
                  <a:cubicBezTo>
                    <a:pt x="3741" y="2703"/>
                    <a:pt x="3857" y="2588"/>
                    <a:pt x="3857" y="2439"/>
                  </a:cubicBezTo>
                  <a:cubicBezTo>
                    <a:pt x="3857" y="2291"/>
                    <a:pt x="3725" y="2159"/>
                    <a:pt x="3577" y="2159"/>
                  </a:cubicBezTo>
                  <a:close/>
                  <a:moveTo>
                    <a:pt x="255" y="4333"/>
                  </a:moveTo>
                  <a:cubicBezTo>
                    <a:pt x="117" y="4333"/>
                    <a:pt x="0" y="4458"/>
                    <a:pt x="0" y="4598"/>
                  </a:cubicBezTo>
                  <a:cubicBezTo>
                    <a:pt x="0" y="4747"/>
                    <a:pt x="132" y="4878"/>
                    <a:pt x="280" y="4878"/>
                  </a:cubicBezTo>
                  <a:lnTo>
                    <a:pt x="3577" y="4878"/>
                  </a:lnTo>
                  <a:cubicBezTo>
                    <a:pt x="3725" y="4878"/>
                    <a:pt x="3857" y="4747"/>
                    <a:pt x="3857" y="4598"/>
                  </a:cubicBezTo>
                  <a:cubicBezTo>
                    <a:pt x="3857" y="4458"/>
                    <a:pt x="3739" y="4333"/>
                    <a:pt x="3602" y="4333"/>
                  </a:cubicBezTo>
                  <a:cubicBezTo>
                    <a:pt x="3593" y="4333"/>
                    <a:pt x="3585" y="4334"/>
                    <a:pt x="3577" y="4335"/>
                  </a:cubicBezTo>
                  <a:lnTo>
                    <a:pt x="280" y="4335"/>
                  </a:lnTo>
                  <a:cubicBezTo>
                    <a:pt x="272" y="4334"/>
                    <a:pt x="263" y="4333"/>
                    <a:pt x="255" y="4333"/>
                  </a:cubicBezTo>
                  <a:close/>
                  <a:moveTo>
                    <a:pt x="280" y="6494"/>
                  </a:moveTo>
                  <a:cubicBezTo>
                    <a:pt x="132" y="6494"/>
                    <a:pt x="0" y="6609"/>
                    <a:pt x="0" y="6774"/>
                  </a:cubicBezTo>
                  <a:cubicBezTo>
                    <a:pt x="0" y="6922"/>
                    <a:pt x="132" y="7037"/>
                    <a:pt x="280" y="7037"/>
                  </a:cubicBezTo>
                  <a:lnTo>
                    <a:pt x="3577" y="7037"/>
                  </a:lnTo>
                  <a:cubicBezTo>
                    <a:pt x="3725" y="7037"/>
                    <a:pt x="3857" y="6922"/>
                    <a:pt x="3857" y="6774"/>
                  </a:cubicBezTo>
                  <a:cubicBezTo>
                    <a:pt x="3857" y="6609"/>
                    <a:pt x="3725" y="6494"/>
                    <a:pt x="3577" y="6494"/>
                  </a:cubicBezTo>
                  <a:close/>
                  <a:moveTo>
                    <a:pt x="280" y="8653"/>
                  </a:moveTo>
                  <a:cubicBezTo>
                    <a:pt x="132" y="8653"/>
                    <a:pt x="0" y="8784"/>
                    <a:pt x="0" y="8933"/>
                  </a:cubicBezTo>
                  <a:cubicBezTo>
                    <a:pt x="0" y="9081"/>
                    <a:pt x="132" y="9213"/>
                    <a:pt x="280" y="9213"/>
                  </a:cubicBezTo>
                  <a:lnTo>
                    <a:pt x="3577" y="9213"/>
                  </a:lnTo>
                  <a:cubicBezTo>
                    <a:pt x="3725" y="9213"/>
                    <a:pt x="3857" y="9081"/>
                    <a:pt x="3857" y="8933"/>
                  </a:cubicBezTo>
                  <a:cubicBezTo>
                    <a:pt x="3857" y="8784"/>
                    <a:pt x="3725" y="8653"/>
                    <a:pt x="3577" y="8653"/>
                  </a:cubicBezTo>
                  <a:close/>
                  <a:moveTo>
                    <a:pt x="280" y="10828"/>
                  </a:moveTo>
                  <a:cubicBezTo>
                    <a:pt x="132" y="10828"/>
                    <a:pt x="0" y="10943"/>
                    <a:pt x="0" y="11092"/>
                  </a:cubicBezTo>
                  <a:cubicBezTo>
                    <a:pt x="0" y="11257"/>
                    <a:pt x="132" y="11372"/>
                    <a:pt x="280" y="11372"/>
                  </a:cubicBezTo>
                  <a:lnTo>
                    <a:pt x="3577" y="11372"/>
                  </a:lnTo>
                  <a:cubicBezTo>
                    <a:pt x="3725" y="11372"/>
                    <a:pt x="3857" y="11257"/>
                    <a:pt x="3857" y="11092"/>
                  </a:cubicBezTo>
                  <a:cubicBezTo>
                    <a:pt x="3857" y="10943"/>
                    <a:pt x="3725" y="10828"/>
                    <a:pt x="3577" y="10828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4821925" y="1279825"/>
              <a:ext cx="96025" cy="65125"/>
            </a:xfrm>
            <a:custGeom>
              <a:rect b="b" l="l" r="r" t="t"/>
              <a:pathLst>
                <a:path extrusionOk="0" h="2605" w="3841">
                  <a:moveTo>
                    <a:pt x="264" y="1"/>
                  </a:moveTo>
                  <a:cubicBezTo>
                    <a:pt x="116" y="1"/>
                    <a:pt x="1" y="116"/>
                    <a:pt x="1" y="281"/>
                  </a:cubicBezTo>
                  <a:cubicBezTo>
                    <a:pt x="1" y="429"/>
                    <a:pt x="116" y="545"/>
                    <a:pt x="264" y="545"/>
                  </a:cubicBezTo>
                  <a:lnTo>
                    <a:pt x="3561" y="545"/>
                  </a:lnTo>
                  <a:cubicBezTo>
                    <a:pt x="3709" y="545"/>
                    <a:pt x="3841" y="429"/>
                    <a:pt x="3841" y="281"/>
                  </a:cubicBezTo>
                  <a:cubicBezTo>
                    <a:pt x="3841" y="116"/>
                    <a:pt x="3709" y="1"/>
                    <a:pt x="3561" y="1"/>
                  </a:cubicBezTo>
                  <a:close/>
                  <a:moveTo>
                    <a:pt x="281" y="2045"/>
                  </a:moveTo>
                  <a:cubicBezTo>
                    <a:pt x="116" y="2045"/>
                    <a:pt x="1" y="2176"/>
                    <a:pt x="1" y="2325"/>
                  </a:cubicBezTo>
                  <a:cubicBezTo>
                    <a:pt x="1" y="2473"/>
                    <a:pt x="116" y="2605"/>
                    <a:pt x="264" y="2605"/>
                  </a:cubicBezTo>
                  <a:lnTo>
                    <a:pt x="3561" y="2605"/>
                  </a:lnTo>
                  <a:cubicBezTo>
                    <a:pt x="3725" y="2605"/>
                    <a:pt x="3841" y="2473"/>
                    <a:pt x="3841" y="2325"/>
                  </a:cubicBezTo>
                  <a:cubicBezTo>
                    <a:pt x="3841" y="2176"/>
                    <a:pt x="3725" y="2045"/>
                    <a:pt x="3577" y="2045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4211725" y="1009125"/>
              <a:ext cx="96425" cy="335825"/>
            </a:xfrm>
            <a:custGeom>
              <a:rect b="b" l="l" r="r" t="t"/>
              <a:pathLst>
                <a:path extrusionOk="0" h="13433" w="3857">
                  <a:moveTo>
                    <a:pt x="280" y="1"/>
                  </a:moveTo>
                  <a:cubicBezTo>
                    <a:pt x="132" y="1"/>
                    <a:pt x="0" y="116"/>
                    <a:pt x="0" y="265"/>
                  </a:cubicBezTo>
                  <a:cubicBezTo>
                    <a:pt x="0" y="429"/>
                    <a:pt x="132" y="545"/>
                    <a:pt x="280" y="545"/>
                  </a:cubicBezTo>
                  <a:lnTo>
                    <a:pt x="3577" y="545"/>
                  </a:lnTo>
                  <a:cubicBezTo>
                    <a:pt x="3725" y="545"/>
                    <a:pt x="3857" y="429"/>
                    <a:pt x="3857" y="265"/>
                  </a:cubicBezTo>
                  <a:cubicBezTo>
                    <a:pt x="3840" y="116"/>
                    <a:pt x="3725" y="1"/>
                    <a:pt x="3577" y="1"/>
                  </a:cubicBezTo>
                  <a:close/>
                  <a:moveTo>
                    <a:pt x="280" y="2143"/>
                  </a:moveTo>
                  <a:cubicBezTo>
                    <a:pt x="132" y="2143"/>
                    <a:pt x="0" y="2275"/>
                    <a:pt x="0" y="2424"/>
                  </a:cubicBezTo>
                  <a:cubicBezTo>
                    <a:pt x="0" y="2572"/>
                    <a:pt x="132" y="2687"/>
                    <a:pt x="280" y="2687"/>
                  </a:cubicBezTo>
                  <a:lnTo>
                    <a:pt x="3577" y="2687"/>
                  </a:lnTo>
                  <a:cubicBezTo>
                    <a:pt x="3725" y="2687"/>
                    <a:pt x="3840" y="2572"/>
                    <a:pt x="3857" y="2424"/>
                  </a:cubicBezTo>
                  <a:cubicBezTo>
                    <a:pt x="3857" y="2275"/>
                    <a:pt x="3725" y="2143"/>
                    <a:pt x="3577" y="2143"/>
                  </a:cubicBezTo>
                  <a:close/>
                  <a:moveTo>
                    <a:pt x="280" y="4302"/>
                  </a:moveTo>
                  <a:cubicBezTo>
                    <a:pt x="132" y="4302"/>
                    <a:pt x="0" y="4418"/>
                    <a:pt x="0" y="4566"/>
                  </a:cubicBezTo>
                  <a:cubicBezTo>
                    <a:pt x="0" y="4714"/>
                    <a:pt x="132" y="4846"/>
                    <a:pt x="280" y="4846"/>
                  </a:cubicBezTo>
                  <a:lnTo>
                    <a:pt x="3577" y="4846"/>
                  </a:lnTo>
                  <a:cubicBezTo>
                    <a:pt x="3725" y="4846"/>
                    <a:pt x="3857" y="4714"/>
                    <a:pt x="3857" y="4566"/>
                  </a:cubicBezTo>
                  <a:cubicBezTo>
                    <a:pt x="3840" y="4418"/>
                    <a:pt x="3725" y="4302"/>
                    <a:pt x="3577" y="4302"/>
                  </a:cubicBezTo>
                  <a:close/>
                  <a:moveTo>
                    <a:pt x="280" y="6445"/>
                  </a:moveTo>
                  <a:cubicBezTo>
                    <a:pt x="132" y="6445"/>
                    <a:pt x="0" y="6560"/>
                    <a:pt x="0" y="6709"/>
                  </a:cubicBezTo>
                  <a:cubicBezTo>
                    <a:pt x="0" y="6873"/>
                    <a:pt x="132" y="6989"/>
                    <a:pt x="280" y="6989"/>
                  </a:cubicBezTo>
                  <a:lnTo>
                    <a:pt x="3577" y="6989"/>
                  </a:lnTo>
                  <a:cubicBezTo>
                    <a:pt x="3725" y="6989"/>
                    <a:pt x="3857" y="6873"/>
                    <a:pt x="3857" y="6709"/>
                  </a:cubicBezTo>
                  <a:cubicBezTo>
                    <a:pt x="3840" y="6560"/>
                    <a:pt x="3725" y="6445"/>
                    <a:pt x="3577" y="6445"/>
                  </a:cubicBezTo>
                  <a:close/>
                  <a:moveTo>
                    <a:pt x="280" y="8588"/>
                  </a:moveTo>
                  <a:cubicBezTo>
                    <a:pt x="132" y="8588"/>
                    <a:pt x="0" y="8719"/>
                    <a:pt x="0" y="8868"/>
                  </a:cubicBezTo>
                  <a:cubicBezTo>
                    <a:pt x="0" y="9016"/>
                    <a:pt x="132" y="9131"/>
                    <a:pt x="280" y="9131"/>
                  </a:cubicBezTo>
                  <a:lnTo>
                    <a:pt x="3577" y="9131"/>
                  </a:lnTo>
                  <a:cubicBezTo>
                    <a:pt x="3725" y="9131"/>
                    <a:pt x="3840" y="9016"/>
                    <a:pt x="3857" y="8868"/>
                  </a:cubicBezTo>
                  <a:cubicBezTo>
                    <a:pt x="3857" y="8719"/>
                    <a:pt x="3725" y="8588"/>
                    <a:pt x="3577" y="8588"/>
                  </a:cubicBezTo>
                  <a:close/>
                  <a:moveTo>
                    <a:pt x="280" y="10730"/>
                  </a:moveTo>
                  <a:cubicBezTo>
                    <a:pt x="132" y="10730"/>
                    <a:pt x="0" y="10862"/>
                    <a:pt x="0" y="11010"/>
                  </a:cubicBezTo>
                  <a:cubicBezTo>
                    <a:pt x="0" y="11159"/>
                    <a:pt x="132" y="11290"/>
                    <a:pt x="280" y="11290"/>
                  </a:cubicBezTo>
                  <a:lnTo>
                    <a:pt x="3577" y="11290"/>
                  </a:lnTo>
                  <a:cubicBezTo>
                    <a:pt x="3725" y="11290"/>
                    <a:pt x="3857" y="11159"/>
                    <a:pt x="3857" y="11010"/>
                  </a:cubicBezTo>
                  <a:cubicBezTo>
                    <a:pt x="3840" y="10862"/>
                    <a:pt x="3725" y="10730"/>
                    <a:pt x="3577" y="10730"/>
                  </a:cubicBezTo>
                  <a:close/>
                  <a:moveTo>
                    <a:pt x="280" y="12889"/>
                  </a:moveTo>
                  <a:cubicBezTo>
                    <a:pt x="132" y="12889"/>
                    <a:pt x="0" y="13004"/>
                    <a:pt x="0" y="13153"/>
                  </a:cubicBezTo>
                  <a:cubicBezTo>
                    <a:pt x="0" y="13318"/>
                    <a:pt x="132" y="13433"/>
                    <a:pt x="280" y="13433"/>
                  </a:cubicBezTo>
                  <a:lnTo>
                    <a:pt x="3577" y="13433"/>
                  </a:lnTo>
                  <a:cubicBezTo>
                    <a:pt x="3725" y="13433"/>
                    <a:pt x="3857" y="13301"/>
                    <a:pt x="3857" y="13153"/>
                  </a:cubicBezTo>
                  <a:cubicBezTo>
                    <a:pt x="3840" y="13004"/>
                    <a:pt x="3725" y="12889"/>
                    <a:pt x="3577" y="12889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4520325" y="906125"/>
              <a:ext cx="96025" cy="438825"/>
            </a:xfrm>
            <a:custGeom>
              <a:rect b="b" l="l" r="r" t="t"/>
              <a:pathLst>
                <a:path extrusionOk="0" h="17553" w="3841">
                  <a:moveTo>
                    <a:pt x="264" y="1"/>
                  </a:moveTo>
                  <a:cubicBezTo>
                    <a:pt x="116" y="1"/>
                    <a:pt x="0" y="132"/>
                    <a:pt x="0" y="281"/>
                  </a:cubicBezTo>
                  <a:cubicBezTo>
                    <a:pt x="0" y="429"/>
                    <a:pt x="116" y="561"/>
                    <a:pt x="264" y="561"/>
                  </a:cubicBezTo>
                  <a:lnTo>
                    <a:pt x="3560" y="561"/>
                  </a:lnTo>
                  <a:cubicBezTo>
                    <a:pt x="3725" y="561"/>
                    <a:pt x="3841" y="429"/>
                    <a:pt x="3841" y="281"/>
                  </a:cubicBezTo>
                  <a:cubicBezTo>
                    <a:pt x="3841" y="132"/>
                    <a:pt x="3725" y="1"/>
                    <a:pt x="3560" y="1"/>
                  </a:cubicBezTo>
                  <a:close/>
                  <a:moveTo>
                    <a:pt x="264" y="2127"/>
                  </a:moveTo>
                  <a:cubicBezTo>
                    <a:pt x="116" y="2127"/>
                    <a:pt x="0" y="2259"/>
                    <a:pt x="0" y="2407"/>
                  </a:cubicBezTo>
                  <a:cubicBezTo>
                    <a:pt x="0" y="2555"/>
                    <a:pt x="116" y="2687"/>
                    <a:pt x="264" y="2687"/>
                  </a:cubicBezTo>
                  <a:lnTo>
                    <a:pt x="3560" y="2687"/>
                  </a:lnTo>
                  <a:cubicBezTo>
                    <a:pt x="3725" y="2687"/>
                    <a:pt x="3841" y="2555"/>
                    <a:pt x="3841" y="2407"/>
                  </a:cubicBezTo>
                  <a:cubicBezTo>
                    <a:pt x="3841" y="2259"/>
                    <a:pt x="3725" y="2127"/>
                    <a:pt x="3560" y="2127"/>
                  </a:cubicBezTo>
                  <a:close/>
                  <a:moveTo>
                    <a:pt x="264" y="4253"/>
                  </a:moveTo>
                  <a:cubicBezTo>
                    <a:pt x="116" y="4253"/>
                    <a:pt x="0" y="4385"/>
                    <a:pt x="0" y="4533"/>
                  </a:cubicBezTo>
                  <a:cubicBezTo>
                    <a:pt x="0" y="4681"/>
                    <a:pt x="116" y="4797"/>
                    <a:pt x="264" y="4813"/>
                  </a:cubicBezTo>
                  <a:lnTo>
                    <a:pt x="3560" y="4813"/>
                  </a:lnTo>
                  <a:cubicBezTo>
                    <a:pt x="3725" y="4797"/>
                    <a:pt x="3841" y="4681"/>
                    <a:pt x="3841" y="4533"/>
                  </a:cubicBezTo>
                  <a:cubicBezTo>
                    <a:pt x="3841" y="4385"/>
                    <a:pt x="3725" y="4253"/>
                    <a:pt x="3560" y="4253"/>
                  </a:cubicBezTo>
                  <a:close/>
                  <a:moveTo>
                    <a:pt x="264" y="6379"/>
                  </a:moveTo>
                  <a:cubicBezTo>
                    <a:pt x="116" y="6379"/>
                    <a:pt x="0" y="6511"/>
                    <a:pt x="0" y="6659"/>
                  </a:cubicBezTo>
                  <a:cubicBezTo>
                    <a:pt x="0" y="6807"/>
                    <a:pt x="116" y="6923"/>
                    <a:pt x="264" y="6923"/>
                  </a:cubicBezTo>
                  <a:lnTo>
                    <a:pt x="3560" y="6923"/>
                  </a:lnTo>
                  <a:cubicBezTo>
                    <a:pt x="3725" y="6923"/>
                    <a:pt x="3841" y="6807"/>
                    <a:pt x="3841" y="6659"/>
                  </a:cubicBezTo>
                  <a:cubicBezTo>
                    <a:pt x="3841" y="6511"/>
                    <a:pt x="3725" y="6379"/>
                    <a:pt x="3560" y="6379"/>
                  </a:cubicBezTo>
                  <a:close/>
                  <a:moveTo>
                    <a:pt x="264" y="8505"/>
                  </a:moveTo>
                  <a:cubicBezTo>
                    <a:pt x="116" y="8505"/>
                    <a:pt x="0" y="8637"/>
                    <a:pt x="0" y="8785"/>
                  </a:cubicBezTo>
                  <a:cubicBezTo>
                    <a:pt x="0" y="8933"/>
                    <a:pt x="116" y="9049"/>
                    <a:pt x="264" y="9049"/>
                  </a:cubicBezTo>
                  <a:lnTo>
                    <a:pt x="3560" y="9049"/>
                  </a:lnTo>
                  <a:cubicBezTo>
                    <a:pt x="3725" y="9049"/>
                    <a:pt x="3841" y="8933"/>
                    <a:pt x="3841" y="8785"/>
                  </a:cubicBezTo>
                  <a:cubicBezTo>
                    <a:pt x="3841" y="8637"/>
                    <a:pt x="3725" y="8505"/>
                    <a:pt x="3560" y="8505"/>
                  </a:cubicBezTo>
                  <a:close/>
                  <a:moveTo>
                    <a:pt x="264" y="10631"/>
                  </a:moveTo>
                  <a:cubicBezTo>
                    <a:pt x="116" y="10631"/>
                    <a:pt x="0" y="10746"/>
                    <a:pt x="0" y="10911"/>
                  </a:cubicBezTo>
                  <a:cubicBezTo>
                    <a:pt x="0" y="11059"/>
                    <a:pt x="116" y="11175"/>
                    <a:pt x="264" y="11175"/>
                  </a:cubicBezTo>
                  <a:lnTo>
                    <a:pt x="3560" y="11175"/>
                  </a:lnTo>
                  <a:cubicBezTo>
                    <a:pt x="3725" y="11175"/>
                    <a:pt x="3841" y="11059"/>
                    <a:pt x="3841" y="10911"/>
                  </a:cubicBezTo>
                  <a:cubicBezTo>
                    <a:pt x="3841" y="10746"/>
                    <a:pt x="3725" y="10631"/>
                    <a:pt x="3560" y="10631"/>
                  </a:cubicBezTo>
                  <a:close/>
                  <a:moveTo>
                    <a:pt x="264" y="12757"/>
                  </a:moveTo>
                  <a:cubicBezTo>
                    <a:pt x="116" y="12757"/>
                    <a:pt x="0" y="12872"/>
                    <a:pt x="0" y="13037"/>
                  </a:cubicBezTo>
                  <a:cubicBezTo>
                    <a:pt x="0" y="13185"/>
                    <a:pt x="116" y="13301"/>
                    <a:pt x="264" y="13301"/>
                  </a:cubicBezTo>
                  <a:lnTo>
                    <a:pt x="3560" y="13301"/>
                  </a:lnTo>
                  <a:cubicBezTo>
                    <a:pt x="3725" y="13301"/>
                    <a:pt x="3841" y="13185"/>
                    <a:pt x="3841" y="13037"/>
                  </a:cubicBezTo>
                  <a:cubicBezTo>
                    <a:pt x="3841" y="12872"/>
                    <a:pt x="3725" y="12757"/>
                    <a:pt x="3560" y="12757"/>
                  </a:cubicBezTo>
                  <a:close/>
                  <a:moveTo>
                    <a:pt x="264" y="14883"/>
                  </a:moveTo>
                  <a:cubicBezTo>
                    <a:pt x="116" y="14883"/>
                    <a:pt x="0" y="14998"/>
                    <a:pt x="0" y="15147"/>
                  </a:cubicBezTo>
                  <a:cubicBezTo>
                    <a:pt x="0" y="15312"/>
                    <a:pt x="116" y="15427"/>
                    <a:pt x="264" y="15427"/>
                  </a:cubicBezTo>
                  <a:lnTo>
                    <a:pt x="3560" y="15427"/>
                  </a:lnTo>
                  <a:cubicBezTo>
                    <a:pt x="3725" y="15427"/>
                    <a:pt x="3841" y="15312"/>
                    <a:pt x="3841" y="15147"/>
                  </a:cubicBezTo>
                  <a:cubicBezTo>
                    <a:pt x="3841" y="14998"/>
                    <a:pt x="3725" y="14883"/>
                    <a:pt x="3560" y="14883"/>
                  </a:cubicBezTo>
                  <a:close/>
                  <a:moveTo>
                    <a:pt x="264" y="17009"/>
                  </a:moveTo>
                  <a:cubicBezTo>
                    <a:pt x="116" y="17009"/>
                    <a:pt x="0" y="17124"/>
                    <a:pt x="0" y="17273"/>
                  </a:cubicBezTo>
                  <a:cubicBezTo>
                    <a:pt x="0" y="17438"/>
                    <a:pt x="116" y="17553"/>
                    <a:pt x="264" y="17553"/>
                  </a:cubicBezTo>
                  <a:lnTo>
                    <a:pt x="3560" y="17553"/>
                  </a:lnTo>
                  <a:cubicBezTo>
                    <a:pt x="3725" y="17553"/>
                    <a:pt x="3841" y="17438"/>
                    <a:pt x="3841" y="17273"/>
                  </a:cubicBezTo>
                  <a:cubicBezTo>
                    <a:pt x="3841" y="17124"/>
                    <a:pt x="3725" y="17009"/>
                    <a:pt x="3560" y="17009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9"/>
          <p:cNvSpPr txBox="1"/>
          <p:nvPr>
            <p:ph idx="1" type="body"/>
          </p:nvPr>
        </p:nvSpPr>
        <p:spPr>
          <a:xfrm>
            <a:off x="478050" y="1374375"/>
            <a:ext cx="42495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Convolutional Neural Network (CNN)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400"/>
              <a:t>Conv2D</a:t>
            </a:r>
            <a:endParaRPr sz="14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400"/>
              <a:t>Max Pooling</a:t>
            </a:r>
            <a:endParaRPr sz="14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400"/>
              <a:t>Dropout</a:t>
            </a:r>
            <a:endParaRPr sz="14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400"/>
              <a:t>Normalization</a:t>
            </a:r>
            <a:endParaRPr sz="14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400"/>
              <a:t>Layer Activation (‘Relu’)</a:t>
            </a:r>
            <a:endParaRPr sz="14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400"/>
              <a:t>Output Layer Activation (‘Softmax’)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9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</a:t>
            </a:r>
            <a:r>
              <a:rPr lang="en"/>
              <a:t> Method</a:t>
            </a:r>
            <a:endParaRPr/>
          </a:p>
        </p:txBody>
      </p:sp>
      <p:grpSp>
        <p:nvGrpSpPr>
          <p:cNvPr id="590" name="Google Shape;590;p29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91" name="Google Shape;591;p29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29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611" name="Google Shape;611;p29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29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617" name="Google Shape;617;p29"/>
            <p:cNvSpPr/>
            <p:nvPr/>
          </p:nvSpPr>
          <p:spPr>
            <a:xfrm>
              <a:off x="3341025" y="1584075"/>
              <a:ext cx="870850" cy="1801975"/>
            </a:xfrm>
            <a:custGeom>
              <a:rect b="b" l="l" r="r" t="t"/>
              <a:pathLst>
                <a:path extrusionOk="0" h="72079" w="34834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3760000" y="2060575"/>
              <a:ext cx="47950" cy="948925"/>
            </a:xfrm>
            <a:custGeom>
              <a:rect b="b" l="l" r="r" t="t"/>
              <a:pathLst>
                <a:path extrusionOk="0" h="37957" w="1918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3150700" y="1358150"/>
              <a:ext cx="1273425" cy="2019675"/>
            </a:xfrm>
            <a:custGeom>
              <a:rect b="b" l="l" r="r" t="t"/>
              <a:pathLst>
                <a:path extrusionOk="0" h="80787" w="50937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2352425" y="1196575"/>
              <a:ext cx="2282550" cy="3382075"/>
            </a:xfrm>
            <a:custGeom>
              <a:rect b="b" l="l" r="r" t="t"/>
              <a:pathLst>
                <a:path extrusionOk="0" h="135283" w="91302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4775975" y="2232425"/>
              <a:ext cx="43850" cy="1304225"/>
            </a:xfrm>
            <a:custGeom>
              <a:rect b="b" l="l" r="r" t="t"/>
              <a:pathLst>
                <a:path extrusionOk="0" h="52169" w="1754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3123775" y="942025"/>
              <a:ext cx="1615275" cy="648925"/>
            </a:xfrm>
            <a:custGeom>
              <a:rect b="b" l="l" r="r" t="t"/>
              <a:pathLst>
                <a:path extrusionOk="0" h="25957" w="64611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2753625" y="1951050"/>
              <a:ext cx="46575" cy="1088575"/>
            </a:xfrm>
            <a:custGeom>
              <a:rect b="b" l="l" r="r" t="t"/>
              <a:pathLst>
                <a:path extrusionOk="0" h="43543" w="1863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2688525" y="477325"/>
              <a:ext cx="2531125" cy="3715200"/>
            </a:xfrm>
            <a:custGeom>
              <a:rect b="b" l="l" r="r" t="t"/>
              <a:pathLst>
                <a:path extrusionOk="0" h="148608" w="101245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2355175" y="1889425"/>
              <a:ext cx="45200" cy="2303100"/>
            </a:xfrm>
            <a:custGeom>
              <a:rect b="b" l="l" r="r" t="t"/>
              <a:pathLst>
                <a:path extrusionOk="0" h="92124" w="1808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2160750" y="1843225"/>
              <a:ext cx="45200" cy="1942650"/>
            </a:xfrm>
            <a:custGeom>
              <a:rect b="b" l="l" r="r" t="t"/>
              <a:pathLst>
                <a:path extrusionOk="0" h="77706" w="1808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2531800" y="237575"/>
              <a:ext cx="2238125" cy="619475"/>
            </a:xfrm>
            <a:custGeom>
              <a:rect b="b" l="l" r="r" t="t"/>
              <a:pathLst>
                <a:path extrusionOk="0" h="24779" w="89525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4704025" y="549550"/>
              <a:ext cx="241775" cy="203425"/>
            </a:xfrm>
            <a:custGeom>
              <a:rect b="b" l="l" r="r" t="t"/>
              <a:pathLst>
                <a:path extrusionOk="0" h="8137" w="9671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5171700" y="1077775"/>
              <a:ext cx="242375" cy="1574350"/>
            </a:xfrm>
            <a:custGeom>
              <a:rect b="b" l="l" r="r" t="t"/>
              <a:pathLst>
                <a:path extrusionOk="0" h="62974" w="9695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5168950" y="3860950"/>
              <a:ext cx="244500" cy="719075"/>
            </a:xfrm>
            <a:custGeom>
              <a:rect b="b" l="l" r="r" t="t"/>
              <a:pathLst>
                <a:path extrusionOk="0" h="28763" w="978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3215550" y="5085250"/>
              <a:ext cx="1519175" cy="332750"/>
            </a:xfrm>
            <a:custGeom>
              <a:rect b="b" l="l" r="r" t="t"/>
              <a:pathLst>
                <a:path extrusionOk="0" h="13310" w="60767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2160750" y="3119350"/>
              <a:ext cx="71225" cy="966375"/>
            </a:xfrm>
            <a:custGeom>
              <a:rect b="b" l="l" r="r" t="t"/>
              <a:pathLst>
                <a:path extrusionOk="0" h="38655" w="2849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3034325" y="3862850"/>
              <a:ext cx="776375" cy="1384000"/>
            </a:xfrm>
            <a:custGeom>
              <a:rect b="b" l="l" r="r" t="t"/>
              <a:pathLst>
                <a:path extrusionOk="0" h="55360" w="31055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3034325" y="3212475"/>
              <a:ext cx="776375" cy="2034375"/>
            </a:xfrm>
            <a:custGeom>
              <a:rect b="b" l="l" r="r" t="t"/>
              <a:pathLst>
                <a:path extrusionOk="0" h="81375" w="31055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3220525" y="3945025"/>
              <a:ext cx="780500" cy="1389450"/>
            </a:xfrm>
            <a:custGeom>
              <a:rect b="b" l="l" r="r" t="t"/>
              <a:pathLst>
                <a:path extrusionOk="0" h="55578" w="3122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3918850" y="3310700"/>
              <a:ext cx="293025" cy="1655450"/>
            </a:xfrm>
            <a:custGeom>
              <a:rect b="b" l="l" r="r" t="t"/>
              <a:pathLst>
                <a:path extrusionOk="0" h="66218" w="11721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3816150" y="3513350"/>
              <a:ext cx="603850" cy="1903300"/>
            </a:xfrm>
            <a:custGeom>
              <a:rect b="b" l="l" r="r" t="t"/>
              <a:pathLst>
                <a:path extrusionOk="0" h="76132" w="24154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233775" y="3651650"/>
              <a:ext cx="399825" cy="1695150"/>
            </a:xfrm>
            <a:custGeom>
              <a:rect b="b" l="l" r="r" t="t"/>
              <a:pathLst>
                <a:path extrusionOk="0" h="67806" w="15993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686975" y="3624275"/>
              <a:ext cx="134225" cy="1506200"/>
            </a:xfrm>
            <a:custGeom>
              <a:rect b="b" l="l" r="r" t="t"/>
              <a:pathLst>
                <a:path extrusionOk="0" h="60248" w="5369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2574250" y="706400"/>
              <a:ext cx="2427675" cy="4213200"/>
            </a:xfrm>
            <a:custGeom>
              <a:rect b="b" l="l" r="r" t="t"/>
              <a:pathLst>
                <a:path extrusionOk="0" h="168528" w="97107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2812500" y="4858700"/>
              <a:ext cx="317500" cy="252600"/>
            </a:xfrm>
            <a:custGeom>
              <a:rect b="b" l="l" r="r" t="t"/>
              <a:pathLst>
                <a:path extrusionOk="0" h="10104" w="1270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3534075" y="3075550"/>
              <a:ext cx="57550" cy="886950"/>
            </a:xfrm>
            <a:custGeom>
              <a:rect b="b" l="l" r="r" t="t"/>
              <a:pathLst>
                <a:path extrusionOk="0" h="35478" w="2302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2639975" y="2951975"/>
              <a:ext cx="746250" cy="2014175"/>
            </a:xfrm>
            <a:custGeom>
              <a:rect b="b" l="l" r="r" t="t"/>
              <a:pathLst>
                <a:path extrusionOk="0" h="80567" w="2985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2479775" y="3406550"/>
              <a:ext cx="722975" cy="1377500"/>
            </a:xfrm>
            <a:custGeom>
              <a:rect b="b" l="l" r="r" t="t"/>
              <a:pathLst>
                <a:path extrusionOk="0" h="55100" w="28919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0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&amp; FRAMEWORK</a:t>
            </a:r>
            <a:endParaRPr sz="3000"/>
          </a:p>
        </p:txBody>
      </p:sp>
      <p:sp>
        <p:nvSpPr>
          <p:cNvPr id="654" name="Google Shape;654;p30"/>
          <p:cNvSpPr txBox="1"/>
          <p:nvPr>
            <p:ph idx="2" type="ctrTitle"/>
          </p:nvPr>
        </p:nvSpPr>
        <p:spPr>
          <a:xfrm>
            <a:off x="5651030" y="167397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</a:t>
            </a:r>
            <a:endParaRPr/>
          </a:p>
        </p:txBody>
      </p:sp>
      <p:sp>
        <p:nvSpPr>
          <p:cNvPr id="655" name="Google Shape;655;p30"/>
          <p:cNvSpPr txBox="1"/>
          <p:nvPr>
            <p:ph idx="4" type="ctrTitle"/>
          </p:nvPr>
        </p:nvSpPr>
        <p:spPr>
          <a:xfrm>
            <a:off x="1624691" y="3082381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</a:t>
            </a:r>
            <a:endParaRPr/>
          </a:p>
        </p:txBody>
      </p:sp>
      <p:sp>
        <p:nvSpPr>
          <p:cNvPr id="656" name="Google Shape;656;p30"/>
          <p:cNvSpPr txBox="1"/>
          <p:nvPr>
            <p:ph type="ctrTitle"/>
          </p:nvPr>
        </p:nvSpPr>
        <p:spPr>
          <a:xfrm>
            <a:off x="1624691" y="167397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657" name="Google Shape;657;p30"/>
          <p:cNvSpPr txBox="1"/>
          <p:nvPr>
            <p:ph idx="6" type="ctrTitle"/>
          </p:nvPr>
        </p:nvSpPr>
        <p:spPr>
          <a:xfrm>
            <a:off x="5638155" y="3082368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Colab</a:t>
            </a:r>
            <a:endParaRPr/>
          </a:p>
        </p:txBody>
      </p:sp>
      <p:sp>
        <p:nvSpPr>
          <p:cNvPr id="658" name="Google Shape;658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B65"/>
              </a:solidFill>
            </a:endParaRPr>
          </a:p>
        </p:txBody>
      </p:sp>
      <p:cxnSp>
        <p:nvCxnSpPr>
          <p:cNvPr id="662" name="Google Shape;662;p30"/>
          <p:cNvCxnSpPr>
            <a:stCxn id="658" idx="3"/>
            <a:endCxn id="660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30"/>
          <p:cNvCxnSpPr>
            <a:stCxn id="660" idx="2"/>
            <a:endCxn id="659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30"/>
          <p:cNvCxnSpPr>
            <a:stCxn id="659" idx="3"/>
            <a:endCxn id="661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5" name="Google Shape;665;p30"/>
          <p:cNvGrpSpPr/>
          <p:nvPr/>
        </p:nvGrpSpPr>
        <p:grpSpPr>
          <a:xfrm>
            <a:off x="5029465" y="1061500"/>
            <a:ext cx="488638" cy="438246"/>
            <a:chOff x="5778676" y="3826972"/>
            <a:chExt cx="349052" cy="313055"/>
          </a:xfrm>
        </p:grpSpPr>
        <p:sp>
          <p:nvSpPr>
            <p:cNvPr id="666" name="Google Shape;666;p30"/>
            <p:cNvSpPr/>
            <p:nvPr/>
          </p:nvSpPr>
          <p:spPr>
            <a:xfrm>
              <a:off x="5923045" y="3890659"/>
              <a:ext cx="27690" cy="48155"/>
            </a:xfrm>
            <a:custGeom>
              <a:rect b="b" l="l" r="r" t="t"/>
              <a:pathLst>
                <a:path extrusionOk="0" h="1513" w="87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5976866" y="3843268"/>
              <a:ext cx="80364" cy="80364"/>
            </a:xfrm>
            <a:custGeom>
              <a:rect b="b" l="l" r="r" t="t"/>
              <a:pathLst>
                <a:path extrusionOk="0" h="2525" w="2525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5879473" y="3826972"/>
              <a:ext cx="193288" cy="144051"/>
            </a:xfrm>
            <a:custGeom>
              <a:rect b="b" l="l" r="r" t="t"/>
              <a:pathLst>
                <a:path extrusionOk="0" h="4526" w="6073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6003760" y="3859946"/>
              <a:ext cx="26958" cy="47773"/>
            </a:xfrm>
            <a:custGeom>
              <a:rect b="b" l="l" r="r" t="t"/>
              <a:pathLst>
                <a:path extrusionOk="0" h="1501" w="847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5778676" y="3939865"/>
              <a:ext cx="349052" cy="200163"/>
            </a:xfrm>
            <a:custGeom>
              <a:rect b="b" l="l" r="r" t="t"/>
              <a:pathLst>
                <a:path extrusionOk="0" h="6289" w="10967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1" name="Google Shape;6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731" y="1694072"/>
            <a:ext cx="602994" cy="64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825" y="1673975"/>
            <a:ext cx="723901" cy="72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3841" y="3082375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9275" y="3082363"/>
            <a:ext cx="7239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1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grpSp>
        <p:nvGrpSpPr>
          <p:cNvPr id="680" name="Google Shape;680;p31"/>
          <p:cNvGrpSpPr/>
          <p:nvPr/>
        </p:nvGrpSpPr>
        <p:grpSpPr>
          <a:xfrm>
            <a:off x="4344375" y="1477011"/>
            <a:ext cx="3891792" cy="2106068"/>
            <a:chOff x="2144000" y="736675"/>
            <a:chExt cx="2165475" cy="889800"/>
          </a:xfrm>
        </p:grpSpPr>
        <p:sp>
          <p:nvSpPr>
            <p:cNvPr id="681" name="Google Shape;681;p31"/>
            <p:cNvSpPr/>
            <p:nvPr/>
          </p:nvSpPr>
          <p:spPr>
            <a:xfrm>
              <a:off x="2341825" y="750300"/>
              <a:ext cx="1967025" cy="25"/>
            </a:xfrm>
            <a:custGeom>
              <a:rect b="b" l="l" r="r" t="t"/>
              <a:pathLst>
                <a:path extrusionOk="0" h="1" w="78681">
                  <a:moveTo>
                    <a:pt x="1" y="0"/>
                  </a:moveTo>
                  <a:lnTo>
                    <a:pt x="78680" y="0"/>
                  </a:lnTo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2341825" y="748100"/>
              <a:ext cx="1967025" cy="4100"/>
            </a:xfrm>
            <a:custGeom>
              <a:rect b="b" l="l" r="r" t="t"/>
              <a:pathLst>
                <a:path extrusionOk="0" h="164" w="78681">
                  <a:moveTo>
                    <a:pt x="1" y="0"/>
                  </a:moveTo>
                  <a:lnTo>
                    <a:pt x="1" y="164"/>
                  </a:lnTo>
                  <a:lnTo>
                    <a:pt x="78680" y="164"/>
                  </a:lnTo>
                  <a:lnTo>
                    <a:pt x="78680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2144300" y="738000"/>
              <a:ext cx="24300" cy="56425"/>
            </a:xfrm>
            <a:custGeom>
              <a:rect b="b" l="l" r="r" t="t"/>
              <a:pathLst>
                <a:path extrusionOk="0" h="2257" w="972">
                  <a:moveTo>
                    <a:pt x="1" y="1"/>
                  </a:moveTo>
                  <a:lnTo>
                    <a:pt x="1" y="429"/>
                  </a:lnTo>
                  <a:lnTo>
                    <a:pt x="455" y="429"/>
                  </a:lnTo>
                  <a:lnTo>
                    <a:pt x="455" y="2256"/>
                  </a:lnTo>
                  <a:lnTo>
                    <a:pt x="971" y="2256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2178325" y="736675"/>
              <a:ext cx="48550" cy="58775"/>
            </a:xfrm>
            <a:custGeom>
              <a:rect b="b" l="l" r="r" t="t"/>
              <a:pathLst>
                <a:path extrusionOk="0" h="2351" w="1942">
                  <a:moveTo>
                    <a:pt x="971" y="467"/>
                  </a:moveTo>
                  <a:cubicBezTo>
                    <a:pt x="1097" y="467"/>
                    <a:pt x="1223" y="526"/>
                    <a:pt x="1299" y="646"/>
                  </a:cubicBezTo>
                  <a:cubicBezTo>
                    <a:pt x="1387" y="810"/>
                    <a:pt x="1425" y="999"/>
                    <a:pt x="1412" y="1188"/>
                  </a:cubicBezTo>
                  <a:cubicBezTo>
                    <a:pt x="1425" y="1377"/>
                    <a:pt x="1387" y="1566"/>
                    <a:pt x="1299" y="1742"/>
                  </a:cubicBezTo>
                  <a:cubicBezTo>
                    <a:pt x="1223" y="1856"/>
                    <a:pt x="1097" y="1912"/>
                    <a:pt x="971" y="1912"/>
                  </a:cubicBezTo>
                  <a:cubicBezTo>
                    <a:pt x="845" y="1912"/>
                    <a:pt x="719" y="1856"/>
                    <a:pt x="643" y="1742"/>
                  </a:cubicBezTo>
                  <a:cubicBezTo>
                    <a:pt x="555" y="1566"/>
                    <a:pt x="517" y="1377"/>
                    <a:pt x="530" y="1188"/>
                  </a:cubicBezTo>
                  <a:cubicBezTo>
                    <a:pt x="517" y="999"/>
                    <a:pt x="555" y="810"/>
                    <a:pt x="643" y="646"/>
                  </a:cubicBezTo>
                  <a:cubicBezTo>
                    <a:pt x="719" y="526"/>
                    <a:pt x="845" y="467"/>
                    <a:pt x="971" y="467"/>
                  </a:cubicBezTo>
                  <a:close/>
                  <a:moveTo>
                    <a:pt x="969" y="0"/>
                  </a:moveTo>
                  <a:cubicBezTo>
                    <a:pt x="798" y="0"/>
                    <a:pt x="625" y="48"/>
                    <a:pt x="467" y="142"/>
                  </a:cubicBezTo>
                  <a:cubicBezTo>
                    <a:pt x="316" y="243"/>
                    <a:pt x="202" y="381"/>
                    <a:pt x="127" y="545"/>
                  </a:cubicBezTo>
                  <a:cubicBezTo>
                    <a:pt x="39" y="747"/>
                    <a:pt x="1" y="961"/>
                    <a:pt x="1" y="1175"/>
                  </a:cubicBezTo>
                  <a:cubicBezTo>
                    <a:pt x="1" y="1390"/>
                    <a:pt x="39" y="1604"/>
                    <a:pt x="127" y="1805"/>
                  </a:cubicBezTo>
                  <a:cubicBezTo>
                    <a:pt x="202" y="1969"/>
                    <a:pt x="316" y="2108"/>
                    <a:pt x="467" y="2209"/>
                  </a:cubicBezTo>
                  <a:cubicBezTo>
                    <a:pt x="618" y="2303"/>
                    <a:pt x="791" y="2350"/>
                    <a:pt x="965" y="2350"/>
                  </a:cubicBezTo>
                  <a:cubicBezTo>
                    <a:pt x="1138" y="2350"/>
                    <a:pt x="1311" y="2303"/>
                    <a:pt x="1462" y="2209"/>
                  </a:cubicBezTo>
                  <a:cubicBezTo>
                    <a:pt x="1614" y="2108"/>
                    <a:pt x="1740" y="1969"/>
                    <a:pt x="1815" y="1805"/>
                  </a:cubicBezTo>
                  <a:cubicBezTo>
                    <a:pt x="1904" y="1604"/>
                    <a:pt x="1941" y="1390"/>
                    <a:pt x="1929" y="1175"/>
                  </a:cubicBezTo>
                  <a:cubicBezTo>
                    <a:pt x="1941" y="961"/>
                    <a:pt x="1904" y="747"/>
                    <a:pt x="1815" y="545"/>
                  </a:cubicBezTo>
                  <a:cubicBezTo>
                    <a:pt x="1740" y="381"/>
                    <a:pt x="1614" y="243"/>
                    <a:pt x="1462" y="142"/>
                  </a:cubicBezTo>
                  <a:cubicBezTo>
                    <a:pt x="1311" y="48"/>
                    <a:pt x="1141" y="0"/>
                    <a:pt x="96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2232825" y="736800"/>
              <a:ext cx="48550" cy="58525"/>
            </a:xfrm>
            <a:custGeom>
              <a:rect b="b" l="l" r="r" t="t"/>
              <a:pathLst>
                <a:path extrusionOk="0" h="2341" w="1942">
                  <a:moveTo>
                    <a:pt x="984" y="465"/>
                  </a:moveTo>
                  <a:cubicBezTo>
                    <a:pt x="1110" y="465"/>
                    <a:pt x="1236" y="528"/>
                    <a:pt x="1299" y="641"/>
                  </a:cubicBezTo>
                  <a:cubicBezTo>
                    <a:pt x="1387" y="805"/>
                    <a:pt x="1425" y="994"/>
                    <a:pt x="1412" y="1183"/>
                  </a:cubicBezTo>
                  <a:cubicBezTo>
                    <a:pt x="1425" y="1372"/>
                    <a:pt x="1387" y="1561"/>
                    <a:pt x="1299" y="1737"/>
                  </a:cubicBezTo>
                  <a:lnTo>
                    <a:pt x="1299" y="1725"/>
                  </a:lnTo>
                  <a:cubicBezTo>
                    <a:pt x="1236" y="1838"/>
                    <a:pt x="1110" y="1914"/>
                    <a:pt x="984" y="1914"/>
                  </a:cubicBezTo>
                  <a:cubicBezTo>
                    <a:pt x="858" y="1914"/>
                    <a:pt x="732" y="1838"/>
                    <a:pt x="669" y="1737"/>
                  </a:cubicBezTo>
                  <a:cubicBezTo>
                    <a:pt x="580" y="1561"/>
                    <a:pt x="530" y="1372"/>
                    <a:pt x="555" y="1183"/>
                  </a:cubicBezTo>
                  <a:cubicBezTo>
                    <a:pt x="530" y="994"/>
                    <a:pt x="580" y="805"/>
                    <a:pt x="669" y="641"/>
                  </a:cubicBezTo>
                  <a:cubicBezTo>
                    <a:pt x="732" y="528"/>
                    <a:pt x="858" y="465"/>
                    <a:pt x="984" y="465"/>
                  </a:cubicBezTo>
                  <a:close/>
                  <a:moveTo>
                    <a:pt x="989" y="1"/>
                  </a:moveTo>
                  <a:cubicBezTo>
                    <a:pt x="640" y="1"/>
                    <a:pt x="302" y="198"/>
                    <a:pt x="139" y="540"/>
                  </a:cubicBezTo>
                  <a:cubicBezTo>
                    <a:pt x="39" y="742"/>
                    <a:pt x="1" y="956"/>
                    <a:pt x="13" y="1170"/>
                  </a:cubicBezTo>
                  <a:cubicBezTo>
                    <a:pt x="1" y="1385"/>
                    <a:pt x="39" y="1599"/>
                    <a:pt x="139" y="1800"/>
                  </a:cubicBezTo>
                  <a:cubicBezTo>
                    <a:pt x="202" y="1964"/>
                    <a:pt x="328" y="2103"/>
                    <a:pt x="480" y="2204"/>
                  </a:cubicBezTo>
                  <a:cubicBezTo>
                    <a:pt x="633" y="2296"/>
                    <a:pt x="800" y="2340"/>
                    <a:pt x="965" y="2340"/>
                  </a:cubicBezTo>
                  <a:cubicBezTo>
                    <a:pt x="1315" y="2340"/>
                    <a:pt x="1652" y="2143"/>
                    <a:pt x="1815" y="1800"/>
                  </a:cubicBezTo>
                  <a:cubicBezTo>
                    <a:pt x="1903" y="1599"/>
                    <a:pt x="1941" y="1385"/>
                    <a:pt x="1941" y="1170"/>
                  </a:cubicBezTo>
                  <a:cubicBezTo>
                    <a:pt x="1941" y="956"/>
                    <a:pt x="1903" y="742"/>
                    <a:pt x="1815" y="540"/>
                  </a:cubicBezTo>
                  <a:cubicBezTo>
                    <a:pt x="1740" y="376"/>
                    <a:pt x="1626" y="238"/>
                    <a:pt x="1475" y="137"/>
                  </a:cubicBezTo>
                  <a:cubicBezTo>
                    <a:pt x="1322" y="44"/>
                    <a:pt x="1154" y="1"/>
                    <a:pt x="98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2342775" y="888600"/>
              <a:ext cx="1966700" cy="25"/>
            </a:xfrm>
            <a:custGeom>
              <a:rect b="b" l="l" r="r" t="t"/>
              <a:pathLst>
                <a:path extrusionOk="0" h="1" w="78668">
                  <a:moveTo>
                    <a:pt x="0" y="0"/>
                  </a:moveTo>
                  <a:lnTo>
                    <a:pt x="78668" y="0"/>
                  </a:lnTo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342775" y="886700"/>
              <a:ext cx="1966700" cy="4125"/>
            </a:xfrm>
            <a:custGeom>
              <a:rect b="b" l="l" r="r" t="t"/>
              <a:pathLst>
                <a:path extrusionOk="0" h="165" w="78668">
                  <a:moveTo>
                    <a:pt x="0" y="0"/>
                  </a:moveTo>
                  <a:lnTo>
                    <a:pt x="0" y="164"/>
                  </a:lnTo>
                  <a:lnTo>
                    <a:pt x="78668" y="164"/>
                  </a:lnTo>
                  <a:lnTo>
                    <a:pt x="78668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2144950" y="875350"/>
              <a:ext cx="45075" cy="57675"/>
            </a:xfrm>
            <a:custGeom>
              <a:rect b="b" l="l" r="r" t="t"/>
              <a:pathLst>
                <a:path extrusionOk="0" h="2307" w="1803">
                  <a:moveTo>
                    <a:pt x="895" y="1"/>
                  </a:moveTo>
                  <a:cubicBezTo>
                    <a:pt x="706" y="1"/>
                    <a:pt x="529" y="39"/>
                    <a:pt x="366" y="114"/>
                  </a:cubicBezTo>
                  <a:cubicBezTo>
                    <a:pt x="214" y="177"/>
                    <a:pt x="88" y="291"/>
                    <a:pt x="0" y="429"/>
                  </a:cubicBezTo>
                  <a:lnTo>
                    <a:pt x="378" y="669"/>
                  </a:lnTo>
                  <a:cubicBezTo>
                    <a:pt x="429" y="593"/>
                    <a:pt x="492" y="543"/>
                    <a:pt x="580" y="505"/>
                  </a:cubicBezTo>
                  <a:cubicBezTo>
                    <a:pt x="655" y="467"/>
                    <a:pt x="756" y="442"/>
                    <a:pt x="844" y="442"/>
                  </a:cubicBezTo>
                  <a:cubicBezTo>
                    <a:pt x="933" y="442"/>
                    <a:pt x="1033" y="467"/>
                    <a:pt x="1109" y="517"/>
                  </a:cubicBezTo>
                  <a:cubicBezTo>
                    <a:pt x="1172" y="568"/>
                    <a:pt x="1210" y="643"/>
                    <a:pt x="1197" y="732"/>
                  </a:cubicBezTo>
                  <a:cubicBezTo>
                    <a:pt x="1197" y="795"/>
                    <a:pt x="1185" y="858"/>
                    <a:pt x="1159" y="921"/>
                  </a:cubicBezTo>
                  <a:cubicBezTo>
                    <a:pt x="1109" y="996"/>
                    <a:pt x="1046" y="1072"/>
                    <a:pt x="970" y="1148"/>
                  </a:cubicBezTo>
                  <a:lnTo>
                    <a:pt x="101" y="1967"/>
                  </a:lnTo>
                  <a:lnTo>
                    <a:pt x="101" y="2307"/>
                  </a:lnTo>
                  <a:lnTo>
                    <a:pt x="1802" y="2307"/>
                  </a:lnTo>
                  <a:lnTo>
                    <a:pt x="1802" y="1878"/>
                  </a:lnTo>
                  <a:lnTo>
                    <a:pt x="832" y="1878"/>
                  </a:lnTo>
                  <a:lnTo>
                    <a:pt x="1348" y="1387"/>
                  </a:lnTo>
                  <a:cubicBezTo>
                    <a:pt x="1474" y="1274"/>
                    <a:pt x="1575" y="1160"/>
                    <a:pt x="1651" y="1022"/>
                  </a:cubicBezTo>
                  <a:cubicBezTo>
                    <a:pt x="1701" y="908"/>
                    <a:pt x="1726" y="795"/>
                    <a:pt x="1726" y="669"/>
                  </a:cubicBezTo>
                  <a:cubicBezTo>
                    <a:pt x="1726" y="543"/>
                    <a:pt x="1689" y="417"/>
                    <a:pt x="1626" y="316"/>
                  </a:cubicBezTo>
                  <a:cubicBezTo>
                    <a:pt x="1550" y="215"/>
                    <a:pt x="1449" y="139"/>
                    <a:pt x="1336" y="89"/>
                  </a:cubicBezTo>
                  <a:cubicBezTo>
                    <a:pt x="1185" y="26"/>
                    <a:pt x="1046" y="1"/>
                    <a:pt x="89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2194075" y="875600"/>
              <a:ext cx="50750" cy="58450"/>
            </a:xfrm>
            <a:custGeom>
              <a:rect b="b" l="l" r="r" t="t"/>
              <a:pathLst>
                <a:path extrusionOk="0" h="2338" w="2030">
                  <a:moveTo>
                    <a:pt x="1015" y="451"/>
                  </a:moveTo>
                  <a:cubicBezTo>
                    <a:pt x="1138" y="451"/>
                    <a:pt x="1261" y="507"/>
                    <a:pt x="1337" y="621"/>
                  </a:cubicBezTo>
                  <a:cubicBezTo>
                    <a:pt x="1425" y="797"/>
                    <a:pt x="1475" y="986"/>
                    <a:pt x="1463" y="1175"/>
                  </a:cubicBezTo>
                  <a:cubicBezTo>
                    <a:pt x="1475" y="1364"/>
                    <a:pt x="1425" y="1553"/>
                    <a:pt x="1337" y="1717"/>
                  </a:cubicBezTo>
                  <a:cubicBezTo>
                    <a:pt x="1261" y="1837"/>
                    <a:pt x="1138" y="1897"/>
                    <a:pt x="1015" y="1897"/>
                  </a:cubicBezTo>
                  <a:cubicBezTo>
                    <a:pt x="892" y="1897"/>
                    <a:pt x="769" y="1837"/>
                    <a:pt x="694" y="1717"/>
                  </a:cubicBezTo>
                  <a:cubicBezTo>
                    <a:pt x="606" y="1553"/>
                    <a:pt x="568" y="1364"/>
                    <a:pt x="580" y="1175"/>
                  </a:cubicBezTo>
                  <a:cubicBezTo>
                    <a:pt x="568" y="986"/>
                    <a:pt x="606" y="797"/>
                    <a:pt x="694" y="621"/>
                  </a:cubicBezTo>
                  <a:cubicBezTo>
                    <a:pt x="769" y="507"/>
                    <a:pt x="892" y="451"/>
                    <a:pt x="1015" y="451"/>
                  </a:cubicBezTo>
                  <a:close/>
                  <a:moveTo>
                    <a:pt x="1015" y="0"/>
                  </a:moveTo>
                  <a:cubicBezTo>
                    <a:pt x="842" y="0"/>
                    <a:pt x="669" y="48"/>
                    <a:pt x="517" y="142"/>
                  </a:cubicBezTo>
                  <a:cubicBezTo>
                    <a:pt x="366" y="230"/>
                    <a:pt x="253" y="369"/>
                    <a:pt x="177" y="533"/>
                  </a:cubicBezTo>
                  <a:cubicBezTo>
                    <a:pt x="1" y="936"/>
                    <a:pt x="1" y="1390"/>
                    <a:pt x="177" y="1793"/>
                  </a:cubicBezTo>
                  <a:cubicBezTo>
                    <a:pt x="253" y="1957"/>
                    <a:pt x="366" y="2095"/>
                    <a:pt x="517" y="2196"/>
                  </a:cubicBezTo>
                  <a:cubicBezTo>
                    <a:pt x="669" y="2291"/>
                    <a:pt x="842" y="2338"/>
                    <a:pt x="1015" y="2338"/>
                  </a:cubicBezTo>
                  <a:cubicBezTo>
                    <a:pt x="1188" y="2338"/>
                    <a:pt x="1362" y="2291"/>
                    <a:pt x="1513" y="2196"/>
                  </a:cubicBezTo>
                  <a:cubicBezTo>
                    <a:pt x="1664" y="2108"/>
                    <a:pt x="1790" y="1969"/>
                    <a:pt x="1853" y="1805"/>
                  </a:cubicBezTo>
                  <a:cubicBezTo>
                    <a:pt x="2030" y="1402"/>
                    <a:pt x="2030" y="949"/>
                    <a:pt x="1853" y="545"/>
                  </a:cubicBezTo>
                  <a:cubicBezTo>
                    <a:pt x="1790" y="381"/>
                    <a:pt x="1664" y="243"/>
                    <a:pt x="1513" y="142"/>
                  </a:cubicBezTo>
                  <a:cubicBezTo>
                    <a:pt x="1362" y="48"/>
                    <a:pt x="1188" y="0"/>
                    <a:pt x="101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2248900" y="875200"/>
              <a:ext cx="50425" cy="58625"/>
            </a:xfrm>
            <a:custGeom>
              <a:rect b="b" l="l" r="r" t="t"/>
              <a:pathLst>
                <a:path extrusionOk="0" h="2345" w="2017">
                  <a:moveTo>
                    <a:pt x="1002" y="467"/>
                  </a:moveTo>
                  <a:cubicBezTo>
                    <a:pt x="1125" y="467"/>
                    <a:pt x="1248" y="523"/>
                    <a:pt x="1323" y="637"/>
                  </a:cubicBezTo>
                  <a:cubicBezTo>
                    <a:pt x="1412" y="813"/>
                    <a:pt x="1462" y="1002"/>
                    <a:pt x="1449" y="1191"/>
                  </a:cubicBezTo>
                  <a:cubicBezTo>
                    <a:pt x="1462" y="1380"/>
                    <a:pt x="1412" y="1569"/>
                    <a:pt x="1323" y="1733"/>
                  </a:cubicBezTo>
                  <a:lnTo>
                    <a:pt x="1336" y="1733"/>
                  </a:lnTo>
                  <a:cubicBezTo>
                    <a:pt x="1260" y="1847"/>
                    <a:pt x="1134" y="1903"/>
                    <a:pt x="1010" y="1903"/>
                  </a:cubicBezTo>
                  <a:cubicBezTo>
                    <a:pt x="886" y="1903"/>
                    <a:pt x="763" y="1847"/>
                    <a:pt x="693" y="1733"/>
                  </a:cubicBezTo>
                  <a:cubicBezTo>
                    <a:pt x="593" y="1569"/>
                    <a:pt x="555" y="1380"/>
                    <a:pt x="567" y="1191"/>
                  </a:cubicBezTo>
                  <a:cubicBezTo>
                    <a:pt x="555" y="1002"/>
                    <a:pt x="593" y="813"/>
                    <a:pt x="681" y="637"/>
                  </a:cubicBezTo>
                  <a:cubicBezTo>
                    <a:pt x="756" y="523"/>
                    <a:pt x="879" y="467"/>
                    <a:pt x="1002" y="467"/>
                  </a:cubicBezTo>
                  <a:close/>
                  <a:moveTo>
                    <a:pt x="1001" y="1"/>
                  </a:moveTo>
                  <a:cubicBezTo>
                    <a:pt x="832" y="1"/>
                    <a:pt x="660" y="47"/>
                    <a:pt x="504" y="145"/>
                  </a:cubicBezTo>
                  <a:cubicBezTo>
                    <a:pt x="353" y="246"/>
                    <a:pt x="240" y="385"/>
                    <a:pt x="164" y="549"/>
                  </a:cubicBezTo>
                  <a:cubicBezTo>
                    <a:pt x="0" y="952"/>
                    <a:pt x="0" y="1406"/>
                    <a:pt x="164" y="1809"/>
                  </a:cubicBezTo>
                  <a:cubicBezTo>
                    <a:pt x="240" y="1973"/>
                    <a:pt x="353" y="2111"/>
                    <a:pt x="504" y="2212"/>
                  </a:cubicBezTo>
                  <a:cubicBezTo>
                    <a:pt x="656" y="2300"/>
                    <a:pt x="829" y="2344"/>
                    <a:pt x="1002" y="2344"/>
                  </a:cubicBezTo>
                  <a:cubicBezTo>
                    <a:pt x="1175" y="2344"/>
                    <a:pt x="1349" y="2300"/>
                    <a:pt x="1500" y="2212"/>
                  </a:cubicBezTo>
                  <a:cubicBezTo>
                    <a:pt x="1651" y="2111"/>
                    <a:pt x="1777" y="1973"/>
                    <a:pt x="1840" y="1809"/>
                  </a:cubicBezTo>
                  <a:cubicBezTo>
                    <a:pt x="2017" y="1406"/>
                    <a:pt x="2017" y="952"/>
                    <a:pt x="1840" y="549"/>
                  </a:cubicBezTo>
                  <a:cubicBezTo>
                    <a:pt x="1687" y="200"/>
                    <a:pt x="1351" y="1"/>
                    <a:pt x="100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2342450" y="1027200"/>
              <a:ext cx="1966725" cy="25"/>
            </a:xfrm>
            <a:custGeom>
              <a:rect b="b" l="l" r="r" t="t"/>
              <a:pathLst>
                <a:path extrusionOk="0" h="1" w="78669">
                  <a:moveTo>
                    <a:pt x="1" y="0"/>
                  </a:moveTo>
                  <a:lnTo>
                    <a:pt x="78668" y="0"/>
                  </a:lnTo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2342450" y="1025300"/>
              <a:ext cx="1966725" cy="3825"/>
            </a:xfrm>
            <a:custGeom>
              <a:rect b="b" l="l" r="r" t="t"/>
              <a:pathLst>
                <a:path extrusionOk="0" h="153" w="78669">
                  <a:moveTo>
                    <a:pt x="1" y="1"/>
                  </a:moveTo>
                  <a:lnTo>
                    <a:pt x="1" y="152"/>
                  </a:lnTo>
                  <a:lnTo>
                    <a:pt x="78668" y="152"/>
                  </a:lnTo>
                  <a:lnTo>
                    <a:pt x="78668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2144000" y="1015225"/>
              <a:ext cx="45075" cy="57100"/>
            </a:xfrm>
            <a:custGeom>
              <a:rect b="b" l="l" r="r" t="t"/>
              <a:pathLst>
                <a:path extrusionOk="0" h="2284" w="1803">
                  <a:moveTo>
                    <a:pt x="126" y="1"/>
                  </a:moveTo>
                  <a:lnTo>
                    <a:pt x="126" y="416"/>
                  </a:lnTo>
                  <a:lnTo>
                    <a:pt x="1084" y="416"/>
                  </a:lnTo>
                  <a:lnTo>
                    <a:pt x="618" y="946"/>
                  </a:lnTo>
                  <a:lnTo>
                    <a:pt x="618" y="1286"/>
                  </a:lnTo>
                  <a:lnTo>
                    <a:pt x="857" y="1286"/>
                  </a:lnTo>
                  <a:cubicBezTo>
                    <a:pt x="1134" y="1286"/>
                    <a:pt x="1273" y="1387"/>
                    <a:pt x="1273" y="1563"/>
                  </a:cubicBezTo>
                  <a:cubicBezTo>
                    <a:pt x="1273" y="1651"/>
                    <a:pt x="1235" y="1740"/>
                    <a:pt x="1160" y="1777"/>
                  </a:cubicBezTo>
                  <a:cubicBezTo>
                    <a:pt x="1086" y="1830"/>
                    <a:pt x="995" y="1856"/>
                    <a:pt x="901" y="1856"/>
                  </a:cubicBezTo>
                  <a:cubicBezTo>
                    <a:pt x="882" y="1856"/>
                    <a:pt x="863" y="1855"/>
                    <a:pt x="845" y="1853"/>
                  </a:cubicBezTo>
                  <a:cubicBezTo>
                    <a:pt x="731" y="1853"/>
                    <a:pt x="618" y="1840"/>
                    <a:pt x="504" y="1803"/>
                  </a:cubicBezTo>
                  <a:cubicBezTo>
                    <a:pt x="391" y="1765"/>
                    <a:pt x="290" y="1714"/>
                    <a:pt x="202" y="1651"/>
                  </a:cubicBezTo>
                  <a:lnTo>
                    <a:pt x="0" y="2042"/>
                  </a:lnTo>
                  <a:cubicBezTo>
                    <a:pt x="114" y="2130"/>
                    <a:pt x="252" y="2193"/>
                    <a:pt x="391" y="2218"/>
                  </a:cubicBezTo>
                  <a:cubicBezTo>
                    <a:pt x="542" y="2269"/>
                    <a:pt x="706" y="2281"/>
                    <a:pt x="870" y="2281"/>
                  </a:cubicBezTo>
                  <a:cubicBezTo>
                    <a:pt x="893" y="2283"/>
                    <a:pt x="915" y="2284"/>
                    <a:pt x="938" y="2284"/>
                  </a:cubicBezTo>
                  <a:cubicBezTo>
                    <a:pt x="1092" y="2284"/>
                    <a:pt x="1244" y="2248"/>
                    <a:pt x="1386" y="2193"/>
                  </a:cubicBezTo>
                  <a:cubicBezTo>
                    <a:pt x="1512" y="2130"/>
                    <a:pt x="1613" y="2042"/>
                    <a:pt x="1701" y="1916"/>
                  </a:cubicBezTo>
                  <a:cubicBezTo>
                    <a:pt x="1764" y="1815"/>
                    <a:pt x="1802" y="1689"/>
                    <a:pt x="1802" y="1563"/>
                  </a:cubicBezTo>
                  <a:cubicBezTo>
                    <a:pt x="1802" y="1399"/>
                    <a:pt x="1752" y="1248"/>
                    <a:pt x="1638" y="1135"/>
                  </a:cubicBezTo>
                  <a:cubicBezTo>
                    <a:pt x="1512" y="1009"/>
                    <a:pt x="1361" y="933"/>
                    <a:pt x="1185" y="908"/>
                  </a:cubicBezTo>
                  <a:lnTo>
                    <a:pt x="1701" y="328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2193775" y="1013900"/>
              <a:ext cx="50425" cy="58450"/>
            </a:xfrm>
            <a:custGeom>
              <a:rect b="b" l="l" r="r" t="t"/>
              <a:pathLst>
                <a:path extrusionOk="0" h="2338" w="2017">
                  <a:moveTo>
                    <a:pt x="1015" y="451"/>
                  </a:moveTo>
                  <a:cubicBezTo>
                    <a:pt x="1137" y="451"/>
                    <a:pt x="1260" y="507"/>
                    <a:pt x="1336" y="621"/>
                  </a:cubicBezTo>
                  <a:cubicBezTo>
                    <a:pt x="1500" y="973"/>
                    <a:pt x="1500" y="1377"/>
                    <a:pt x="1336" y="1730"/>
                  </a:cubicBezTo>
                  <a:cubicBezTo>
                    <a:pt x="1260" y="1843"/>
                    <a:pt x="1137" y="1900"/>
                    <a:pt x="1015" y="1900"/>
                  </a:cubicBezTo>
                  <a:cubicBezTo>
                    <a:pt x="892" y="1900"/>
                    <a:pt x="769" y="1843"/>
                    <a:pt x="693" y="1730"/>
                  </a:cubicBezTo>
                  <a:cubicBezTo>
                    <a:pt x="529" y="1377"/>
                    <a:pt x="529" y="973"/>
                    <a:pt x="693" y="621"/>
                  </a:cubicBezTo>
                  <a:cubicBezTo>
                    <a:pt x="769" y="507"/>
                    <a:pt x="892" y="451"/>
                    <a:pt x="1015" y="451"/>
                  </a:cubicBezTo>
                  <a:close/>
                  <a:moveTo>
                    <a:pt x="1015" y="0"/>
                  </a:moveTo>
                  <a:cubicBezTo>
                    <a:pt x="841" y="0"/>
                    <a:pt x="668" y="47"/>
                    <a:pt x="517" y="142"/>
                  </a:cubicBezTo>
                  <a:cubicBezTo>
                    <a:pt x="366" y="243"/>
                    <a:pt x="240" y="381"/>
                    <a:pt x="177" y="545"/>
                  </a:cubicBezTo>
                  <a:cubicBezTo>
                    <a:pt x="0" y="948"/>
                    <a:pt x="0" y="1402"/>
                    <a:pt x="177" y="1805"/>
                  </a:cubicBezTo>
                  <a:cubicBezTo>
                    <a:pt x="240" y="1969"/>
                    <a:pt x="366" y="2108"/>
                    <a:pt x="517" y="2196"/>
                  </a:cubicBezTo>
                  <a:cubicBezTo>
                    <a:pt x="668" y="2290"/>
                    <a:pt x="841" y="2338"/>
                    <a:pt x="1015" y="2338"/>
                  </a:cubicBezTo>
                  <a:cubicBezTo>
                    <a:pt x="1188" y="2338"/>
                    <a:pt x="1361" y="2290"/>
                    <a:pt x="1512" y="2196"/>
                  </a:cubicBezTo>
                  <a:cubicBezTo>
                    <a:pt x="1664" y="2108"/>
                    <a:pt x="1777" y="1969"/>
                    <a:pt x="1853" y="1805"/>
                  </a:cubicBezTo>
                  <a:cubicBezTo>
                    <a:pt x="2016" y="1402"/>
                    <a:pt x="2016" y="948"/>
                    <a:pt x="1853" y="545"/>
                  </a:cubicBezTo>
                  <a:cubicBezTo>
                    <a:pt x="1777" y="381"/>
                    <a:pt x="1664" y="243"/>
                    <a:pt x="1512" y="142"/>
                  </a:cubicBezTo>
                  <a:cubicBezTo>
                    <a:pt x="1361" y="47"/>
                    <a:pt x="1188" y="0"/>
                    <a:pt x="101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2248575" y="1013900"/>
              <a:ext cx="50425" cy="58425"/>
            </a:xfrm>
            <a:custGeom>
              <a:rect b="b" l="l" r="r" t="t"/>
              <a:pathLst>
                <a:path extrusionOk="0" h="2337" w="2017">
                  <a:moveTo>
                    <a:pt x="1009" y="451"/>
                  </a:moveTo>
                  <a:cubicBezTo>
                    <a:pt x="1135" y="451"/>
                    <a:pt x="1261" y="507"/>
                    <a:pt x="1336" y="621"/>
                  </a:cubicBezTo>
                  <a:cubicBezTo>
                    <a:pt x="1488" y="973"/>
                    <a:pt x="1488" y="1377"/>
                    <a:pt x="1336" y="1730"/>
                  </a:cubicBezTo>
                  <a:cubicBezTo>
                    <a:pt x="1261" y="1843"/>
                    <a:pt x="1135" y="1900"/>
                    <a:pt x="1009" y="1900"/>
                  </a:cubicBezTo>
                  <a:cubicBezTo>
                    <a:pt x="883" y="1900"/>
                    <a:pt x="757" y="1843"/>
                    <a:pt x="681" y="1730"/>
                  </a:cubicBezTo>
                  <a:cubicBezTo>
                    <a:pt x="530" y="1377"/>
                    <a:pt x="530" y="973"/>
                    <a:pt x="681" y="621"/>
                  </a:cubicBezTo>
                  <a:cubicBezTo>
                    <a:pt x="757" y="507"/>
                    <a:pt x="883" y="451"/>
                    <a:pt x="1009" y="451"/>
                  </a:cubicBezTo>
                  <a:close/>
                  <a:moveTo>
                    <a:pt x="1009" y="0"/>
                  </a:moveTo>
                  <a:cubicBezTo>
                    <a:pt x="836" y="0"/>
                    <a:pt x="662" y="47"/>
                    <a:pt x="505" y="142"/>
                  </a:cubicBezTo>
                  <a:cubicBezTo>
                    <a:pt x="354" y="243"/>
                    <a:pt x="240" y="381"/>
                    <a:pt x="165" y="545"/>
                  </a:cubicBezTo>
                  <a:cubicBezTo>
                    <a:pt x="1" y="948"/>
                    <a:pt x="1" y="1402"/>
                    <a:pt x="165" y="1805"/>
                  </a:cubicBezTo>
                  <a:cubicBezTo>
                    <a:pt x="240" y="1969"/>
                    <a:pt x="354" y="2108"/>
                    <a:pt x="505" y="2196"/>
                  </a:cubicBezTo>
                  <a:cubicBezTo>
                    <a:pt x="641" y="2286"/>
                    <a:pt x="797" y="2336"/>
                    <a:pt x="955" y="2336"/>
                  </a:cubicBezTo>
                  <a:cubicBezTo>
                    <a:pt x="973" y="2336"/>
                    <a:pt x="991" y="2336"/>
                    <a:pt x="1009" y="2334"/>
                  </a:cubicBezTo>
                  <a:cubicBezTo>
                    <a:pt x="1019" y="2335"/>
                    <a:pt x="1029" y="2335"/>
                    <a:pt x="1039" y="2335"/>
                  </a:cubicBezTo>
                  <a:cubicBezTo>
                    <a:pt x="1392" y="2335"/>
                    <a:pt x="1706" y="2124"/>
                    <a:pt x="1853" y="1805"/>
                  </a:cubicBezTo>
                  <a:cubicBezTo>
                    <a:pt x="2017" y="1402"/>
                    <a:pt x="2017" y="948"/>
                    <a:pt x="1853" y="545"/>
                  </a:cubicBezTo>
                  <a:cubicBezTo>
                    <a:pt x="1777" y="381"/>
                    <a:pt x="1651" y="243"/>
                    <a:pt x="1513" y="142"/>
                  </a:cubicBezTo>
                  <a:cubicBezTo>
                    <a:pt x="1355" y="47"/>
                    <a:pt x="1182" y="0"/>
                    <a:pt x="100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2342150" y="1165800"/>
              <a:ext cx="1966700" cy="25"/>
            </a:xfrm>
            <a:custGeom>
              <a:rect b="b" l="l" r="r" t="t"/>
              <a:pathLst>
                <a:path extrusionOk="0" h="1" w="78668">
                  <a:moveTo>
                    <a:pt x="0" y="1"/>
                  </a:moveTo>
                  <a:lnTo>
                    <a:pt x="78667" y="1"/>
                  </a:lnTo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2342150" y="1163600"/>
              <a:ext cx="1966700" cy="4125"/>
            </a:xfrm>
            <a:custGeom>
              <a:rect b="b" l="l" r="r" t="t"/>
              <a:pathLst>
                <a:path extrusionOk="0" h="165" w="78668">
                  <a:moveTo>
                    <a:pt x="0" y="1"/>
                  </a:moveTo>
                  <a:lnTo>
                    <a:pt x="0" y="164"/>
                  </a:lnTo>
                  <a:lnTo>
                    <a:pt x="78667" y="164"/>
                  </a:lnTo>
                  <a:lnTo>
                    <a:pt x="7866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2145875" y="1152500"/>
              <a:ext cx="50450" cy="58450"/>
            </a:xfrm>
            <a:custGeom>
              <a:rect b="b" l="l" r="r" t="t"/>
              <a:pathLst>
                <a:path extrusionOk="0" h="2338" w="2018">
                  <a:moveTo>
                    <a:pt x="1003" y="451"/>
                  </a:moveTo>
                  <a:cubicBezTo>
                    <a:pt x="1126" y="451"/>
                    <a:pt x="1248" y="508"/>
                    <a:pt x="1324" y="621"/>
                  </a:cubicBezTo>
                  <a:cubicBezTo>
                    <a:pt x="1488" y="974"/>
                    <a:pt x="1488" y="1365"/>
                    <a:pt x="1324" y="1717"/>
                  </a:cubicBezTo>
                  <a:cubicBezTo>
                    <a:pt x="1255" y="1837"/>
                    <a:pt x="1132" y="1897"/>
                    <a:pt x="1007" y="1897"/>
                  </a:cubicBezTo>
                  <a:cubicBezTo>
                    <a:pt x="883" y="1897"/>
                    <a:pt x="757" y="1837"/>
                    <a:pt x="681" y="1717"/>
                  </a:cubicBezTo>
                  <a:cubicBezTo>
                    <a:pt x="530" y="1365"/>
                    <a:pt x="530" y="974"/>
                    <a:pt x="681" y="621"/>
                  </a:cubicBezTo>
                  <a:cubicBezTo>
                    <a:pt x="757" y="508"/>
                    <a:pt x="880" y="451"/>
                    <a:pt x="1003" y="451"/>
                  </a:cubicBezTo>
                  <a:close/>
                  <a:moveTo>
                    <a:pt x="1003" y="0"/>
                  </a:moveTo>
                  <a:cubicBezTo>
                    <a:pt x="829" y="0"/>
                    <a:pt x="656" y="48"/>
                    <a:pt x="505" y="142"/>
                  </a:cubicBezTo>
                  <a:cubicBezTo>
                    <a:pt x="354" y="243"/>
                    <a:pt x="240" y="382"/>
                    <a:pt x="165" y="545"/>
                  </a:cubicBezTo>
                  <a:cubicBezTo>
                    <a:pt x="1" y="949"/>
                    <a:pt x="1" y="1390"/>
                    <a:pt x="165" y="1793"/>
                  </a:cubicBezTo>
                  <a:cubicBezTo>
                    <a:pt x="240" y="1957"/>
                    <a:pt x="354" y="2095"/>
                    <a:pt x="505" y="2196"/>
                  </a:cubicBezTo>
                  <a:cubicBezTo>
                    <a:pt x="662" y="2291"/>
                    <a:pt x="836" y="2338"/>
                    <a:pt x="1007" y="2338"/>
                  </a:cubicBezTo>
                  <a:cubicBezTo>
                    <a:pt x="1179" y="2338"/>
                    <a:pt x="1349" y="2291"/>
                    <a:pt x="1500" y="2196"/>
                  </a:cubicBezTo>
                  <a:cubicBezTo>
                    <a:pt x="1652" y="2095"/>
                    <a:pt x="1778" y="1957"/>
                    <a:pt x="1853" y="1793"/>
                  </a:cubicBezTo>
                  <a:cubicBezTo>
                    <a:pt x="2017" y="1390"/>
                    <a:pt x="2017" y="949"/>
                    <a:pt x="1853" y="545"/>
                  </a:cubicBezTo>
                  <a:cubicBezTo>
                    <a:pt x="1778" y="382"/>
                    <a:pt x="1652" y="243"/>
                    <a:pt x="1500" y="142"/>
                  </a:cubicBezTo>
                  <a:cubicBezTo>
                    <a:pt x="1349" y="48"/>
                    <a:pt x="1176" y="0"/>
                    <a:pt x="100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2342150" y="1304100"/>
              <a:ext cx="1966700" cy="25"/>
            </a:xfrm>
            <a:custGeom>
              <a:rect b="b" l="l" r="r" t="t"/>
              <a:pathLst>
                <a:path extrusionOk="0" h="1" w="78668">
                  <a:moveTo>
                    <a:pt x="0" y="1"/>
                  </a:moveTo>
                  <a:lnTo>
                    <a:pt x="78667" y="1"/>
                  </a:lnTo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2342150" y="1302225"/>
              <a:ext cx="1966700" cy="4100"/>
            </a:xfrm>
            <a:custGeom>
              <a:rect b="b" l="l" r="r" t="t"/>
              <a:pathLst>
                <a:path extrusionOk="0" h="164" w="78668">
                  <a:moveTo>
                    <a:pt x="0" y="0"/>
                  </a:moveTo>
                  <a:lnTo>
                    <a:pt x="0" y="164"/>
                  </a:lnTo>
                  <a:lnTo>
                    <a:pt x="78667" y="164"/>
                  </a:lnTo>
                  <a:lnTo>
                    <a:pt x="7866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2144300" y="1292125"/>
              <a:ext cx="24300" cy="56425"/>
            </a:xfrm>
            <a:custGeom>
              <a:rect b="b" l="l" r="r" t="t"/>
              <a:pathLst>
                <a:path extrusionOk="0" h="2257" w="972">
                  <a:moveTo>
                    <a:pt x="1" y="1"/>
                  </a:moveTo>
                  <a:lnTo>
                    <a:pt x="1" y="417"/>
                  </a:lnTo>
                  <a:lnTo>
                    <a:pt x="455" y="417"/>
                  </a:lnTo>
                  <a:lnTo>
                    <a:pt x="455" y="2256"/>
                  </a:lnTo>
                  <a:lnTo>
                    <a:pt x="971" y="2256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2177375" y="1290800"/>
              <a:ext cx="50450" cy="58525"/>
            </a:xfrm>
            <a:custGeom>
              <a:rect b="b" l="l" r="r" t="t"/>
              <a:pathLst>
                <a:path extrusionOk="0" h="2341" w="2018">
                  <a:moveTo>
                    <a:pt x="1009" y="454"/>
                  </a:moveTo>
                  <a:cubicBezTo>
                    <a:pt x="1135" y="454"/>
                    <a:pt x="1261" y="514"/>
                    <a:pt x="1337" y="633"/>
                  </a:cubicBezTo>
                  <a:cubicBezTo>
                    <a:pt x="1488" y="974"/>
                    <a:pt x="1488" y="1377"/>
                    <a:pt x="1337" y="1730"/>
                  </a:cubicBezTo>
                  <a:cubicBezTo>
                    <a:pt x="1261" y="1849"/>
                    <a:pt x="1135" y="1909"/>
                    <a:pt x="1009" y="1909"/>
                  </a:cubicBezTo>
                  <a:cubicBezTo>
                    <a:pt x="883" y="1909"/>
                    <a:pt x="757" y="1849"/>
                    <a:pt x="681" y="1730"/>
                  </a:cubicBezTo>
                  <a:cubicBezTo>
                    <a:pt x="530" y="1377"/>
                    <a:pt x="530" y="974"/>
                    <a:pt x="681" y="633"/>
                  </a:cubicBezTo>
                  <a:cubicBezTo>
                    <a:pt x="757" y="514"/>
                    <a:pt x="883" y="454"/>
                    <a:pt x="1009" y="454"/>
                  </a:cubicBezTo>
                  <a:close/>
                  <a:moveTo>
                    <a:pt x="1007" y="0"/>
                  </a:moveTo>
                  <a:cubicBezTo>
                    <a:pt x="836" y="0"/>
                    <a:pt x="663" y="47"/>
                    <a:pt x="505" y="142"/>
                  </a:cubicBezTo>
                  <a:cubicBezTo>
                    <a:pt x="354" y="243"/>
                    <a:pt x="240" y="381"/>
                    <a:pt x="165" y="545"/>
                  </a:cubicBezTo>
                  <a:cubicBezTo>
                    <a:pt x="1" y="948"/>
                    <a:pt x="1" y="1402"/>
                    <a:pt x="165" y="1805"/>
                  </a:cubicBezTo>
                  <a:cubicBezTo>
                    <a:pt x="240" y="1969"/>
                    <a:pt x="354" y="2108"/>
                    <a:pt x="505" y="2209"/>
                  </a:cubicBezTo>
                  <a:cubicBezTo>
                    <a:pt x="663" y="2297"/>
                    <a:pt x="836" y="2341"/>
                    <a:pt x="1007" y="2341"/>
                  </a:cubicBezTo>
                  <a:cubicBezTo>
                    <a:pt x="1179" y="2341"/>
                    <a:pt x="1349" y="2297"/>
                    <a:pt x="1500" y="2209"/>
                  </a:cubicBezTo>
                  <a:cubicBezTo>
                    <a:pt x="1652" y="2108"/>
                    <a:pt x="1778" y="1969"/>
                    <a:pt x="1853" y="1805"/>
                  </a:cubicBezTo>
                  <a:cubicBezTo>
                    <a:pt x="2017" y="1402"/>
                    <a:pt x="2017" y="948"/>
                    <a:pt x="1853" y="545"/>
                  </a:cubicBezTo>
                  <a:cubicBezTo>
                    <a:pt x="1778" y="381"/>
                    <a:pt x="1652" y="243"/>
                    <a:pt x="1500" y="142"/>
                  </a:cubicBezTo>
                  <a:cubicBezTo>
                    <a:pt x="1349" y="47"/>
                    <a:pt x="1179" y="0"/>
                    <a:pt x="100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2231875" y="1290925"/>
              <a:ext cx="50450" cy="58575"/>
            </a:xfrm>
            <a:custGeom>
              <a:rect b="b" l="l" r="r" t="t"/>
              <a:pathLst>
                <a:path extrusionOk="0" h="2343" w="2018">
                  <a:moveTo>
                    <a:pt x="994" y="451"/>
                  </a:moveTo>
                  <a:cubicBezTo>
                    <a:pt x="1003" y="451"/>
                    <a:pt x="1012" y="451"/>
                    <a:pt x="1022" y="452"/>
                  </a:cubicBezTo>
                  <a:cubicBezTo>
                    <a:pt x="1148" y="452"/>
                    <a:pt x="1274" y="515"/>
                    <a:pt x="1337" y="628"/>
                  </a:cubicBezTo>
                  <a:cubicBezTo>
                    <a:pt x="1500" y="969"/>
                    <a:pt x="1500" y="1372"/>
                    <a:pt x="1337" y="1725"/>
                  </a:cubicBezTo>
                  <a:cubicBezTo>
                    <a:pt x="1274" y="1838"/>
                    <a:pt x="1148" y="1901"/>
                    <a:pt x="1022" y="1901"/>
                  </a:cubicBezTo>
                  <a:cubicBezTo>
                    <a:pt x="896" y="1901"/>
                    <a:pt x="770" y="1838"/>
                    <a:pt x="707" y="1725"/>
                  </a:cubicBezTo>
                  <a:cubicBezTo>
                    <a:pt x="543" y="1372"/>
                    <a:pt x="543" y="969"/>
                    <a:pt x="707" y="628"/>
                  </a:cubicBezTo>
                  <a:cubicBezTo>
                    <a:pt x="765" y="523"/>
                    <a:pt x="878" y="451"/>
                    <a:pt x="994" y="451"/>
                  </a:cubicBezTo>
                  <a:close/>
                  <a:moveTo>
                    <a:pt x="1027" y="1"/>
                  </a:moveTo>
                  <a:cubicBezTo>
                    <a:pt x="678" y="1"/>
                    <a:pt x="340" y="198"/>
                    <a:pt x="177" y="540"/>
                  </a:cubicBezTo>
                  <a:cubicBezTo>
                    <a:pt x="1" y="943"/>
                    <a:pt x="1" y="1397"/>
                    <a:pt x="177" y="1800"/>
                  </a:cubicBezTo>
                  <a:cubicBezTo>
                    <a:pt x="240" y="1964"/>
                    <a:pt x="366" y="2103"/>
                    <a:pt x="518" y="2204"/>
                  </a:cubicBezTo>
                  <a:cubicBezTo>
                    <a:pt x="656" y="2292"/>
                    <a:pt x="833" y="2342"/>
                    <a:pt x="1009" y="2342"/>
                  </a:cubicBezTo>
                  <a:cubicBezTo>
                    <a:pt x="1374" y="2342"/>
                    <a:pt x="1715" y="2128"/>
                    <a:pt x="1853" y="1800"/>
                  </a:cubicBezTo>
                  <a:cubicBezTo>
                    <a:pt x="2017" y="1397"/>
                    <a:pt x="2017" y="943"/>
                    <a:pt x="1853" y="540"/>
                  </a:cubicBezTo>
                  <a:cubicBezTo>
                    <a:pt x="1778" y="376"/>
                    <a:pt x="1664" y="238"/>
                    <a:pt x="1513" y="137"/>
                  </a:cubicBezTo>
                  <a:cubicBezTo>
                    <a:pt x="1360" y="44"/>
                    <a:pt x="1192" y="1"/>
                    <a:pt x="102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2342775" y="1442725"/>
              <a:ext cx="1966700" cy="25"/>
            </a:xfrm>
            <a:custGeom>
              <a:rect b="b" l="l" r="r" t="t"/>
              <a:pathLst>
                <a:path extrusionOk="0" h="1" w="78668">
                  <a:moveTo>
                    <a:pt x="0" y="0"/>
                  </a:moveTo>
                  <a:lnTo>
                    <a:pt x="78668" y="0"/>
                  </a:lnTo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2342775" y="1440825"/>
              <a:ext cx="1966700" cy="3800"/>
            </a:xfrm>
            <a:custGeom>
              <a:rect b="b" l="l" r="r" t="t"/>
              <a:pathLst>
                <a:path extrusionOk="0" h="152" w="78668">
                  <a:moveTo>
                    <a:pt x="0" y="0"/>
                  </a:moveTo>
                  <a:lnTo>
                    <a:pt x="0" y="152"/>
                  </a:lnTo>
                  <a:lnTo>
                    <a:pt x="78668" y="152"/>
                  </a:lnTo>
                  <a:lnTo>
                    <a:pt x="78668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2144950" y="1429475"/>
              <a:ext cx="45075" cy="57375"/>
            </a:xfrm>
            <a:custGeom>
              <a:rect b="b" l="l" r="r" t="t"/>
              <a:pathLst>
                <a:path extrusionOk="0" h="2295" w="1803">
                  <a:moveTo>
                    <a:pt x="895" y="1"/>
                  </a:moveTo>
                  <a:cubicBezTo>
                    <a:pt x="706" y="1"/>
                    <a:pt x="529" y="39"/>
                    <a:pt x="366" y="114"/>
                  </a:cubicBezTo>
                  <a:cubicBezTo>
                    <a:pt x="214" y="177"/>
                    <a:pt x="88" y="291"/>
                    <a:pt x="0" y="429"/>
                  </a:cubicBezTo>
                  <a:lnTo>
                    <a:pt x="378" y="669"/>
                  </a:lnTo>
                  <a:cubicBezTo>
                    <a:pt x="429" y="593"/>
                    <a:pt x="492" y="543"/>
                    <a:pt x="580" y="505"/>
                  </a:cubicBezTo>
                  <a:cubicBezTo>
                    <a:pt x="655" y="467"/>
                    <a:pt x="756" y="442"/>
                    <a:pt x="844" y="442"/>
                  </a:cubicBezTo>
                  <a:cubicBezTo>
                    <a:pt x="933" y="442"/>
                    <a:pt x="1033" y="467"/>
                    <a:pt x="1109" y="517"/>
                  </a:cubicBezTo>
                  <a:cubicBezTo>
                    <a:pt x="1172" y="568"/>
                    <a:pt x="1210" y="643"/>
                    <a:pt x="1210" y="719"/>
                  </a:cubicBezTo>
                  <a:cubicBezTo>
                    <a:pt x="1197" y="782"/>
                    <a:pt x="1185" y="858"/>
                    <a:pt x="1159" y="908"/>
                  </a:cubicBezTo>
                  <a:cubicBezTo>
                    <a:pt x="1109" y="996"/>
                    <a:pt x="1046" y="1072"/>
                    <a:pt x="970" y="1135"/>
                  </a:cubicBezTo>
                  <a:lnTo>
                    <a:pt x="101" y="1954"/>
                  </a:lnTo>
                  <a:lnTo>
                    <a:pt x="101" y="2294"/>
                  </a:lnTo>
                  <a:lnTo>
                    <a:pt x="1802" y="2294"/>
                  </a:lnTo>
                  <a:lnTo>
                    <a:pt x="1802" y="1878"/>
                  </a:lnTo>
                  <a:lnTo>
                    <a:pt x="832" y="1878"/>
                  </a:lnTo>
                  <a:lnTo>
                    <a:pt x="1348" y="1387"/>
                  </a:lnTo>
                  <a:cubicBezTo>
                    <a:pt x="1474" y="1273"/>
                    <a:pt x="1575" y="1160"/>
                    <a:pt x="1651" y="1021"/>
                  </a:cubicBezTo>
                  <a:cubicBezTo>
                    <a:pt x="1701" y="908"/>
                    <a:pt x="1726" y="795"/>
                    <a:pt x="1726" y="669"/>
                  </a:cubicBezTo>
                  <a:cubicBezTo>
                    <a:pt x="1726" y="543"/>
                    <a:pt x="1689" y="417"/>
                    <a:pt x="1626" y="316"/>
                  </a:cubicBezTo>
                  <a:cubicBezTo>
                    <a:pt x="1550" y="215"/>
                    <a:pt x="1449" y="139"/>
                    <a:pt x="1336" y="89"/>
                  </a:cubicBezTo>
                  <a:cubicBezTo>
                    <a:pt x="1185" y="26"/>
                    <a:pt x="1046" y="1"/>
                    <a:pt x="89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2194400" y="1429650"/>
              <a:ext cx="50425" cy="58225"/>
            </a:xfrm>
            <a:custGeom>
              <a:rect b="b" l="l" r="r" t="t"/>
              <a:pathLst>
                <a:path extrusionOk="0" h="2329" w="2017">
                  <a:moveTo>
                    <a:pt x="1002" y="444"/>
                  </a:moveTo>
                  <a:cubicBezTo>
                    <a:pt x="1125" y="444"/>
                    <a:pt x="1248" y="504"/>
                    <a:pt x="1324" y="624"/>
                  </a:cubicBezTo>
                  <a:cubicBezTo>
                    <a:pt x="1487" y="977"/>
                    <a:pt x="1487" y="1367"/>
                    <a:pt x="1324" y="1720"/>
                  </a:cubicBezTo>
                  <a:cubicBezTo>
                    <a:pt x="1248" y="1834"/>
                    <a:pt x="1125" y="1890"/>
                    <a:pt x="1002" y="1890"/>
                  </a:cubicBezTo>
                  <a:cubicBezTo>
                    <a:pt x="879" y="1890"/>
                    <a:pt x="756" y="1834"/>
                    <a:pt x="681" y="1720"/>
                  </a:cubicBezTo>
                  <a:cubicBezTo>
                    <a:pt x="530" y="1367"/>
                    <a:pt x="530" y="977"/>
                    <a:pt x="681" y="624"/>
                  </a:cubicBezTo>
                  <a:cubicBezTo>
                    <a:pt x="756" y="504"/>
                    <a:pt x="879" y="444"/>
                    <a:pt x="1002" y="444"/>
                  </a:cubicBezTo>
                  <a:close/>
                  <a:moveTo>
                    <a:pt x="1002" y="0"/>
                  </a:moveTo>
                  <a:cubicBezTo>
                    <a:pt x="829" y="0"/>
                    <a:pt x="656" y="44"/>
                    <a:pt x="504" y="132"/>
                  </a:cubicBezTo>
                  <a:cubicBezTo>
                    <a:pt x="353" y="233"/>
                    <a:pt x="240" y="372"/>
                    <a:pt x="164" y="536"/>
                  </a:cubicBezTo>
                  <a:cubicBezTo>
                    <a:pt x="0" y="939"/>
                    <a:pt x="0" y="1392"/>
                    <a:pt x="164" y="1796"/>
                  </a:cubicBezTo>
                  <a:cubicBezTo>
                    <a:pt x="240" y="1960"/>
                    <a:pt x="353" y="2098"/>
                    <a:pt x="504" y="2186"/>
                  </a:cubicBezTo>
                  <a:cubicBezTo>
                    <a:pt x="656" y="2281"/>
                    <a:pt x="829" y="2328"/>
                    <a:pt x="1002" y="2328"/>
                  </a:cubicBezTo>
                  <a:cubicBezTo>
                    <a:pt x="1175" y="2328"/>
                    <a:pt x="1349" y="2281"/>
                    <a:pt x="1500" y="2186"/>
                  </a:cubicBezTo>
                  <a:cubicBezTo>
                    <a:pt x="1651" y="2098"/>
                    <a:pt x="1777" y="1960"/>
                    <a:pt x="1840" y="1796"/>
                  </a:cubicBezTo>
                  <a:cubicBezTo>
                    <a:pt x="2017" y="1392"/>
                    <a:pt x="2017" y="939"/>
                    <a:pt x="1840" y="536"/>
                  </a:cubicBezTo>
                  <a:cubicBezTo>
                    <a:pt x="1777" y="372"/>
                    <a:pt x="1651" y="233"/>
                    <a:pt x="1500" y="132"/>
                  </a:cubicBezTo>
                  <a:cubicBezTo>
                    <a:pt x="1349" y="44"/>
                    <a:pt x="1175" y="0"/>
                    <a:pt x="100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2248900" y="1429650"/>
              <a:ext cx="50425" cy="58150"/>
            </a:xfrm>
            <a:custGeom>
              <a:rect b="b" l="l" r="r" t="t"/>
              <a:pathLst>
                <a:path extrusionOk="0" h="2326" w="2017">
                  <a:moveTo>
                    <a:pt x="1002" y="444"/>
                  </a:moveTo>
                  <a:cubicBezTo>
                    <a:pt x="1125" y="444"/>
                    <a:pt x="1248" y="504"/>
                    <a:pt x="1323" y="624"/>
                  </a:cubicBezTo>
                  <a:cubicBezTo>
                    <a:pt x="1487" y="964"/>
                    <a:pt x="1487" y="1367"/>
                    <a:pt x="1323" y="1720"/>
                  </a:cubicBezTo>
                  <a:cubicBezTo>
                    <a:pt x="1248" y="1834"/>
                    <a:pt x="1125" y="1890"/>
                    <a:pt x="1002" y="1890"/>
                  </a:cubicBezTo>
                  <a:cubicBezTo>
                    <a:pt x="879" y="1890"/>
                    <a:pt x="756" y="1834"/>
                    <a:pt x="681" y="1720"/>
                  </a:cubicBezTo>
                  <a:cubicBezTo>
                    <a:pt x="530" y="1367"/>
                    <a:pt x="530" y="964"/>
                    <a:pt x="681" y="624"/>
                  </a:cubicBezTo>
                  <a:cubicBezTo>
                    <a:pt x="756" y="504"/>
                    <a:pt x="879" y="444"/>
                    <a:pt x="1002" y="444"/>
                  </a:cubicBezTo>
                  <a:close/>
                  <a:moveTo>
                    <a:pt x="1002" y="0"/>
                  </a:moveTo>
                  <a:cubicBezTo>
                    <a:pt x="829" y="0"/>
                    <a:pt x="656" y="44"/>
                    <a:pt x="504" y="132"/>
                  </a:cubicBezTo>
                  <a:cubicBezTo>
                    <a:pt x="353" y="233"/>
                    <a:pt x="240" y="372"/>
                    <a:pt x="164" y="536"/>
                  </a:cubicBezTo>
                  <a:cubicBezTo>
                    <a:pt x="0" y="939"/>
                    <a:pt x="0" y="1392"/>
                    <a:pt x="164" y="1796"/>
                  </a:cubicBezTo>
                  <a:cubicBezTo>
                    <a:pt x="240" y="1947"/>
                    <a:pt x="353" y="2098"/>
                    <a:pt x="504" y="2186"/>
                  </a:cubicBezTo>
                  <a:cubicBezTo>
                    <a:pt x="656" y="2287"/>
                    <a:pt x="832" y="2325"/>
                    <a:pt x="1008" y="2325"/>
                  </a:cubicBezTo>
                  <a:cubicBezTo>
                    <a:pt x="1018" y="2325"/>
                    <a:pt x="1028" y="2325"/>
                    <a:pt x="1038" y="2325"/>
                  </a:cubicBezTo>
                  <a:cubicBezTo>
                    <a:pt x="1380" y="2325"/>
                    <a:pt x="1705" y="2114"/>
                    <a:pt x="1840" y="1796"/>
                  </a:cubicBezTo>
                  <a:cubicBezTo>
                    <a:pt x="2017" y="1392"/>
                    <a:pt x="2017" y="939"/>
                    <a:pt x="1840" y="536"/>
                  </a:cubicBezTo>
                  <a:cubicBezTo>
                    <a:pt x="1777" y="372"/>
                    <a:pt x="1651" y="233"/>
                    <a:pt x="1500" y="132"/>
                  </a:cubicBezTo>
                  <a:cubicBezTo>
                    <a:pt x="1349" y="44"/>
                    <a:pt x="1175" y="0"/>
                    <a:pt x="100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2342450" y="1581325"/>
              <a:ext cx="1966725" cy="25"/>
            </a:xfrm>
            <a:custGeom>
              <a:rect b="b" l="l" r="r" t="t"/>
              <a:pathLst>
                <a:path extrusionOk="0" h="1" w="78669">
                  <a:moveTo>
                    <a:pt x="1" y="0"/>
                  </a:moveTo>
                  <a:lnTo>
                    <a:pt x="78668" y="0"/>
                  </a:lnTo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2342450" y="1579125"/>
              <a:ext cx="1966725" cy="4100"/>
            </a:xfrm>
            <a:custGeom>
              <a:rect b="b" l="l" r="r" t="t"/>
              <a:pathLst>
                <a:path extrusionOk="0" h="164" w="78669">
                  <a:moveTo>
                    <a:pt x="1" y="0"/>
                  </a:moveTo>
                  <a:lnTo>
                    <a:pt x="1" y="164"/>
                  </a:lnTo>
                  <a:lnTo>
                    <a:pt x="78668" y="164"/>
                  </a:lnTo>
                  <a:lnTo>
                    <a:pt x="78668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2144000" y="1569350"/>
              <a:ext cx="45075" cy="57050"/>
            </a:xfrm>
            <a:custGeom>
              <a:rect b="b" l="l" r="r" t="t"/>
              <a:pathLst>
                <a:path extrusionOk="0" h="2282" w="1803">
                  <a:moveTo>
                    <a:pt x="126" y="1"/>
                  </a:moveTo>
                  <a:lnTo>
                    <a:pt x="126" y="416"/>
                  </a:lnTo>
                  <a:lnTo>
                    <a:pt x="1084" y="416"/>
                  </a:lnTo>
                  <a:lnTo>
                    <a:pt x="618" y="946"/>
                  </a:lnTo>
                  <a:lnTo>
                    <a:pt x="618" y="1286"/>
                  </a:lnTo>
                  <a:lnTo>
                    <a:pt x="857" y="1286"/>
                  </a:lnTo>
                  <a:cubicBezTo>
                    <a:pt x="1134" y="1286"/>
                    <a:pt x="1273" y="1374"/>
                    <a:pt x="1273" y="1563"/>
                  </a:cubicBezTo>
                  <a:cubicBezTo>
                    <a:pt x="1273" y="1651"/>
                    <a:pt x="1235" y="1727"/>
                    <a:pt x="1160" y="1777"/>
                  </a:cubicBezTo>
                  <a:cubicBezTo>
                    <a:pt x="1071" y="1828"/>
                    <a:pt x="958" y="1853"/>
                    <a:pt x="845" y="1853"/>
                  </a:cubicBezTo>
                  <a:cubicBezTo>
                    <a:pt x="731" y="1853"/>
                    <a:pt x="618" y="1828"/>
                    <a:pt x="504" y="1802"/>
                  </a:cubicBezTo>
                  <a:cubicBezTo>
                    <a:pt x="391" y="1765"/>
                    <a:pt x="290" y="1714"/>
                    <a:pt x="202" y="1639"/>
                  </a:cubicBezTo>
                  <a:lnTo>
                    <a:pt x="0" y="2042"/>
                  </a:lnTo>
                  <a:cubicBezTo>
                    <a:pt x="114" y="2118"/>
                    <a:pt x="252" y="2181"/>
                    <a:pt x="391" y="2218"/>
                  </a:cubicBezTo>
                  <a:cubicBezTo>
                    <a:pt x="542" y="2256"/>
                    <a:pt x="706" y="2281"/>
                    <a:pt x="870" y="2281"/>
                  </a:cubicBezTo>
                  <a:cubicBezTo>
                    <a:pt x="1046" y="2281"/>
                    <a:pt x="1223" y="2256"/>
                    <a:pt x="1386" y="2181"/>
                  </a:cubicBezTo>
                  <a:cubicBezTo>
                    <a:pt x="1512" y="2130"/>
                    <a:pt x="1613" y="2029"/>
                    <a:pt x="1701" y="1916"/>
                  </a:cubicBezTo>
                  <a:cubicBezTo>
                    <a:pt x="1764" y="1802"/>
                    <a:pt x="1802" y="1676"/>
                    <a:pt x="1802" y="1550"/>
                  </a:cubicBezTo>
                  <a:cubicBezTo>
                    <a:pt x="1802" y="1399"/>
                    <a:pt x="1752" y="1248"/>
                    <a:pt x="1638" y="1122"/>
                  </a:cubicBezTo>
                  <a:cubicBezTo>
                    <a:pt x="1512" y="1009"/>
                    <a:pt x="1361" y="933"/>
                    <a:pt x="1185" y="920"/>
                  </a:cubicBezTo>
                  <a:lnTo>
                    <a:pt x="1701" y="341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2193775" y="1567925"/>
              <a:ext cx="50425" cy="58550"/>
            </a:xfrm>
            <a:custGeom>
              <a:rect b="b" l="l" r="r" t="t"/>
              <a:pathLst>
                <a:path extrusionOk="0" h="2342" w="2017">
                  <a:moveTo>
                    <a:pt x="1015" y="445"/>
                  </a:moveTo>
                  <a:cubicBezTo>
                    <a:pt x="1137" y="445"/>
                    <a:pt x="1260" y="505"/>
                    <a:pt x="1336" y="625"/>
                  </a:cubicBezTo>
                  <a:cubicBezTo>
                    <a:pt x="1500" y="977"/>
                    <a:pt x="1500" y="1381"/>
                    <a:pt x="1336" y="1721"/>
                  </a:cubicBezTo>
                  <a:cubicBezTo>
                    <a:pt x="1260" y="1841"/>
                    <a:pt x="1137" y="1900"/>
                    <a:pt x="1015" y="1900"/>
                  </a:cubicBezTo>
                  <a:cubicBezTo>
                    <a:pt x="892" y="1900"/>
                    <a:pt x="769" y="1841"/>
                    <a:pt x="693" y="1721"/>
                  </a:cubicBezTo>
                  <a:cubicBezTo>
                    <a:pt x="529" y="1381"/>
                    <a:pt x="529" y="977"/>
                    <a:pt x="693" y="625"/>
                  </a:cubicBezTo>
                  <a:cubicBezTo>
                    <a:pt x="769" y="505"/>
                    <a:pt x="892" y="445"/>
                    <a:pt x="1015" y="445"/>
                  </a:cubicBezTo>
                  <a:close/>
                  <a:moveTo>
                    <a:pt x="1015" y="1"/>
                  </a:moveTo>
                  <a:cubicBezTo>
                    <a:pt x="841" y="1"/>
                    <a:pt x="668" y="45"/>
                    <a:pt x="517" y="133"/>
                  </a:cubicBezTo>
                  <a:cubicBezTo>
                    <a:pt x="366" y="234"/>
                    <a:pt x="240" y="373"/>
                    <a:pt x="177" y="536"/>
                  </a:cubicBezTo>
                  <a:cubicBezTo>
                    <a:pt x="0" y="940"/>
                    <a:pt x="0" y="1393"/>
                    <a:pt x="177" y="1796"/>
                  </a:cubicBezTo>
                  <a:cubicBezTo>
                    <a:pt x="240" y="1960"/>
                    <a:pt x="366" y="2099"/>
                    <a:pt x="517" y="2200"/>
                  </a:cubicBezTo>
                  <a:cubicBezTo>
                    <a:pt x="668" y="2294"/>
                    <a:pt x="841" y="2341"/>
                    <a:pt x="1015" y="2341"/>
                  </a:cubicBezTo>
                  <a:cubicBezTo>
                    <a:pt x="1188" y="2341"/>
                    <a:pt x="1361" y="2294"/>
                    <a:pt x="1512" y="2200"/>
                  </a:cubicBezTo>
                  <a:cubicBezTo>
                    <a:pt x="1664" y="2099"/>
                    <a:pt x="1777" y="1960"/>
                    <a:pt x="1853" y="1796"/>
                  </a:cubicBezTo>
                  <a:cubicBezTo>
                    <a:pt x="2016" y="1393"/>
                    <a:pt x="2016" y="940"/>
                    <a:pt x="1853" y="536"/>
                  </a:cubicBezTo>
                  <a:cubicBezTo>
                    <a:pt x="1777" y="373"/>
                    <a:pt x="1664" y="234"/>
                    <a:pt x="1512" y="133"/>
                  </a:cubicBezTo>
                  <a:cubicBezTo>
                    <a:pt x="1361" y="45"/>
                    <a:pt x="1188" y="1"/>
                    <a:pt x="101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2248575" y="1567925"/>
              <a:ext cx="50425" cy="58475"/>
            </a:xfrm>
            <a:custGeom>
              <a:rect b="b" l="l" r="r" t="t"/>
              <a:pathLst>
                <a:path extrusionOk="0" h="2339" w="2017">
                  <a:moveTo>
                    <a:pt x="1009" y="445"/>
                  </a:moveTo>
                  <a:cubicBezTo>
                    <a:pt x="1135" y="445"/>
                    <a:pt x="1261" y="505"/>
                    <a:pt x="1336" y="625"/>
                  </a:cubicBezTo>
                  <a:cubicBezTo>
                    <a:pt x="1488" y="977"/>
                    <a:pt x="1488" y="1381"/>
                    <a:pt x="1336" y="1721"/>
                  </a:cubicBezTo>
                  <a:cubicBezTo>
                    <a:pt x="1261" y="1841"/>
                    <a:pt x="1135" y="1900"/>
                    <a:pt x="1009" y="1900"/>
                  </a:cubicBezTo>
                  <a:cubicBezTo>
                    <a:pt x="883" y="1900"/>
                    <a:pt x="757" y="1841"/>
                    <a:pt x="681" y="1721"/>
                  </a:cubicBezTo>
                  <a:cubicBezTo>
                    <a:pt x="530" y="1381"/>
                    <a:pt x="530" y="977"/>
                    <a:pt x="681" y="625"/>
                  </a:cubicBezTo>
                  <a:cubicBezTo>
                    <a:pt x="757" y="505"/>
                    <a:pt x="883" y="445"/>
                    <a:pt x="1009" y="445"/>
                  </a:cubicBezTo>
                  <a:close/>
                  <a:moveTo>
                    <a:pt x="1009" y="1"/>
                  </a:moveTo>
                  <a:cubicBezTo>
                    <a:pt x="836" y="1"/>
                    <a:pt x="662" y="45"/>
                    <a:pt x="505" y="133"/>
                  </a:cubicBezTo>
                  <a:cubicBezTo>
                    <a:pt x="354" y="234"/>
                    <a:pt x="240" y="373"/>
                    <a:pt x="165" y="536"/>
                  </a:cubicBezTo>
                  <a:cubicBezTo>
                    <a:pt x="1" y="940"/>
                    <a:pt x="1" y="1393"/>
                    <a:pt x="165" y="1796"/>
                  </a:cubicBezTo>
                  <a:cubicBezTo>
                    <a:pt x="240" y="1960"/>
                    <a:pt x="354" y="2099"/>
                    <a:pt x="505" y="2200"/>
                  </a:cubicBezTo>
                  <a:cubicBezTo>
                    <a:pt x="656" y="2288"/>
                    <a:pt x="832" y="2338"/>
                    <a:pt x="1009" y="2338"/>
                  </a:cubicBezTo>
                  <a:cubicBezTo>
                    <a:pt x="1019" y="2339"/>
                    <a:pt x="1029" y="2339"/>
                    <a:pt x="1039" y="2339"/>
                  </a:cubicBezTo>
                  <a:cubicBezTo>
                    <a:pt x="1392" y="2339"/>
                    <a:pt x="1706" y="2127"/>
                    <a:pt x="1853" y="1796"/>
                  </a:cubicBezTo>
                  <a:cubicBezTo>
                    <a:pt x="2017" y="1393"/>
                    <a:pt x="2017" y="940"/>
                    <a:pt x="1853" y="536"/>
                  </a:cubicBezTo>
                  <a:cubicBezTo>
                    <a:pt x="1777" y="373"/>
                    <a:pt x="1651" y="234"/>
                    <a:pt x="1513" y="133"/>
                  </a:cubicBezTo>
                  <a:cubicBezTo>
                    <a:pt x="1355" y="45"/>
                    <a:pt x="1182" y="1"/>
                    <a:pt x="100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2540600" y="1086425"/>
              <a:ext cx="26800" cy="158175"/>
            </a:xfrm>
            <a:custGeom>
              <a:rect b="b" l="l" r="r" t="t"/>
              <a:pathLst>
                <a:path extrusionOk="0" h="6327" w="1072">
                  <a:moveTo>
                    <a:pt x="543" y="0"/>
                  </a:moveTo>
                  <a:cubicBezTo>
                    <a:pt x="240" y="0"/>
                    <a:pt x="1" y="240"/>
                    <a:pt x="1" y="542"/>
                  </a:cubicBezTo>
                  <a:lnTo>
                    <a:pt x="1" y="5797"/>
                  </a:lnTo>
                  <a:cubicBezTo>
                    <a:pt x="1" y="6087"/>
                    <a:pt x="240" y="6326"/>
                    <a:pt x="543" y="6326"/>
                  </a:cubicBezTo>
                  <a:cubicBezTo>
                    <a:pt x="832" y="6326"/>
                    <a:pt x="1072" y="6087"/>
                    <a:pt x="1072" y="5797"/>
                  </a:cubicBezTo>
                  <a:lnTo>
                    <a:pt x="1072" y="542"/>
                  </a:lnTo>
                  <a:cubicBezTo>
                    <a:pt x="1072" y="240"/>
                    <a:pt x="832" y="0"/>
                    <a:pt x="54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2540600" y="1086425"/>
              <a:ext cx="26800" cy="80350"/>
            </a:xfrm>
            <a:custGeom>
              <a:rect b="b" l="l" r="r" t="t"/>
              <a:pathLst>
                <a:path extrusionOk="0" h="3214" w="1072">
                  <a:moveTo>
                    <a:pt x="543" y="0"/>
                  </a:moveTo>
                  <a:cubicBezTo>
                    <a:pt x="240" y="0"/>
                    <a:pt x="1" y="240"/>
                    <a:pt x="1" y="542"/>
                  </a:cubicBezTo>
                  <a:lnTo>
                    <a:pt x="1" y="3214"/>
                  </a:lnTo>
                  <a:lnTo>
                    <a:pt x="1072" y="3214"/>
                  </a:lnTo>
                  <a:lnTo>
                    <a:pt x="1072" y="542"/>
                  </a:lnTo>
                  <a:cubicBezTo>
                    <a:pt x="1072" y="240"/>
                    <a:pt x="832" y="0"/>
                    <a:pt x="54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2836425" y="955375"/>
              <a:ext cx="26475" cy="420575"/>
            </a:xfrm>
            <a:custGeom>
              <a:rect b="b" l="l" r="r" t="t"/>
              <a:pathLst>
                <a:path extrusionOk="0" h="16823" w="1059">
                  <a:moveTo>
                    <a:pt x="529" y="0"/>
                  </a:moveTo>
                  <a:cubicBezTo>
                    <a:pt x="239" y="0"/>
                    <a:pt x="0" y="240"/>
                    <a:pt x="0" y="530"/>
                  </a:cubicBezTo>
                  <a:lnTo>
                    <a:pt x="0" y="16281"/>
                  </a:lnTo>
                  <a:cubicBezTo>
                    <a:pt x="0" y="16583"/>
                    <a:pt x="239" y="16823"/>
                    <a:pt x="529" y="16823"/>
                  </a:cubicBezTo>
                  <a:cubicBezTo>
                    <a:pt x="819" y="16823"/>
                    <a:pt x="1058" y="16583"/>
                    <a:pt x="1058" y="16281"/>
                  </a:cubicBezTo>
                  <a:lnTo>
                    <a:pt x="1058" y="530"/>
                  </a:lnTo>
                  <a:cubicBezTo>
                    <a:pt x="1058" y="240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2836100" y="955050"/>
              <a:ext cx="27125" cy="211725"/>
            </a:xfrm>
            <a:custGeom>
              <a:rect b="b" l="l" r="r" t="t"/>
              <a:pathLst>
                <a:path extrusionOk="0" h="8469" w="1085">
                  <a:moveTo>
                    <a:pt x="542" y="1"/>
                  </a:moveTo>
                  <a:cubicBezTo>
                    <a:pt x="252" y="1"/>
                    <a:pt x="0" y="240"/>
                    <a:pt x="13" y="543"/>
                  </a:cubicBezTo>
                  <a:lnTo>
                    <a:pt x="13" y="8469"/>
                  </a:lnTo>
                  <a:lnTo>
                    <a:pt x="1084" y="8469"/>
                  </a:lnTo>
                  <a:lnTo>
                    <a:pt x="1084" y="543"/>
                  </a:lnTo>
                  <a:cubicBezTo>
                    <a:pt x="1084" y="240"/>
                    <a:pt x="845" y="1"/>
                    <a:pt x="54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3121500" y="895525"/>
              <a:ext cx="26800" cy="539975"/>
            </a:xfrm>
            <a:custGeom>
              <a:rect b="b" l="l" r="r" t="t"/>
              <a:pathLst>
                <a:path extrusionOk="0" h="21599" w="1072">
                  <a:moveTo>
                    <a:pt x="530" y="0"/>
                  </a:moveTo>
                  <a:cubicBezTo>
                    <a:pt x="240" y="0"/>
                    <a:pt x="1" y="240"/>
                    <a:pt x="1" y="542"/>
                  </a:cubicBezTo>
                  <a:lnTo>
                    <a:pt x="1" y="21069"/>
                  </a:lnTo>
                  <a:cubicBezTo>
                    <a:pt x="1" y="21359"/>
                    <a:pt x="240" y="21598"/>
                    <a:pt x="530" y="21598"/>
                  </a:cubicBezTo>
                  <a:cubicBezTo>
                    <a:pt x="832" y="21598"/>
                    <a:pt x="1059" y="21359"/>
                    <a:pt x="1072" y="21069"/>
                  </a:cubicBezTo>
                  <a:lnTo>
                    <a:pt x="1072" y="542"/>
                  </a:lnTo>
                  <a:cubicBezTo>
                    <a:pt x="1072" y="240"/>
                    <a:pt x="832" y="0"/>
                    <a:pt x="53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3121500" y="895525"/>
              <a:ext cx="26800" cy="271250"/>
            </a:xfrm>
            <a:custGeom>
              <a:rect b="b" l="l" r="r" t="t"/>
              <a:pathLst>
                <a:path extrusionOk="0" h="10850" w="1072">
                  <a:moveTo>
                    <a:pt x="530" y="0"/>
                  </a:moveTo>
                  <a:cubicBezTo>
                    <a:pt x="240" y="0"/>
                    <a:pt x="1" y="240"/>
                    <a:pt x="1" y="530"/>
                  </a:cubicBezTo>
                  <a:lnTo>
                    <a:pt x="1" y="10850"/>
                  </a:lnTo>
                  <a:lnTo>
                    <a:pt x="1072" y="10850"/>
                  </a:lnTo>
                  <a:lnTo>
                    <a:pt x="1072" y="530"/>
                  </a:lnTo>
                  <a:cubicBezTo>
                    <a:pt x="1072" y="240"/>
                    <a:pt x="832" y="0"/>
                    <a:pt x="53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832500" y="895525"/>
              <a:ext cx="26825" cy="539975"/>
            </a:xfrm>
            <a:custGeom>
              <a:rect b="b" l="l" r="r" t="t"/>
              <a:pathLst>
                <a:path extrusionOk="0" h="21599" w="1073">
                  <a:moveTo>
                    <a:pt x="543" y="0"/>
                  </a:moveTo>
                  <a:cubicBezTo>
                    <a:pt x="240" y="0"/>
                    <a:pt x="1" y="240"/>
                    <a:pt x="1" y="542"/>
                  </a:cubicBezTo>
                  <a:lnTo>
                    <a:pt x="1" y="21069"/>
                  </a:lnTo>
                  <a:cubicBezTo>
                    <a:pt x="1" y="21359"/>
                    <a:pt x="240" y="21598"/>
                    <a:pt x="543" y="21598"/>
                  </a:cubicBezTo>
                  <a:cubicBezTo>
                    <a:pt x="833" y="21598"/>
                    <a:pt x="1072" y="21359"/>
                    <a:pt x="1072" y="21069"/>
                  </a:cubicBezTo>
                  <a:lnTo>
                    <a:pt x="1072" y="542"/>
                  </a:lnTo>
                  <a:cubicBezTo>
                    <a:pt x="1072" y="240"/>
                    <a:pt x="833" y="0"/>
                    <a:pt x="54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832500" y="895525"/>
              <a:ext cx="26825" cy="271250"/>
            </a:xfrm>
            <a:custGeom>
              <a:rect b="b" l="l" r="r" t="t"/>
              <a:pathLst>
                <a:path extrusionOk="0" h="10850" w="1073">
                  <a:moveTo>
                    <a:pt x="530" y="0"/>
                  </a:moveTo>
                  <a:cubicBezTo>
                    <a:pt x="240" y="0"/>
                    <a:pt x="1" y="240"/>
                    <a:pt x="1" y="530"/>
                  </a:cubicBezTo>
                  <a:lnTo>
                    <a:pt x="1" y="10308"/>
                  </a:lnTo>
                  <a:cubicBezTo>
                    <a:pt x="1" y="10610"/>
                    <a:pt x="240" y="10850"/>
                    <a:pt x="530" y="10850"/>
                  </a:cubicBezTo>
                  <a:cubicBezTo>
                    <a:pt x="833" y="10850"/>
                    <a:pt x="1072" y="10610"/>
                    <a:pt x="1072" y="10308"/>
                  </a:cubicBezTo>
                  <a:lnTo>
                    <a:pt x="1072" y="530"/>
                  </a:lnTo>
                  <a:cubicBezTo>
                    <a:pt x="1072" y="240"/>
                    <a:pt x="833" y="0"/>
                    <a:pt x="53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552450" y="953475"/>
              <a:ext cx="26800" cy="424050"/>
            </a:xfrm>
            <a:custGeom>
              <a:rect b="b" l="l" r="r" t="t"/>
              <a:pathLst>
                <a:path extrusionOk="0" h="16962" w="1072">
                  <a:moveTo>
                    <a:pt x="543" y="1"/>
                  </a:moveTo>
                  <a:cubicBezTo>
                    <a:pt x="253" y="1"/>
                    <a:pt x="13" y="240"/>
                    <a:pt x="13" y="543"/>
                  </a:cubicBezTo>
                  <a:lnTo>
                    <a:pt x="13" y="16432"/>
                  </a:lnTo>
                  <a:cubicBezTo>
                    <a:pt x="1" y="16722"/>
                    <a:pt x="253" y="16962"/>
                    <a:pt x="543" y="16962"/>
                  </a:cubicBezTo>
                  <a:cubicBezTo>
                    <a:pt x="832" y="16962"/>
                    <a:pt x="1072" y="16722"/>
                    <a:pt x="1072" y="16432"/>
                  </a:cubicBezTo>
                  <a:lnTo>
                    <a:pt x="1072" y="543"/>
                  </a:lnTo>
                  <a:cubicBezTo>
                    <a:pt x="1072" y="240"/>
                    <a:pt x="832" y="1"/>
                    <a:pt x="5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3552775" y="953475"/>
              <a:ext cx="26800" cy="213300"/>
            </a:xfrm>
            <a:custGeom>
              <a:rect b="b" l="l" r="r" t="t"/>
              <a:pathLst>
                <a:path extrusionOk="0" h="8532" w="1072">
                  <a:moveTo>
                    <a:pt x="530" y="1"/>
                  </a:moveTo>
                  <a:cubicBezTo>
                    <a:pt x="240" y="1"/>
                    <a:pt x="0" y="240"/>
                    <a:pt x="0" y="543"/>
                  </a:cubicBezTo>
                  <a:lnTo>
                    <a:pt x="0" y="8532"/>
                  </a:lnTo>
                  <a:lnTo>
                    <a:pt x="1071" y="8532"/>
                  </a:lnTo>
                  <a:lnTo>
                    <a:pt x="1071" y="543"/>
                  </a:lnTo>
                  <a:cubicBezTo>
                    <a:pt x="1071" y="240"/>
                    <a:pt x="832" y="1"/>
                    <a:pt x="530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3984025" y="953475"/>
              <a:ext cx="26825" cy="424050"/>
            </a:xfrm>
            <a:custGeom>
              <a:rect b="b" l="l" r="r" t="t"/>
              <a:pathLst>
                <a:path extrusionOk="0" h="16962" w="1073">
                  <a:moveTo>
                    <a:pt x="543" y="1"/>
                  </a:moveTo>
                  <a:cubicBezTo>
                    <a:pt x="240" y="1"/>
                    <a:pt x="1" y="240"/>
                    <a:pt x="1" y="543"/>
                  </a:cubicBezTo>
                  <a:lnTo>
                    <a:pt x="1" y="16432"/>
                  </a:lnTo>
                  <a:cubicBezTo>
                    <a:pt x="1" y="16722"/>
                    <a:pt x="240" y="16962"/>
                    <a:pt x="543" y="16962"/>
                  </a:cubicBezTo>
                  <a:cubicBezTo>
                    <a:pt x="833" y="16962"/>
                    <a:pt x="1072" y="16722"/>
                    <a:pt x="1072" y="16432"/>
                  </a:cubicBezTo>
                  <a:lnTo>
                    <a:pt x="1072" y="543"/>
                  </a:lnTo>
                  <a:cubicBezTo>
                    <a:pt x="1072" y="240"/>
                    <a:pt x="833" y="1"/>
                    <a:pt x="5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3984025" y="953475"/>
              <a:ext cx="26825" cy="213300"/>
            </a:xfrm>
            <a:custGeom>
              <a:rect b="b" l="l" r="r" t="t"/>
              <a:pathLst>
                <a:path extrusionOk="0" h="8532" w="1073">
                  <a:moveTo>
                    <a:pt x="543" y="1"/>
                  </a:moveTo>
                  <a:cubicBezTo>
                    <a:pt x="240" y="1"/>
                    <a:pt x="1" y="240"/>
                    <a:pt x="1" y="543"/>
                  </a:cubicBezTo>
                  <a:lnTo>
                    <a:pt x="1" y="8532"/>
                  </a:lnTo>
                  <a:lnTo>
                    <a:pt x="1072" y="8532"/>
                  </a:lnTo>
                  <a:lnTo>
                    <a:pt x="1072" y="543"/>
                  </a:lnTo>
                  <a:cubicBezTo>
                    <a:pt x="1072" y="240"/>
                    <a:pt x="833" y="1"/>
                    <a:pt x="54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6" name="Google Shape;726;p31"/>
          <p:cNvSpPr txBox="1"/>
          <p:nvPr/>
        </p:nvSpPr>
        <p:spPr>
          <a:xfrm>
            <a:off x="810900" y="1957775"/>
            <a:ext cx="26529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aven Pro"/>
              <a:buChar char="●"/>
            </a:pPr>
            <a:r>
              <a:rPr b="1" lang="en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Matplotlib</a:t>
            </a:r>
            <a:endParaRPr b="1"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aven Pro"/>
              <a:buChar char="●"/>
            </a:pPr>
            <a:r>
              <a:rPr b="1" lang="en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Seaborn</a:t>
            </a:r>
            <a:endParaRPr b="1"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aven Pro"/>
              <a:buChar char="●"/>
            </a:pPr>
            <a:r>
              <a:rPr b="1" lang="en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Confusion Matrix </a:t>
            </a:r>
            <a:endParaRPr b="1"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