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69" r:id="rId2"/>
    <p:sldId id="257" r:id="rId3"/>
    <p:sldId id="262" r:id="rId4"/>
    <p:sldId id="258" r:id="rId5"/>
    <p:sldId id="266" r:id="rId6"/>
    <p:sldId id="268" r:id="rId7"/>
    <p:sldId id="270" r:id="rId8"/>
    <p:sldId id="271" r:id="rId9"/>
    <p:sldId id="272" r:id="rId10"/>
    <p:sldId id="273"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10476619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53280-337C-4227-8ADD-237665C4D77A}"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93864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6060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359009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75071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E53280-337C-4227-8ADD-237665C4D77A}"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878219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E53280-337C-4227-8ADD-237665C4D77A}" type="datetimeFigureOut">
              <a:rPr lang="en-US" smtClean="0"/>
              <a:t>11/29/2020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276078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2152097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383222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334581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53280-337C-4227-8ADD-237665C4D77A}"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415476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53280-337C-4227-8ADD-237665C4D77A}"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222799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53280-337C-4227-8ADD-237665C4D77A}"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234296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53280-337C-4227-8ADD-237665C4D77A}"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94029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53280-337C-4227-8ADD-237665C4D77A}"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2235249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53280-337C-4227-8ADD-237665C4D77A}"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16445448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53280-337C-4227-8ADD-237665C4D77A}"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F56DE9-B023-4540-A6FA-401E55F07967}" type="slidenum">
              <a:rPr lang="en-US" smtClean="0"/>
              <a:t>‹#›</a:t>
            </a:fld>
            <a:endParaRPr lang="en-US"/>
          </a:p>
        </p:txBody>
      </p:sp>
    </p:spTree>
    <p:extLst>
      <p:ext uri="{BB962C8B-B14F-4D97-AF65-F5344CB8AC3E}">
        <p14:creationId xmlns:p14="http://schemas.microsoft.com/office/powerpoint/2010/main" val="37792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BE53280-337C-4227-8ADD-237665C4D77A}" type="datetimeFigureOut">
              <a:rPr lang="en-US" smtClean="0"/>
              <a:t>11/29/2020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9F56DE9-B023-4540-A6FA-401E55F07967}" type="slidenum">
              <a:rPr lang="en-US" smtClean="0"/>
              <a:t>‹#›</a:t>
            </a:fld>
            <a:endParaRPr lang="en-US"/>
          </a:p>
        </p:txBody>
      </p:sp>
    </p:spTree>
    <p:extLst>
      <p:ext uri="{BB962C8B-B14F-4D97-AF65-F5344CB8AC3E}">
        <p14:creationId xmlns:p14="http://schemas.microsoft.com/office/powerpoint/2010/main" val="398386163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726123-2D1A-42A2-818E-386887EA52FC}"/>
              </a:ext>
            </a:extLst>
          </p:cNvPr>
          <p:cNvPicPr>
            <a:picLocks noChangeAspect="1"/>
          </p:cNvPicPr>
          <p:nvPr/>
        </p:nvPicPr>
        <p:blipFill>
          <a:blip r:embed="rId2"/>
          <a:stretch>
            <a:fillRect/>
          </a:stretch>
        </p:blipFill>
        <p:spPr>
          <a:xfrm>
            <a:off x="4910905" y="659680"/>
            <a:ext cx="1581079" cy="1639637"/>
          </a:xfrm>
          <a:prstGeom prst="rect">
            <a:avLst/>
          </a:prstGeom>
        </p:spPr>
      </p:pic>
      <p:sp>
        <p:nvSpPr>
          <p:cNvPr id="3" name="Rectangle 2">
            <a:extLst>
              <a:ext uri="{FF2B5EF4-FFF2-40B4-BE49-F238E27FC236}">
                <a16:creationId xmlns:a16="http://schemas.microsoft.com/office/drawing/2014/main" id="{4491D60F-265B-4938-B511-66A03207D850}"/>
              </a:ext>
            </a:extLst>
          </p:cNvPr>
          <p:cNvSpPr/>
          <p:nvPr/>
        </p:nvSpPr>
        <p:spPr>
          <a:xfrm>
            <a:off x="2892314" y="252656"/>
            <a:ext cx="5251704" cy="216408"/>
          </a:xfrm>
          <a:prstGeom prst="rect">
            <a:avLst/>
          </a:prstGeom>
        </p:spPr>
        <p:txBody>
          <a:bodyPr wrap="none" lIns="0" tIns="0" rIns="0" bIns="0">
            <a:noAutofit/>
          </a:bodyPr>
          <a:lstStyle/>
          <a:p>
            <a:pPr indent="0" algn="ctr">
              <a:spcAft>
                <a:spcPts val="1680"/>
              </a:spcAft>
            </a:pPr>
            <a:r>
              <a:rPr lang="en-US" sz="2400" b="1" dirty="0">
                <a:latin typeface="Calibri"/>
              </a:rPr>
              <a:t>Bangladesh Army University of Science and Technology</a:t>
            </a:r>
          </a:p>
        </p:txBody>
      </p:sp>
      <p:sp>
        <p:nvSpPr>
          <p:cNvPr id="4" name="Rectangle 3">
            <a:extLst>
              <a:ext uri="{FF2B5EF4-FFF2-40B4-BE49-F238E27FC236}">
                <a16:creationId xmlns:a16="http://schemas.microsoft.com/office/drawing/2014/main" id="{AC5240B5-E91C-438A-B5CC-9EEA443B11F6}"/>
              </a:ext>
            </a:extLst>
          </p:cNvPr>
          <p:cNvSpPr/>
          <p:nvPr/>
        </p:nvSpPr>
        <p:spPr>
          <a:xfrm>
            <a:off x="2707957" y="2654423"/>
            <a:ext cx="5586984" cy="2465976"/>
          </a:xfrm>
          <a:prstGeom prst="rect">
            <a:avLst/>
          </a:prstGeom>
        </p:spPr>
        <p:txBody>
          <a:bodyPr lIns="0" tIns="0" rIns="0" bIns="0">
            <a:noAutofit/>
          </a:bodyPr>
          <a:lstStyle/>
          <a:p>
            <a:pPr marR="2048764" indent="0">
              <a:lnSpc>
                <a:spcPts val="2664"/>
              </a:lnSpc>
            </a:pPr>
            <a:r>
              <a:rPr lang="en-US" sz="1400" b="1" dirty="0">
                <a:latin typeface="Calibri"/>
              </a:rPr>
              <a:t>Course Title: Software Development Project II Course Code: CSE 2200 Supervised By:</a:t>
            </a:r>
          </a:p>
          <a:p>
            <a:pPr marL="1092200" indent="0">
              <a:lnSpc>
                <a:spcPts val="2640"/>
              </a:lnSpc>
            </a:pPr>
            <a:r>
              <a:rPr lang="en-US" sz="1400" b="1" dirty="0">
                <a:latin typeface="Calibri"/>
              </a:rPr>
              <a:t>Md. </a:t>
            </a:r>
            <a:r>
              <a:rPr lang="en-US" sz="1400" b="1" dirty="0" err="1">
                <a:latin typeface="Calibri"/>
              </a:rPr>
              <a:t>Toukir</a:t>
            </a:r>
            <a:r>
              <a:rPr lang="en-US" sz="1400" b="1" dirty="0">
                <a:latin typeface="Calibri"/>
              </a:rPr>
              <a:t> Ahmed</a:t>
            </a:r>
          </a:p>
          <a:p>
            <a:pPr marL="1092200" indent="0">
              <a:lnSpc>
                <a:spcPts val="2640"/>
              </a:lnSpc>
            </a:pPr>
            <a:r>
              <a:rPr lang="en-US" sz="1400" dirty="0">
                <a:latin typeface="Calibri"/>
              </a:rPr>
              <a:t>Lecturer,</a:t>
            </a:r>
          </a:p>
          <a:p>
            <a:pPr marL="1092200" indent="0">
              <a:lnSpc>
                <a:spcPts val="2640"/>
              </a:lnSpc>
            </a:pPr>
            <a:r>
              <a:rPr lang="en-US" sz="1400" dirty="0">
                <a:latin typeface="Calibri"/>
              </a:rPr>
              <a:t>Dept. of Computer Science and Engineering,</a:t>
            </a:r>
          </a:p>
          <a:p>
            <a:pPr marL="1092200" indent="0">
              <a:lnSpc>
                <a:spcPts val="2640"/>
              </a:lnSpc>
              <a:spcAft>
                <a:spcPts val="1680"/>
              </a:spcAft>
            </a:pPr>
            <a:r>
              <a:rPr lang="en-US" sz="1400" dirty="0">
                <a:latin typeface="Calibri"/>
              </a:rPr>
              <a:t>Bangladesh Army University of Science &amp; Technology (BAUST), Saidpur Cantonment, Saidpur, </a:t>
            </a:r>
            <a:r>
              <a:rPr lang="en-US" sz="1400" dirty="0" err="1">
                <a:latin typeface="Calibri"/>
              </a:rPr>
              <a:t>Nilphamari</a:t>
            </a:r>
            <a:r>
              <a:rPr lang="en-US" sz="1400" dirty="0">
                <a:latin typeface="Calibri"/>
              </a:rPr>
              <a:t>.</a:t>
            </a:r>
          </a:p>
        </p:txBody>
      </p:sp>
      <p:sp>
        <p:nvSpPr>
          <p:cNvPr id="5" name="Rectangle 4">
            <a:extLst>
              <a:ext uri="{FF2B5EF4-FFF2-40B4-BE49-F238E27FC236}">
                <a16:creationId xmlns:a16="http://schemas.microsoft.com/office/drawing/2014/main" id="{49A069EB-26AF-46CD-944A-17A20F72CB83}"/>
              </a:ext>
            </a:extLst>
          </p:cNvPr>
          <p:cNvSpPr/>
          <p:nvPr/>
        </p:nvSpPr>
        <p:spPr>
          <a:xfrm>
            <a:off x="2645815" y="4851883"/>
            <a:ext cx="5202048" cy="2542032"/>
          </a:xfrm>
          <a:prstGeom prst="rect">
            <a:avLst/>
          </a:prstGeom>
        </p:spPr>
        <p:txBody>
          <a:bodyPr lIns="0" tIns="0" rIns="0" bIns="0">
            <a:noAutofit/>
          </a:bodyPr>
          <a:lstStyle/>
          <a:p>
            <a:pPr indent="0">
              <a:lnSpc>
                <a:spcPts val="2640"/>
              </a:lnSpc>
              <a:spcBef>
                <a:spcPts val="1680"/>
              </a:spcBef>
            </a:pPr>
            <a:r>
              <a:rPr lang="en-US" sz="1400" b="1" dirty="0">
                <a:latin typeface="Calibri"/>
              </a:rPr>
              <a:t>Submitted by:</a:t>
            </a:r>
          </a:p>
          <a:p>
            <a:pPr marL="1092200" indent="0">
              <a:lnSpc>
                <a:spcPts val="2640"/>
              </a:lnSpc>
            </a:pPr>
            <a:r>
              <a:rPr lang="en-US" sz="1400" dirty="0">
                <a:latin typeface="Calibri"/>
              </a:rPr>
              <a:t>Student Name: Md. Shakib Al </a:t>
            </a:r>
            <a:r>
              <a:rPr lang="en-US" sz="1400" dirty="0" err="1">
                <a:latin typeface="Calibri"/>
              </a:rPr>
              <a:t>Shajid</a:t>
            </a:r>
            <a:endParaRPr lang="en-US" sz="1400" dirty="0">
              <a:latin typeface="Calibri"/>
            </a:endParaRPr>
          </a:p>
          <a:p>
            <a:pPr marL="1092200" indent="0">
              <a:lnSpc>
                <a:spcPts val="2640"/>
              </a:lnSpc>
            </a:pPr>
            <a:r>
              <a:rPr lang="en-US" sz="1400" dirty="0">
                <a:latin typeface="Calibri"/>
              </a:rPr>
              <a:t>Roll: 180201082				Batch: 8th</a:t>
            </a:r>
          </a:p>
          <a:p>
            <a:pPr marL="1092200" indent="0">
              <a:lnSpc>
                <a:spcPts val="2640"/>
              </a:lnSpc>
            </a:pPr>
            <a:r>
              <a:rPr lang="en-US" sz="1400" dirty="0">
                <a:latin typeface="Calibri"/>
              </a:rPr>
              <a:t>Level: 2 				Term: II</a:t>
            </a:r>
          </a:p>
          <a:p>
            <a:pPr marL="1092200" indent="0">
              <a:lnSpc>
                <a:spcPts val="2640"/>
              </a:lnSpc>
              <a:spcAft>
                <a:spcPts val="1680"/>
              </a:spcAft>
            </a:pPr>
            <a:r>
              <a:rPr lang="en-US" sz="1400" dirty="0">
                <a:latin typeface="Calibri"/>
              </a:rPr>
              <a:t>Sec and Group: B Sec, G2 Dept. of CSE, BAUST.</a:t>
            </a:r>
          </a:p>
        </p:txBody>
      </p:sp>
      <p:sp>
        <p:nvSpPr>
          <p:cNvPr id="7" name="Rectangle 6">
            <a:extLst>
              <a:ext uri="{FF2B5EF4-FFF2-40B4-BE49-F238E27FC236}">
                <a16:creationId xmlns:a16="http://schemas.microsoft.com/office/drawing/2014/main" id="{DD2283C8-6DEE-4CE8-982C-84808E5E5B73}"/>
              </a:ext>
            </a:extLst>
          </p:cNvPr>
          <p:cNvSpPr/>
          <p:nvPr/>
        </p:nvSpPr>
        <p:spPr>
          <a:xfrm>
            <a:off x="2630570" y="6560954"/>
            <a:ext cx="2468880" cy="164592"/>
          </a:xfrm>
          <a:prstGeom prst="rect">
            <a:avLst/>
          </a:prstGeom>
        </p:spPr>
        <p:txBody>
          <a:bodyPr wrap="none" lIns="0" tIns="0" rIns="0" bIns="0">
            <a:noAutofit/>
          </a:bodyPr>
          <a:lstStyle/>
          <a:p>
            <a:pPr indent="0">
              <a:spcBef>
                <a:spcPts val="1680"/>
              </a:spcBef>
            </a:pPr>
            <a:r>
              <a:rPr lang="en-US" sz="1400" b="1" dirty="0">
                <a:latin typeface="Calibri"/>
              </a:rPr>
              <a:t>Date of submission: </a:t>
            </a:r>
            <a:r>
              <a:rPr lang="en-US" sz="1400" dirty="0">
                <a:latin typeface="Calibri"/>
              </a:rPr>
              <a:t>29-11-2020</a:t>
            </a:r>
          </a:p>
        </p:txBody>
      </p:sp>
      <p:sp>
        <p:nvSpPr>
          <p:cNvPr id="8" name="Rectangle 7">
            <a:extLst>
              <a:ext uri="{FF2B5EF4-FFF2-40B4-BE49-F238E27FC236}">
                <a16:creationId xmlns:a16="http://schemas.microsoft.com/office/drawing/2014/main" id="{E8B3827E-031B-4618-90C4-B340C14A5E3A}"/>
              </a:ext>
            </a:extLst>
          </p:cNvPr>
          <p:cNvSpPr/>
          <p:nvPr/>
        </p:nvSpPr>
        <p:spPr>
          <a:xfrm>
            <a:off x="2657203" y="2201867"/>
            <a:ext cx="5758828" cy="372657"/>
          </a:xfrm>
          <a:prstGeom prst="rect">
            <a:avLst/>
          </a:prstGeom>
        </p:spPr>
        <p:txBody>
          <a:bodyPr wrap="none" lIns="0" tIns="0" rIns="0" bIns="0">
            <a:noAutofit/>
          </a:bodyPr>
          <a:lstStyle/>
          <a:p>
            <a:pPr indent="0" algn="ctr">
              <a:spcBef>
                <a:spcPts val="1680"/>
              </a:spcBef>
            </a:pPr>
            <a:r>
              <a:rPr lang="en-US" sz="2800" b="1" dirty="0">
                <a:latin typeface="Calibri"/>
              </a:rPr>
              <a:t>Project Proposal Report</a:t>
            </a:r>
            <a:endParaRPr lang="en-US" sz="2800" dirty="0">
              <a:latin typeface="Calibri"/>
            </a:endParaRPr>
          </a:p>
        </p:txBody>
      </p:sp>
    </p:spTree>
    <p:extLst>
      <p:ext uri="{BB962C8B-B14F-4D97-AF65-F5344CB8AC3E}">
        <p14:creationId xmlns:p14="http://schemas.microsoft.com/office/powerpoint/2010/main" val="184857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3D6-5239-4F16-9E44-F05444F21C5D}"/>
              </a:ext>
            </a:extLst>
          </p:cNvPr>
          <p:cNvSpPr>
            <a:spLocks noGrp="1"/>
          </p:cNvSpPr>
          <p:nvPr>
            <p:ph type="title"/>
          </p:nvPr>
        </p:nvSpPr>
        <p:spPr/>
        <p:txBody>
          <a:bodyPr/>
          <a:lstStyle/>
          <a:p>
            <a:r>
              <a:rPr lang="en-US" sz="6000" b="1" i="1" u="sng" dirty="0">
                <a:latin typeface="Times New Roman" panose="02020603050405020304" pitchFamily="18" charset="0"/>
                <a:cs typeface="Times New Roman" panose="02020603050405020304" pitchFamily="18" charset="0"/>
              </a:rPr>
              <a:t>Output</a:t>
            </a:r>
          </a:p>
        </p:txBody>
      </p:sp>
      <p:sp>
        <p:nvSpPr>
          <p:cNvPr id="7" name="Content Placeholder 2">
            <a:extLst>
              <a:ext uri="{FF2B5EF4-FFF2-40B4-BE49-F238E27FC236}">
                <a16:creationId xmlns:a16="http://schemas.microsoft.com/office/drawing/2014/main" id="{6E27AD89-05A5-45D3-B7EA-AE66303A3EB0}"/>
              </a:ext>
            </a:extLst>
          </p:cNvPr>
          <p:cNvSpPr txBox="1">
            <a:spLocks/>
          </p:cNvSpPr>
          <p:nvPr/>
        </p:nvSpPr>
        <p:spPr>
          <a:xfrm>
            <a:off x="967666" y="2725445"/>
            <a:ext cx="10315852" cy="3906173"/>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endParaRPr lang="en-US" sz="3600" b="1" dirty="0">
              <a:latin typeface="Times New Roman" panose="02020603050405020304" pitchFamily="18" charset="0"/>
              <a:cs typeface="Times New Roman" panose="02020603050405020304" pitchFamily="18" charset="0"/>
            </a:endParaRPr>
          </a:p>
          <a:p>
            <a:endParaRPr lang="en-US" sz="5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CED4851-B285-4DC5-9583-238DBCBEF512}"/>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8" name="Title 1">
            <a:extLst>
              <a:ext uri="{FF2B5EF4-FFF2-40B4-BE49-F238E27FC236}">
                <a16:creationId xmlns:a16="http://schemas.microsoft.com/office/drawing/2014/main" id="{047B3F40-8ACA-4CE6-8DA8-3A85B9A34D8F}"/>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9</a:t>
            </a:r>
          </a:p>
        </p:txBody>
      </p:sp>
    </p:spTree>
    <p:extLst>
      <p:ext uri="{BB962C8B-B14F-4D97-AF65-F5344CB8AC3E}">
        <p14:creationId xmlns:p14="http://schemas.microsoft.com/office/powerpoint/2010/main" val="107498598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650D10-A300-4204-9EB3-4044E4F6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319020"/>
            <a:ext cx="6667500" cy="4191000"/>
          </a:xfrm>
          <a:prstGeom prst="rect">
            <a:avLst/>
          </a:prstGeom>
        </p:spPr>
      </p:pic>
    </p:spTree>
    <p:extLst>
      <p:ext uri="{BB962C8B-B14F-4D97-AF65-F5344CB8AC3E}">
        <p14:creationId xmlns:p14="http://schemas.microsoft.com/office/powerpoint/2010/main" val="2226137257"/>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66748-C79D-4143-8356-AFF5697177BB}"/>
              </a:ext>
            </a:extLst>
          </p:cNvPr>
          <p:cNvSpPr>
            <a:spLocks noGrp="1"/>
          </p:cNvSpPr>
          <p:nvPr>
            <p:ph idx="1"/>
          </p:nvPr>
        </p:nvSpPr>
        <p:spPr/>
        <p:txBody>
          <a:bodyPr>
            <a:normAutofit/>
          </a:bodyPr>
          <a:lstStyle/>
          <a:p>
            <a:pPr marL="0" indent="0">
              <a:buNone/>
            </a:pPr>
            <a:endParaRPr lang="en-US" sz="5400" b="1" i="1" dirty="0">
              <a:latin typeface="Times New Roman" panose="02020603050405020304" pitchFamily="18" charset="0"/>
              <a:cs typeface="Times New Roman" panose="02020603050405020304" pitchFamily="18" charset="0"/>
            </a:endParaRPr>
          </a:p>
          <a:p>
            <a:r>
              <a:rPr lang="en-US" sz="5400" b="1" i="1" dirty="0">
                <a:latin typeface="Times New Roman" panose="02020603050405020304" pitchFamily="18" charset="0"/>
                <a:cs typeface="Times New Roman" panose="02020603050405020304" pitchFamily="18" charset="0"/>
              </a:rPr>
              <a:t>Hostel Management System.</a:t>
            </a:r>
          </a:p>
        </p:txBody>
      </p:sp>
      <p:sp>
        <p:nvSpPr>
          <p:cNvPr id="4" name="Title 1">
            <a:extLst>
              <a:ext uri="{FF2B5EF4-FFF2-40B4-BE49-F238E27FC236}">
                <a16:creationId xmlns:a16="http://schemas.microsoft.com/office/drawing/2014/main" id="{B548AB45-F7DC-4C94-A1E6-F95F4AE4DE11}"/>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5" name="Title 1">
            <a:extLst>
              <a:ext uri="{FF2B5EF4-FFF2-40B4-BE49-F238E27FC236}">
                <a16:creationId xmlns:a16="http://schemas.microsoft.com/office/drawing/2014/main" id="{7CB6B690-BF0E-438D-A11E-8F7A0338CA94}"/>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1</a:t>
            </a:r>
          </a:p>
        </p:txBody>
      </p:sp>
      <p:sp>
        <p:nvSpPr>
          <p:cNvPr id="7" name="Content Placeholder 2">
            <a:extLst>
              <a:ext uri="{FF2B5EF4-FFF2-40B4-BE49-F238E27FC236}">
                <a16:creationId xmlns:a16="http://schemas.microsoft.com/office/drawing/2014/main" id="{D91075CC-0A57-4E23-A26F-982EA40D524C}"/>
              </a:ext>
            </a:extLst>
          </p:cNvPr>
          <p:cNvSpPr txBox="1">
            <a:spLocks/>
          </p:cNvSpPr>
          <p:nvPr/>
        </p:nvSpPr>
        <p:spPr>
          <a:xfrm>
            <a:off x="1148799" y="2630932"/>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US" sz="5400" b="1" i="1" dirty="0">
              <a:latin typeface="Times New Roman" panose="02020603050405020304" pitchFamily="18" charset="0"/>
              <a:cs typeface="Times New Roman" panose="02020603050405020304" pitchFamily="18" charset="0"/>
            </a:endParaRPr>
          </a:p>
          <a:p>
            <a:r>
              <a:rPr lang="en-US" sz="5400" b="1" i="1" dirty="0">
                <a:latin typeface="Times New Roman" panose="02020603050405020304" pitchFamily="18" charset="0"/>
                <a:cs typeface="Times New Roman" panose="02020603050405020304" pitchFamily="18" charset="0"/>
              </a:rPr>
              <a:t>Hostel Management System.</a:t>
            </a:r>
          </a:p>
        </p:txBody>
      </p:sp>
      <p:sp>
        <p:nvSpPr>
          <p:cNvPr id="8" name="Title 1">
            <a:extLst>
              <a:ext uri="{FF2B5EF4-FFF2-40B4-BE49-F238E27FC236}">
                <a16:creationId xmlns:a16="http://schemas.microsoft.com/office/drawing/2014/main" id="{C6D859F4-A76A-4087-AE91-8E44C5194AD5}"/>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i="1" u="sng" dirty="0">
                <a:latin typeface="Times New Roman" panose="02020603050405020304" pitchFamily="18" charset="0"/>
                <a:cs typeface="Times New Roman" panose="02020603050405020304" pitchFamily="18" charset="0"/>
              </a:rPr>
              <a:t>Project Name</a:t>
            </a:r>
          </a:p>
        </p:txBody>
      </p:sp>
      <p:sp>
        <p:nvSpPr>
          <p:cNvPr id="10" name="Title 9">
            <a:extLst>
              <a:ext uri="{FF2B5EF4-FFF2-40B4-BE49-F238E27FC236}">
                <a16:creationId xmlns:a16="http://schemas.microsoft.com/office/drawing/2014/main" id="{D672EC9F-1AD4-4443-998D-17773CCFC9F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622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3D6-5239-4F16-9E44-F05444F21C5D}"/>
              </a:ext>
            </a:extLst>
          </p:cNvPr>
          <p:cNvSpPr>
            <a:spLocks noGrp="1"/>
          </p:cNvSpPr>
          <p:nvPr>
            <p:ph type="title"/>
          </p:nvPr>
        </p:nvSpPr>
        <p:spPr/>
        <p:txBody>
          <a:bodyPr/>
          <a:lstStyle/>
          <a:p>
            <a:r>
              <a:rPr lang="en-US" sz="6000" b="1" i="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A681F75-54C7-482A-AF53-6BE2D18E7E7A}"/>
              </a:ext>
            </a:extLst>
          </p:cNvPr>
          <p:cNvSpPr>
            <a:spLocks noGrp="1"/>
          </p:cNvSpPr>
          <p:nvPr>
            <p:ph idx="1"/>
          </p:nvPr>
        </p:nvSpPr>
        <p:spPr>
          <a:xfrm>
            <a:off x="1154954" y="2414727"/>
            <a:ext cx="8825659" cy="4216892"/>
          </a:xfrm>
        </p:spPr>
        <p:txBody>
          <a:bodyPr>
            <a:normAutofit fontScale="40000" lnSpcReduction="20000"/>
          </a:bodyPr>
          <a:lstStyle/>
          <a:p>
            <a:pPr marL="0" indent="0" algn="ctr">
              <a:buNone/>
            </a:pPr>
            <a:r>
              <a:rPr lang="en-US" sz="7200" b="1" u="sng" dirty="0"/>
              <a:t>Hostel management</a:t>
            </a:r>
          </a:p>
          <a:p>
            <a:r>
              <a:rPr lang="en-US" sz="7200" dirty="0"/>
              <a:t>This is a application for computer. The main objective of the project will manage the details of the hostel, rooms, registration and the students record. In our project, there will be two parts, one for the administrator and another for the students. Only the administrator can be update and change the management system. Students can see the details about hostel rooms, seat vacancy.</a:t>
            </a:r>
          </a:p>
        </p:txBody>
      </p:sp>
      <p:sp>
        <p:nvSpPr>
          <p:cNvPr id="5" name="Title 1">
            <a:extLst>
              <a:ext uri="{FF2B5EF4-FFF2-40B4-BE49-F238E27FC236}">
                <a16:creationId xmlns:a16="http://schemas.microsoft.com/office/drawing/2014/main" id="{282CE75C-BD94-45DE-85AE-629703549362}"/>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8" name="Title 1">
            <a:extLst>
              <a:ext uri="{FF2B5EF4-FFF2-40B4-BE49-F238E27FC236}">
                <a16:creationId xmlns:a16="http://schemas.microsoft.com/office/drawing/2014/main" id="{E91AED01-6C6C-4053-9656-D0190BF0E294}"/>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2</a:t>
            </a:r>
          </a:p>
        </p:txBody>
      </p:sp>
    </p:spTree>
    <p:extLst>
      <p:ext uri="{BB962C8B-B14F-4D97-AF65-F5344CB8AC3E}">
        <p14:creationId xmlns:p14="http://schemas.microsoft.com/office/powerpoint/2010/main" val="20446919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7F54-1F98-4938-B48C-566AFD584565}"/>
              </a:ext>
            </a:extLst>
          </p:cNvPr>
          <p:cNvSpPr>
            <a:spLocks noGrp="1"/>
          </p:cNvSpPr>
          <p:nvPr>
            <p:ph type="title"/>
          </p:nvPr>
        </p:nvSpPr>
        <p:spPr/>
        <p:txBody>
          <a:bodyPr/>
          <a:lstStyle/>
          <a:p>
            <a:r>
              <a:rPr lang="en-US" sz="4800" b="1" i="1" u="sng" dirty="0">
                <a:latin typeface="Times New Roman" panose="02020603050405020304" pitchFamily="18" charset="0"/>
                <a:cs typeface="Times New Roman" panose="02020603050405020304" pitchFamily="18" charset="0"/>
              </a:rPr>
              <a:t>Apparatus for project </a:t>
            </a:r>
          </a:p>
        </p:txBody>
      </p:sp>
      <p:sp>
        <p:nvSpPr>
          <p:cNvPr id="3" name="Content Placeholder 2">
            <a:extLst>
              <a:ext uri="{FF2B5EF4-FFF2-40B4-BE49-F238E27FC236}">
                <a16:creationId xmlns:a16="http://schemas.microsoft.com/office/drawing/2014/main" id="{A0B600D0-1670-43EE-B59B-8E430A876B94}"/>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Windows XP, </a:t>
            </a:r>
            <a:r>
              <a:rPr lang="en-US" sz="3600" dirty="0">
                <a:latin typeface="Times New Roman" panose="02020603050405020304" pitchFamily="18" charset="0"/>
                <a:cs typeface="Times New Roman" panose="02020603050405020304" pitchFamily="18" charset="0"/>
              </a:rPr>
              <a:t>7 or 10.</a:t>
            </a:r>
          </a:p>
          <a:p>
            <a:r>
              <a:rPr lang="en-US" sz="3600" dirty="0">
                <a:latin typeface="Times New Roman" panose="02020603050405020304" pitchFamily="18" charset="0"/>
                <a:cs typeface="Times New Roman" panose="02020603050405020304" pitchFamily="18" charset="0"/>
              </a:rPr>
              <a:t> Code Block. </a:t>
            </a:r>
          </a:p>
          <a:p>
            <a:r>
              <a:rPr lang="en-US" sz="3600" dirty="0">
                <a:latin typeface="Times New Roman" panose="02020603050405020304" pitchFamily="18" charset="0"/>
                <a:cs typeface="Times New Roman" panose="02020603050405020304" pitchFamily="18" charset="0"/>
              </a:rPr>
              <a:t> C++ language.</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D07998AB-97CE-4A2B-970B-5CA213253EFB}"/>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5" name="Title 1">
            <a:extLst>
              <a:ext uri="{FF2B5EF4-FFF2-40B4-BE49-F238E27FC236}">
                <a16:creationId xmlns:a16="http://schemas.microsoft.com/office/drawing/2014/main" id="{AFF34D2B-0719-4A67-B27A-09710E573FAB}"/>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3</a:t>
            </a:r>
          </a:p>
        </p:txBody>
      </p:sp>
    </p:spTree>
    <p:extLst>
      <p:ext uri="{BB962C8B-B14F-4D97-AF65-F5344CB8AC3E}">
        <p14:creationId xmlns:p14="http://schemas.microsoft.com/office/powerpoint/2010/main" val="1264276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3D6-5239-4F16-9E44-F05444F21C5D}"/>
              </a:ext>
            </a:extLst>
          </p:cNvPr>
          <p:cNvSpPr>
            <a:spLocks noGrp="1"/>
          </p:cNvSpPr>
          <p:nvPr>
            <p:ph type="title"/>
          </p:nvPr>
        </p:nvSpPr>
        <p:spPr/>
        <p:txBody>
          <a:bodyPr/>
          <a:lstStyle/>
          <a:p>
            <a:r>
              <a:rPr lang="en-US" sz="6000" b="1" i="1" u="sng" dirty="0">
                <a:latin typeface="Times New Roman" panose="02020603050405020304" pitchFamily="18" charset="0"/>
                <a:cs typeface="Times New Roman" panose="02020603050405020304" pitchFamily="18" charset="0"/>
              </a:rPr>
              <a:t>Working Method</a:t>
            </a:r>
          </a:p>
        </p:txBody>
      </p:sp>
      <p:sp>
        <p:nvSpPr>
          <p:cNvPr id="3" name="Content Placeholder 2">
            <a:extLst>
              <a:ext uri="{FF2B5EF4-FFF2-40B4-BE49-F238E27FC236}">
                <a16:creationId xmlns:a16="http://schemas.microsoft.com/office/drawing/2014/main" id="{9A681F75-54C7-482A-AF53-6BE2D18E7E7A}"/>
              </a:ext>
            </a:extLst>
          </p:cNvPr>
          <p:cNvSpPr>
            <a:spLocks noGrp="1"/>
          </p:cNvSpPr>
          <p:nvPr>
            <p:ph idx="1"/>
          </p:nvPr>
        </p:nvSpPr>
        <p:spPr>
          <a:xfrm>
            <a:off x="1154954" y="2414727"/>
            <a:ext cx="8825659" cy="4216892"/>
          </a:xfrm>
        </p:spPr>
        <p:txBody>
          <a:bodyPr>
            <a:normAutofit fontScale="55000" lnSpcReduction="20000"/>
          </a:bodyPr>
          <a:lstStyle/>
          <a:p>
            <a:pPr marL="0" indent="0" algn="ctr">
              <a:buNone/>
            </a:pPr>
            <a:r>
              <a:rPr lang="en-US" sz="7200" b="1" u="sng" dirty="0">
                <a:latin typeface="Times New Roman" panose="02020603050405020304" pitchFamily="18" charset="0"/>
                <a:cs typeface="Times New Roman" panose="02020603050405020304" pitchFamily="18" charset="0"/>
              </a:rPr>
              <a:t>Hostel management</a:t>
            </a:r>
          </a:p>
          <a:p>
            <a:r>
              <a:rPr lang="en-US" sz="7200" dirty="0">
                <a:latin typeface="Times New Roman" panose="02020603050405020304" pitchFamily="18" charset="0"/>
                <a:cs typeface="Times New Roman" panose="02020603050405020304" pitchFamily="18" charset="0"/>
              </a:rPr>
              <a:t>By using this software any hostel can easily manage their all students details. And they also maintain room details, seat details. They also find the details about any students easily. Using this software they will save their time. They also manage easily.   </a:t>
            </a:r>
          </a:p>
          <a:p>
            <a:pPr marL="0" indent="0" algn="ctr">
              <a:buNone/>
            </a:pPr>
            <a:endParaRPr lang="en-US" sz="7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40BB47A-2FF4-4549-B620-CDBDA64365B1}"/>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5" name="Title 1">
            <a:extLst>
              <a:ext uri="{FF2B5EF4-FFF2-40B4-BE49-F238E27FC236}">
                <a16:creationId xmlns:a16="http://schemas.microsoft.com/office/drawing/2014/main" id="{D9C1315C-ADF9-4DB6-AECA-50919F9F5E73}"/>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4</a:t>
            </a:r>
          </a:p>
        </p:txBody>
      </p:sp>
    </p:spTree>
    <p:extLst>
      <p:ext uri="{BB962C8B-B14F-4D97-AF65-F5344CB8AC3E}">
        <p14:creationId xmlns:p14="http://schemas.microsoft.com/office/powerpoint/2010/main" val="177957299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08D5-4694-45E7-9C65-79FC0377D44E}"/>
              </a:ext>
            </a:extLst>
          </p:cNvPr>
          <p:cNvSpPr>
            <a:spLocks noGrp="1"/>
          </p:cNvSpPr>
          <p:nvPr>
            <p:ph type="title"/>
          </p:nvPr>
        </p:nvSpPr>
        <p:spPr/>
        <p:txBody>
          <a:bodyPr>
            <a:normAutofit fontScale="90000"/>
          </a:bodyPr>
          <a:lstStyle/>
          <a:p>
            <a:r>
              <a:rPr lang="en-US" sz="4800" b="1" i="1" u="sng" dirty="0"/>
              <a:t>Output</a:t>
            </a:r>
          </a:p>
        </p:txBody>
      </p:sp>
      <p:sp>
        <p:nvSpPr>
          <p:cNvPr id="7" name="Content Placeholder 2">
            <a:extLst>
              <a:ext uri="{FF2B5EF4-FFF2-40B4-BE49-F238E27FC236}">
                <a16:creationId xmlns:a16="http://schemas.microsoft.com/office/drawing/2014/main" id="{470E8F23-D37D-4F59-95A7-A55B28A9CEDF}"/>
              </a:ext>
            </a:extLst>
          </p:cNvPr>
          <p:cNvSpPr txBox="1">
            <a:spLocks/>
          </p:cNvSpPr>
          <p:nvPr/>
        </p:nvSpPr>
        <p:spPr>
          <a:xfrm>
            <a:off x="4421080" y="2725445"/>
            <a:ext cx="5952280" cy="3906173"/>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This is admin page. After giving correct password we will enter in admin page. Then we will see those options. And user will take input for their own.</a:t>
            </a:r>
          </a:p>
          <a:p>
            <a:endParaRPr lang="en-US" sz="5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2232B93-1A4A-4E55-9BD6-FBDEA8E41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995" y="2210244"/>
            <a:ext cx="3196858" cy="4763165"/>
          </a:xfrm>
          <a:prstGeom prst="rect">
            <a:avLst/>
          </a:prstGeom>
        </p:spPr>
      </p:pic>
      <p:sp>
        <p:nvSpPr>
          <p:cNvPr id="5" name="Title 1">
            <a:extLst>
              <a:ext uri="{FF2B5EF4-FFF2-40B4-BE49-F238E27FC236}">
                <a16:creationId xmlns:a16="http://schemas.microsoft.com/office/drawing/2014/main" id="{EC10865B-9009-491A-AF8E-08475BFEB5BE}"/>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8" name="Title 1">
            <a:extLst>
              <a:ext uri="{FF2B5EF4-FFF2-40B4-BE49-F238E27FC236}">
                <a16:creationId xmlns:a16="http://schemas.microsoft.com/office/drawing/2014/main" id="{F2E53F44-A737-48CC-AF0C-C777D68A5DD9}"/>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5</a:t>
            </a:r>
          </a:p>
        </p:txBody>
      </p:sp>
    </p:spTree>
    <p:extLst>
      <p:ext uri="{BB962C8B-B14F-4D97-AF65-F5344CB8AC3E}">
        <p14:creationId xmlns:p14="http://schemas.microsoft.com/office/powerpoint/2010/main" val="2838159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7F54-1F98-4938-B48C-566AFD584565}"/>
              </a:ext>
            </a:extLst>
          </p:cNvPr>
          <p:cNvSpPr>
            <a:spLocks noGrp="1"/>
          </p:cNvSpPr>
          <p:nvPr>
            <p:ph type="title"/>
          </p:nvPr>
        </p:nvSpPr>
        <p:spPr/>
        <p:txBody>
          <a:bodyPr/>
          <a:lstStyle/>
          <a:p>
            <a:r>
              <a:rPr lang="en-US" sz="4800" b="1" i="1" u="sng" dirty="0">
                <a:latin typeface="Times New Roman" panose="02020603050405020304" pitchFamily="18" charset="0"/>
                <a:cs typeface="Times New Roman" panose="02020603050405020304" pitchFamily="18" charset="0"/>
              </a:rPr>
              <a:t>Output </a:t>
            </a:r>
          </a:p>
        </p:txBody>
      </p:sp>
      <p:pic>
        <p:nvPicPr>
          <p:cNvPr id="6" name="Picture 5">
            <a:extLst>
              <a:ext uri="{FF2B5EF4-FFF2-40B4-BE49-F238E27FC236}">
                <a16:creationId xmlns:a16="http://schemas.microsoft.com/office/drawing/2014/main" id="{490E19F6-275C-49C0-A35E-2C0B51F46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54" y="2005750"/>
            <a:ext cx="3704016" cy="4783926"/>
          </a:xfrm>
          <a:prstGeom prst="rect">
            <a:avLst/>
          </a:prstGeom>
        </p:spPr>
      </p:pic>
      <p:sp>
        <p:nvSpPr>
          <p:cNvPr id="9" name="Content Placeholder 2">
            <a:extLst>
              <a:ext uri="{FF2B5EF4-FFF2-40B4-BE49-F238E27FC236}">
                <a16:creationId xmlns:a16="http://schemas.microsoft.com/office/drawing/2014/main" id="{8F7F251A-CC6D-4F8A-BC86-D00B668F32A0}"/>
              </a:ext>
            </a:extLst>
          </p:cNvPr>
          <p:cNvSpPr txBox="1">
            <a:spLocks/>
          </p:cNvSpPr>
          <p:nvPr/>
        </p:nvSpPr>
        <p:spPr>
          <a:xfrm>
            <a:off x="4421080" y="2725445"/>
            <a:ext cx="5952280" cy="3906173"/>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Suppose admin gives 4 number. Then they will see “Rules and Regulations” of that hostel.  </a:t>
            </a:r>
          </a:p>
          <a:p>
            <a:endParaRPr lang="en-US" sz="5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D14678E-15BC-4ECC-BF79-2897E7D70CF8}"/>
              </a:ext>
            </a:extLst>
          </p:cNvPr>
          <p:cNvSpPr txBox="1">
            <a:spLocks/>
          </p:cNvSpPr>
          <p:nvPr/>
        </p:nvSpPr>
        <p:spPr bwMode="gray">
          <a:xfrm>
            <a:off x="4327005" y="6434737"/>
            <a:ext cx="3896679"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 Hostel Management System</a:t>
            </a:r>
          </a:p>
        </p:txBody>
      </p:sp>
      <p:sp>
        <p:nvSpPr>
          <p:cNvPr id="7" name="Title 1">
            <a:extLst>
              <a:ext uri="{FF2B5EF4-FFF2-40B4-BE49-F238E27FC236}">
                <a16:creationId xmlns:a16="http://schemas.microsoft.com/office/drawing/2014/main" id="{78AACEA1-D7AF-4D25-B827-A7E972585F29}"/>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6</a:t>
            </a:r>
          </a:p>
        </p:txBody>
      </p:sp>
    </p:spTree>
    <p:extLst>
      <p:ext uri="{BB962C8B-B14F-4D97-AF65-F5344CB8AC3E}">
        <p14:creationId xmlns:p14="http://schemas.microsoft.com/office/powerpoint/2010/main" val="4616496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3D6-5239-4F16-9E44-F05444F21C5D}"/>
              </a:ext>
            </a:extLst>
          </p:cNvPr>
          <p:cNvSpPr>
            <a:spLocks noGrp="1"/>
          </p:cNvSpPr>
          <p:nvPr>
            <p:ph type="title"/>
          </p:nvPr>
        </p:nvSpPr>
        <p:spPr/>
        <p:txBody>
          <a:bodyPr/>
          <a:lstStyle/>
          <a:p>
            <a:r>
              <a:rPr lang="en-US" sz="6000" b="1" i="1" u="sng" dirty="0">
                <a:latin typeface="Times New Roman" panose="02020603050405020304" pitchFamily="18" charset="0"/>
                <a:cs typeface="Times New Roman" panose="02020603050405020304" pitchFamily="18" charset="0"/>
              </a:rPr>
              <a:t>Output </a:t>
            </a:r>
          </a:p>
        </p:txBody>
      </p:sp>
      <p:sp>
        <p:nvSpPr>
          <p:cNvPr id="3" name="Content Placeholder 2">
            <a:extLst>
              <a:ext uri="{FF2B5EF4-FFF2-40B4-BE49-F238E27FC236}">
                <a16:creationId xmlns:a16="http://schemas.microsoft.com/office/drawing/2014/main" id="{9A681F75-54C7-482A-AF53-6BE2D18E7E7A}"/>
              </a:ext>
            </a:extLst>
          </p:cNvPr>
          <p:cNvSpPr>
            <a:spLocks noGrp="1"/>
          </p:cNvSpPr>
          <p:nvPr>
            <p:ph idx="1"/>
          </p:nvPr>
        </p:nvSpPr>
        <p:spPr>
          <a:xfrm>
            <a:off x="1154954" y="2414727"/>
            <a:ext cx="9218406" cy="4216892"/>
          </a:xfrm>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65A4AB-9B3A-4250-9B58-25FACCEF5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01" y="2252040"/>
            <a:ext cx="3392124" cy="4763165"/>
          </a:xfrm>
          <a:prstGeom prst="rect">
            <a:avLst/>
          </a:prstGeom>
        </p:spPr>
      </p:pic>
      <p:sp>
        <p:nvSpPr>
          <p:cNvPr id="8" name="Content Placeholder 2">
            <a:extLst>
              <a:ext uri="{FF2B5EF4-FFF2-40B4-BE49-F238E27FC236}">
                <a16:creationId xmlns:a16="http://schemas.microsoft.com/office/drawing/2014/main" id="{838D49C4-5D05-4B3A-81F7-8F42E5C8207C}"/>
              </a:ext>
            </a:extLst>
          </p:cNvPr>
          <p:cNvSpPr txBox="1">
            <a:spLocks/>
          </p:cNvSpPr>
          <p:nvPr/>
        </p:nvSpPr>
        <p:spPr>
          <a:xfrm>
            <a:off x="4421080" y="2725445"/>
            <a:ext cx="5952280" cy="3906173"/>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This is student page. Anyone can access this page. After enter this page they will see those options. And user will take input for their own.</a:t>
            </a:r>
          </a:p>
          <a:p>
            <a:endParaRPr lang="en-US" sz="54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1FAEAD2-6FC3-492F-8EA4-4A818993038F}"/>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9" name="Title 1">
            <a:extLst>
              <a:ext uri="{FF2B5EF4-FFF2-40B4-BE49-F238E27FC236}">
                <a16:creationId xmlns:a16="http://schemas.microsoft.com/office/drawing/2014/main" id="{5DF45A57-388A-4FFC-A5DF-9C348E5508C1}"/>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7</a:t>
            </a:r>
          </a:p>
        </p:txBody>
      </p:sp>
    </p:spTree>
    <p:extLst>
      <p:ext uri="{BB962C8B-B14F-4D97-AF65-F5344CB8AC3E}">
        <p14:creationId xmlns:p14="http://schemas.microsoft.com/office/powerpoint/2010/main" val="2427513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3D6-5239-4F16-9E44-F05444F21C5D}"/>
              </a:ext>
            </a:extLst>
          </p:cNvPr>
          <p:cNvSpPr>
            <a:spLocks noGrp="1"/>
          </p:cNvSpPr>
          <p:nvPr>
            <p:ph type="title"/>
          </p:nvPr>
        </p:nvSpPr>
        <p:spPr/>
        <p:txBody>
          <a:bodyPr/>
          <a:lstStyle/>
          <a:p>
            <a:r>
              <a:rPr lang="en-US" sz="6000" b="1" i="1" u="sng"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5D8C071B-E16E-4296-8F06-84912BD9C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01" y="2074074"/>
            <a:ext cx="3125165" cy="4783926"/>
          </a:xfrm>
          <a:prstGeom prst="rect">
            <a:avLst/>
          </a:prstGeom>
        </p:spPr>
      </p:pic>
      <p:sp>
        <p:nvSpPr>
          <p:cNvPr id="7" name="Content Placeholder 2">
            <a:extLst>
              <a:ext uri="{FF2B5EF4-FFF2-40B4-BE49-F238E27FC236}">
                <a16:creationId xmlns:a16="http://schemas.microsoft.com/office/drawing/2014/main" id="{6E27AD89-05A5-45D3-B7EA-AE66303A3EB0}"/>
              </a:ext>
            </a:extLst>
          </p:cNvPr>
          <p:cNvSpPr txBox="1">
            <a:spLocks/>
          </p:cNvSpPr>
          <p:nvPr/>
        </p:nvSpPr>
        <p:spPr>
          <a:xfrm>
            <a:off x="4421080" y="2725445"/>
            <a:ext cx="5952280" cy="3906173"/>
          </a:xfrm>
          <a:prstGeom prst="rect">
            <a:avLst/>
          </a:prstGeom>
        </p:spPr>
        <p:txBody>
          <a:bodyPr vert="horz" lIns="91440" tIns="45720" rIns="91440" bIns="45720" rtlCol="0" anchor="b">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n-US" sz="3600" b="1" dirty="0">
                <a:latin typeface="Times New Roman" panose="02020603050405020304" pitchFamily="18" charset="0"/>
                <a:cs typeface="Times New Roman" panose="02020603050405020304" pitchFamily="18" charset="0"/>
              </a:rPr>
              <a:t>Suppose user gives 3 number. Then user will see “Helpline” of  that hostel. </a:t>
            </a:r>
          </a:p>
          <a:p>
            <a:endParaRPr lang="en-US" sz="3600" b="1" dirty="0">
              <a:latin typeface="Times New Roman" panose="02020603050405020304" pitchFamily="18" charset="0"/>
              <a:cs typeface="Times New Roman" panose="02020603050405020304" pitchFamily="18" charset="0"/>
            </a:endParaRPr>
          </a:p>
          <a:p>
            <a:endParaRPr lang="en-US" sz="54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CED4851-B285-4DC5-9583-238DBCBEF512}"/>
              </a:ext>
            </a:extLst>
          </p:cNvPr>
          <p:cNvSpPr txBox="1">
            <a:spLocks/>
          </p:cNvSpPr>
          <p:nvPr/>
        </p:nvSpPr>
        <p:spPr bwMode="gray">
          <a:xfrm>
            <a:off x="3989653" y="6434737"/>
            <a:ext cx="3325548" cy="5079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Hostel Management System</a:t>
            </a:r>
          </a:p>
        </p:txBody>
      </p:sp>
      <p:sp>
        <p:nvSpPr>
          <p:cNvPr id="8" name="Title 1">
            <a:extLst>
              <a:ext uri="{FF2B5EF4-FFF2-40B4-BE49-F238E27FC236}">
                <a16:creationId xmlns:a16="http://schemas.microsoft.com/office/drawing/2014/main" id="{047B3F40-8ACA-4CE6-8DA8-3A85B9A34D8F}"/>
              </a:ext>
            </a:extLst>
          </p:cNvPr>
          <p:cNvSpPr txBox="1">
            <a:spLocks/>
          </p:cNvSpPr>
          <p:nvPr/>
        </p:nvSpPr>
        <p:spPr bwMode="gray">
          <a:xfrm>
            <a:off x="11691831" y="6282865"/>
            <a:ext cx="298261" cy="30374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8</a:t>
            </a:r>
          </a:p>
        </p:txBody>
      </p:sp>
    </p:spTree>
    <p:extLst>
      <p:ext uri="{BB962C8B-B14F-4D97-AF65-F5344CB8AC3E}">
        <p14:creationId xmlns:p14="http://schemas.microsoft.com/office/powerpoint/2010/main" val="3897658912"/>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Parallax</Template>
  <TotalTime>485</TotalTime>
  <Words>406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PowerPoint Presentation</vt:lpstr>
      <vt:lpstr>PowerPoint Presentation</vt:lpstr>
      <vt:lpstr>Objective</vt:lpstr>
      <vt:lpstr>Apparatus for project </vt:lpstr>
      <vt:lpstr>Working Method</vt:lpstr>
      <vt:lpstr>Output</vt:lpstr>
      <vt:lpstr>Output </vt:lpstr>
      <vt:lpstr>Output </vt:lpstr>
      <vt:lpstr>Output</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Asus</cp:lastModifiedBy>
  <cp:revision>59</cp:revision>
  <dcterms:created xsi:type="dcterms:W3CDTF">2020-07-12T18:50:07Z</dcterms:created>
  <dcterms:modified xsi:type="dcterms:W3CDTF">2020-11-29T14:27:31Z</dcterms:modified>
</cp:coreProperties>
</file>