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" charset="1" panose="020B0503030501040103"/>
      <p:regular r:id="rId7"/>
    </p:embeddedFont>
    <p:embeddedFont>
      <p:font typeface="Arapey" charset="1" panose="02000000000000000000"/>
      <p:regular r:id="rId8"/>
    </p:embeddedFont>
    <p:embeddedFont>
      <p:font typeface="Lumios Typewriter Used" charset="1" panose="00000600000000000000"/>
      <p:regular r:id="rId9"/>
    </p:embeddedFont>
    <p:embeddedFont>
      <p:font typeface="Canva Sans Bold" charset="1" panose="020B08030305010401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https://github.com/Shakib2002" TargetMode="External" Type="http://schemas.openxmlformats.org/officeDocument/2006/relationships/hyperlink"/><Relationship Id="rId17" Target="https://www.linkedin.com/in/shakib12" TargetMode="External" Type="http://schemas.openxmlformats.org/officeDocument/2006/relationships/hyperlink"/><Relationship Id="rId18" Target="https://www.facebook.com/shakibul2002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8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862" y="1635779"/>
            <a:ext cx="16424277" cy="7735659"/>
            <a:chOff x="0" y="0"/>
            <a:chExt cx="4325736" cy="20373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5736" cy="2037375"/>
            </a:xfrm>
            <a:custGeom>
              <a:avLst/>
              <a:gdLst/>
              <a:ahLst/>
              <a:cxnLst/>
              <a:rect r="r" b="b" t="t" l="l"/>
              <a:pathLst>
                <a:path h="2037375" w="4325736">
                  <a:moveTo>
                    <a:pt x="0" y="0"/>
                  </a:moveTo>
                  <a:lnTo>
                    <a:pt x="4325736" y="0"/>
                  </a:lnTo>
                  <a:lnTo>
                    <a:pt x="4325736" y="2037375"/>
                  </a:lnTo>
                  <a:lnTo>
                    <a:pt x="0" y="2037375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25736" cy="207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64005" y="797728"/>
            <a:ext cx="9559990" cy="1676102"/>
            <a:chOff x="0" y="0"/>
            <a:chExt cx="231798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7985" cy="406400"/>
            </a:xfrm>
            <a:custGeom>
              <a:avLst/>
              <a:gdLst/>
              <a:ahLst/>
              <a:cxnLst/>
              <a:rect r="r" b="b" t="t" l="l"/>
              <a:pathLst>
                <a:path h="406400" w="2317985">
                  <a:moveTo>
                    <a:pt x="2317985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2317985" y="406400"/>
                  </a:lnTo>
                  <a:lnTo>
                    <a:pt x="2216385" y="203200"/>
                  </a:lnTo>
                  <a:lnTo>
                    <a:pt x="2317985" y="0"/>
                  </a:lnTo>
                  <a:close/>
                </a:path>
              </a:pathLst>
            </a:custGeom>
            <a:solidFill>
              <a:srgbClr val="E9451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8900" y="-38100"/>
              <a:ext cx="214018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4808973">
            <a:off x="14910670" y="6729025"/>
            <a:ext cx="2977522" cy="2939626"/>
          </a:xfrm>
          <a:custGeom>
            <a:avLst/>
            <a:gdLst/>
            <a:ahLst/>
            <a:cxnLst/>
            <a:rect r="r" b="b" t="t" l="l"/>
            <a:pathLst>
              <a:path h="2939626" w="2977522">
                <a:moveTo>
                  <a:pt x="0" y="0"/>
                </a:moveTo>
                <a:lnTo>
                  <a:pt x="2977522" y="0"/>
                </a:lnTo>
                <a:lnTo>
                  <a:pt x="2977522" y="2939627"/>
                </a:lnTo>
                <a:lnTo>
                  <a:pt x="0" y="293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6464" y="150463"/>
            <a:ext cx="2135199" cy="1121950"/>
          </a:xfrm>
          <a:custGeom>
            <a:avLst/>
            <a:gdLst/>
            <a:ahLst/>
            <a:cxnLst/>
            <a:rect r="r" b="b" t="t" l="l"/>
            <a:pathLst>
              <a:path h="1121950" w="2135199">
                <a:moveTo>
                  <a:pt x="0" y="0"/>
                </a:moveTo>
                <a:lnTo>
                  <a:pt x="2135199" y="0"/>
                </a:lnTo>
                <a:lnTo>
                  <a:pt x="2135199" y="1121950"/>
                </a:lnTo>
                <a:lnTo>
                  <a:pt x="0" y="112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62875" y="4056394"/>
            <a:ext cx="759262" cy="742178"/>
          </a:xfrm>
          <a:custGeom>
            <a:avLst/>
            <a:gdLst/>
            <a:ahLst/>
            <a:cxnLst/>
            <a:rect r="r" b="b" t="t" l="l"/>
            <a:pathLst>
              <a:path h="742178" w="759262">
                <a:moveTo>
                  <a:pt x="0" y="0"/>
                </a:moveTo>
                <a:lnTo>
                  <a:pt x="759261" y="0"/>
                </a:lnTo>
                <a:lnTo>
                  <a:pt x="759261" y="742179"/>
                </a:lnTo>
                <a:lnTo>
                  <a:pt x="0" y="7421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162875" y="5122423"/>
            <a:ext cx="661908" cy="661908"/>
          </a:xfrm>
          <a:custGeom>
            <a:avLst/>
            <a:gdLst/>
            <a:ahLst/>
            <a:cxnLst/>
            <a:rect r="r" b="b" t="t" l="l"/>
            <a:pathLst>
              <a:path h="661908" w="661908">
                <a:moveTo>
                  <a:pt x="0" y="0"/>
                </a:moveTo>
                <a:lnTo>
                  <a:pt x="661908" y="0"/>
                </a:lnTo>
                <a:lnTo>
                  <a:pt x="661908" y="661908"/>
                </a:lnTo>
                <a:lnTo>
                  <a:pt x="0" y="6619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90649" y="6196010"/>
            <a:ext cx="734134" cy="734134"/>
          </a:xfrm>
          <a:custGeom>
            <a:avLst/>
            <a:gdLst/>
            <a:ahLst/>
            <a:cxnLst/>
            <a:rect r="r" b="b" t="t" l="l"/>
            <a:pathLst>
              <a:path h="734134" w="734134">
                <a:moveTo>
                  <a:pt x="0" y="0"/>
                </a:moveTo>
                <a:lnTo>
                  <a:pt x="734134" y="0"/>
                </a:lnTo>
                <a:lnTo>
                  <a:pt x="734134" y="734134"/>
                </a:lnTo>
                <a:lnTo>
                  <a:pt x="0" y="7341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34849" y="4056394"/>
            <a:ext cx="867206" cy="867206"/>
          </a:xfrm>
          <a:custGeom>
            <a:avLst/>
            <a:gdLst/>
            <a:ahLst/>
            <a:cxnLst/>
            <a:rect r="r" b="b" t="t" l="l"/>
            <a:pathLst>
              <a:path h="867206" w="867206">
                <a:moveTo>
                  <a:pt x="0" y="0"/>
                </a:moveTo>
                <a:lnTo>
                  <a:pt x="867207" y="0"/>
                </a:lnTo>
                <a:lnTo>
                  <a:pt x="867207" y="867207"/>
                </a:lnTo>
                <a:lnTo>
                  <a:pt x="0" y="8672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705049" y="5143500"/>
            <a:ext cx="759262" cy="867728"/>
          </a:xfrm>
          <a:custGeom>
            <a:avLst/>
            <a:gdLst/>
            <a:ahLst/>
            <a:cxnLst/>
            <a:rect r="r" b="b" t="t" l="l"/>
            <a:pathLst>
              <a:path h="867728" w="759262">
                <a:moveTo>
                  <a:pt x="0" y="0"/>
                </a:moveTo>
                <a:lnTo>
                  <a:pt x="759262" y="0"/>
                </a:lnTo>
                <a:lnTo>
                  <a:pt x="759262" y="867728"/>
                </a:lnTo>
                <a:lnTo>
                  <a:pt x="0" y="867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14152" y="802735"/>
            <a:ext cx="5938909" cy="149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1"/>
              </a:lnSpc>
            </a:pPr>
            <a:r>
              <a:rPr lang="en-US" sz="8822">
                <a:solidFill>
                  <a:srgbClr val="FFFFFF"/>
                </a:solidFill>
                <a:latin typeface="Arapey"/>
              </a:rPr>
              <a:t>CONTRACT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173318"/>
            <a:ext cx="1642427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trike="noStrike" u="none">
                <a:solidFill>
                  <a:srgbClr val="000000"/>
                </a:solidFill>
                <a:latin typeface="Lumios Typewriter Used"/>
              </a:rPr>
              <a:t>Lumios Typewriter Used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62875" y="2660591"/>
            <a:ext cx="8547085" cy="105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5"/>
              </a:lnSpc>
            </a:pPr>
            <a:r>
              <a:rPr lang="en-US" sz="6189">
                <a:solidFill>
                  <a:srgbClr val="000000"/>
                </a:solidFill>
                <a:latin typeface="Canva Sans Bold"/>
              </a:rPr>
              <a:t>Shakibul hasan Shakib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64005" y="4132472"/>
            <a:ext cx="3944812" cy="52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6"/>
              </a:lnSpc>
            </a:pPr>
            <a:r>
              <a:rPr lang="en-US" sz="3104" u="sng">
                <a:solidFill>
                  <a:srgbClr val="000000"/>
                </a:solidFill>
                <a:latin typeface="Canva Sans Bold"/>
                <a:hlinkClick r:id="rId16" tooltip="https://github.com/Shakib2002"/>
              </a:rPr>
              <a:t>Shakib2002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90649" y="5122335"/>
            <a:ext cx="4218168" cy="114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6675" indent="-358338" lvl="1">
              <a:lnSpc>
                <a:spcPts val="4647"/>
              </a:lnSpc>
              <a:buFont typeface="Arial"/>
              <a:buChar char="•"/>
            </a:pPr>
            <a:r>
              <a:rPr lang="en-US" sz="3319" u="sng">
                <a:solidFill>
                  <a:srgbClr val="000000"/>
                </a:solidFill>
                <a:latin typeface="Canva Sans Bold"/>
                <a:hlinkClick r:id="rId17" tooltip="https://www.linkedin.com/in/shakib12"/>
              </a:rPr>
              <a:t>in/shakib12</a:t>
            </a:r>
          </a:p>
          <a:p>
            <a:pPr algn="ctr">
              <a:lnSpc>
                <a:spcPts val="464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428917" y="6327256"/>
            <a:ext cx="3814988" cy="106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0232" indent="-335116" lvl="1">
              <a:lnSpc>
                <a:spcPts val="4346"/>
              </a:lnSpc>
              <a:buFont typeface="Arial"/>
              <a:buChar char="•"/>
            </a:pPr>
            <a:r>
              <a:rPr lang="en-US" sz="3104" u="sng">
                <a:solidFill>
                  <a:srgbClr val="000000"/>
                </a:solidFill>
                <a:latin typeface="Canva Sans Bold"/>
                <a:hlinkClick r:id="rId18" tooltip="https://www.facebook.com/shakibul2002"/>
              </a:rPr>
              <a:t>shakibul2002</a:t>
            </a:r>
          </a:p>
          <a:p>
            <a:pPr algn="ctr">
              <a:lnSpc>
                <a:spcPts val="4346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704819" y="4132472"/>
            <a:ext cx="6849190" cy="52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6"/>
              </a:lnSpc>
            </a:pPr>
            <a:r>
              <a:rPr lang="en-US" sz="3104">
                <a:solidFill>
                  <a:srgbClr val="000000"/>
                </a:solidFill>
                <a:latin typeface="Canva Sans"/>
              </a:rPr>
              <a:t>shakib123.org@gmail.com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64311" y="5214421"/>
            <a:ext cx="3944812" cy="52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6"/>
              </a:lnSpc>
            </a:pPr>
            <a:r>
              <a:rPr lang="en-US" sz="3104">
                <a:solidFill>
                  <a:srgbClr val="000000"/>
                </a:solidFill>
                <a:latin typeface="Canva Sans"/>
              </a:rPr>
              <a:t>+8801627053233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DAGJni9KUAI</dc:identifier>
  <dcterms:modified xsi:type="dcterms:W3CDTF">2011-08-01T06:04:30Z</dcterms:modified>
  <cp:revision>1</cp:revision>
  <dc:title>Colourful Pizza Fractions Presentation</dc:title>
</cp:coreProperties>
</file>