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8" r:id="rId3"/>
    <p:sldId id="257" r:id="rId4"/>
    <p:sldId id="258" r:id="rId5"/>
    <p:sldId id="267" r:id="rId6"/>
    <p:sldId id="259" r:id="rId7"/>
    <p:sldId id="260" r:id="rId8"/>
    <p:sldId id="261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65" r:id="rId22"/>
    <p:sldId id="26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4E35DFF-B34C-487C-AD5D-ACFA28B0C487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15D9A3-CE19-4664-BB69-B664831773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5DFF-B34C-487C-AD5D-ACFA28B0C487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D9A3-CE19-4664-BB69-B664831773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5DFF-B34C-487C-AD5D-ACFA28B0C487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D9A3-CE19-4664-BB69-B664831773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4E35DFF-B34C-487C-AD5D-ACFA28B0C487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15D9A3-CE19-4664-BB69-B664831773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4E35DFF-B34C-487C-AD5D-ACFA28B0C487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15D9A3-CE19-4664-BB69-B664831773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5DFF-B34C-487C-AD5D-ACFA28B0C487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D9A3-CE19-4664-BB69-B664831773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5DFF-B34C-487C-AD5D-ACFA28B0C487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D9A3-CE19-4664-BB69-B664831773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4E35DFF-B34C-487C-AD5D-ACFA28B0C487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15D9A3-CE19-4664-BB69-B664831773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5DFF-B34C-487C-AD5D-ACFA28B0C487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D9A3-CE19-4664-BB69-B664831773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4E35DFF-B34C-487C-AD5D-ACFA28B0C487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15D9A3-CE19-4664-BB69-B664831773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4E35DFF-B34C-487C-AD5D-ACFA28B0C487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15D9A3-CE19-4664-BB69-B664831773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4E35DFF-B34C-487C-AD5D-ACFA28B0C487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15D9A3-CE19-4664-BB69-B664831773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14400"/>
            <a:ext cx="8839200" cy="2503962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1"/>
                </a:solidFill>
                <a:latin typeface="Algerian" pitchFamily="82" charset="0"/>
              </a:rPr>
              <a:t>WELCOME TO OUR PROJECT  PRSENTATION</a:t>
            </a:r>
            <a:endParaRPr lang="en-US" sz="4400" dirty="0">
              <a:solidFill>
                <a:schemeClr val="accent1"/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93410" cy="6858000"/>
          </a:xfrm>
        </p:spPr>
      </p:pic>
    </p:spTree>
    <p:extLst>
      <p:ext uri="{BB962C8B-B14F-4D97-AF65-F5344CB8AC3E}">
        <p14:creationId xmlns:p14="http://schemas.microsoft.com/office/powerpoint/2010/main" val="6008790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98" b="68128"/>
          <a:stretch/>
        </p:blipFill>
        <p:spPr>
          <a:xfrm>
            <a:off x="20472" y="-37531"/>
            <a:ext cx="8818728" cy="133692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57" y="1417638"/>
            <a:ext cx="8526157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56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50" y="0"/>
            <a:ext cx="8682649" cy="6858000"/>
          </a:xfrm>
        </p:spPr>
      </p:pic>
    </p:spTree>
    <p:extLst>
      <p:ext uri="{BB962C8B-B14F-4D97-AF65-F5344CB8AC3E}">
        <p14:creationId xmlns:p14="http://schemas.microsoft.com/office/powerpoint/2010/main" val="966186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8" y="0"/>
            <a:ext cx="8771651" cy="6858000"/>
          </a:xfrm>
        </p:spPr>
      </p:pic>
    </p:spTree>
    <p:extLst>
      <p:ext uri="{BB962C8B-B14F-4D97-AF65-F5344CB8AC3E}">
        <p14:creationId xmlns:p14="http://schemas.microsoft.com/office/powerpoint/2010/main" val="25021094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91" b="33421"/>
          <a:stretch/>
        </p:blipFill>
        <p:spPr>
          <a:xfrm>
            <a:off x="0" y="0"/>
            <a:ext cx="8763000" cy="3810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0" t="2291" r="25000" b="51104"/>
          <a:stretch/>
        </p:blipFill>
        <p:spPr>
          <a:xfrm>
            <a:off x="-2743200" y="4176575"/>
            <a:ext cx="11506200" cy="26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852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10" b="57215"/>
          <a:stretch/>
        </p:blipFill>
        <p:spPr>
          <a:xfrm>
            <a:off x="0" y="0"/>
            <a:ext cx="8763000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63" b="33720"/>
          <a:stretch/>
        </p:blipFill>
        <p:spPr>
          <a:xfrm>
            <a:off x="152400" y="2362200"/>
            <a:ext cx="8610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87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44250"/>
            <a:ext cx="8534400" cy="53137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3" t="-762" r="6666" b="70457"/>
          <a:stretch/>
        </p:blipFill>
        <p:spPr>
          <a:xfrm>
            <a:off x="0" y="0"/>
            <a:ext cx="8610600" cy="140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87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74" b="22764"/>
          <a:stretch/>
        </p:blipFill>
        <p:spPr>
          <a:xfrm>
            <a:off x="-2276" y="0"/>
            <a:ext cx="8765275" cy="3245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3" r="13333" b="66460"/>
          <a:stretch/>
        </p:blipFill>
        <p:spPr>
          <a:xfrm>
            <a:off x="190500" y="4267200"/>
            <a:ext cx="8001000" cy="23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777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8846"/>
          <a:stretch/>
        </p:blipFill>
        <p:spPr>
          <a:xfrm>
            <a:off x="228600" y="0"/>
            <a:ext cx="8534400" cy="19265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83" b="3856"/>
          <a:stretch/>
        </p:blipFill>
        <p:spPr>
          <a:xfrm>
            <a:off x="228600" y="1926563"/>
            <a:ext cx="8686800" cy="493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85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41" t="-990" r="15306" b="23703"/>
          <a:stretch/>
        </p:blipFill>
        <p:spPr>
          <a:xfrm>
            <a:off x="990600" y="846138"/>
            <a:ext cx="7085957" cy="487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30597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228600"/>
            <a:ext cx="57912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  <a:latin typeface="Algerian" pitchFamily="82" charset="0"/>
              </a:rPr>
              <a:t>Our Team Member s: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1447800"/>
            <a:ext cx="5334000" cy="5257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Khan </a:t>
            </a:r>
            <a:r>
              <a:rPr lang="en-US" sz="2000" dirty="0" err="1" smtClean="0"/>
              <a:t>Mahedi</a:t>
            </a:r>
            <a:r>
              <a:rPr lang="en-US" sz="2000" dirty="0" smtClean="0"/>
              <a:t>  </a:t>
            </a:r>
            <a:r>
              <a:rPr lang="en-US" sz="2000" dirty="0" err="1" smtClean="0"/>
              <a:t>Hasan</a:t>
            </a:r>
            <a:r>
              <a:rPr lang="en-US" sz="2000" dirty="0" smtClean="0"/>
              <a:t> </a:t>
            </a:r>
            <a:r>
              <a:rPr lang="en-US" sz="2000" dirty="0" err="1" smtClean="0"/>
              <a:t>Nayeem</a:t>
            </a:r>
            <a:endParaRPr lang="en-US" sz="2000" dirty="0" smtClean="0"/>
          </a:p>
          <a:p>
            <a:r>
              <a:rPr lang="en-US" sz="2000" dirty="0" smtClean="0"/>
              <a:t>ID : 171-15-1157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Shakib</a:t>
            </a:r>
            <a:r>
              <a:rPr lang="en-US" sz="2000" dirty="0" smtClean="0"/>
              <a:t> </a:t>
            </a:r>
            <a:r>
              <a:rPr lang="en-US" sz="2000" dirty="0" err="1" smtClean="0"/>
              <a:t>Shalim</a:t>
            </a:r>
            <a:r>
              <a:rPr lang="en-US" sz="2000" dirty="0" smtClean="0"/>
              <a:t>  </a:t>
            </a:r>
            <a:r>
              <a:rPr lang="en-US" sz="2000" dirty="0" err="1" smtClean="0"/>
              <a:t>Tonmoy</a:t>
            </a:r>
            <a:endParaRPr lang="en-US" sz="2000" dirty="0" smtClean="0"/>
          </a:p>
          <a:p>
            <a:r>
              <a:rPr lang="en-US" sz="2000" dirty="0" smtClean="0"/>
              <a:t>ID : 171-15-1171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Hridoy</a:t>
            </a:r>
            <a:r>
              <a:rPr lang="en-US" sz="2000" dirty="0" smtClean="0"/>
              <a:t> Mahmud </a:t>
            </a:r>
            <a:r>
              <a:rPr lang="en-US" sz="2000" dirty="0" err="1" smtClean="0"/>
              <a:t>Rasel</a:t>
            </a:r>
            <a:endParaRPr lang="en-US" sz="2000" dirty="0" smtClean="0"/>
          </a:p>
          <a:p>
            <a:r>
              <a:rPr lang="en-US" sz="2000" dirty="0" smtClean="0"/>
              <a:t>ID : 171-15-1169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89"/>
          <a:stretch/>
        </p:blipFill>
        <p:spPr>
          <a:xfrm>
            <a:off x="152400" y="0"/>
            <a:ext cx="8534400" cy="6858000"/>
          </a:xfrm>
        </p:spPr>
      </p:pic>
    </p:spTree>
    <p:extLst>
      <p:ext uri="{BB962C8B-B14F-4D97-AF65-F5344CB8AC3E}">
        <p14:creationId xmlns:p14="http://schemas.microsoft.com/office/powerpoint/2010/main" val="6507038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lgerian" pitchFamily="82" charset="0"/>
              </a:rPr>
              <a:t>Conclusion : </a:t>
            </a:r>
            <a:endParaRPr lang="en-US" sz="4800" b="1" dirty="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lgerian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524000"/>
            <a:ext cx="6934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800" dirty="0" smtClean="0"/>
              <a:t>Finally, I want to say, this is a project that can collect all the information from different universities, and then delete and give it. And all the information about this university can be known with this project.</a:t>
            </a:r>
            <a:endParaRPr lang="en-US" sz="2400" dirty="0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ayeem Khan\Desktop\28030318-colourful-cartoon-text-reading-thank-you-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143000"/>
            <a:ext cx="6928071" cy="403860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828800"/>
            <a:ext cx="7467600" cy="1143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prstTxWarp prst="textTriangleInverted">
              <a:avLst/>
            </a:prstTxWarp>
            <a:noAutofit/>
          </a:bodyPr>
          <a:lstStyle/>
          <a:p>
            <a:pPr algn="ctr"/>
            <a:r>
              <a:rPr lang="en-US" sz="3600" b="1" dirty="0" smtClean="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lgerian" pitchFamily="82" charset="0"/>
              </a:rPr>
              <a:t>“</a:t>
            </a:r>
            <a:r>
              <a:rPr lang="en-US" sz="4800" b="1" dirty="0" smtClean="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lgerian" pitchFamily="82" charset="0"/>
              </a:rPr>
              <a:t>university management system”</a:t>
            </a:r>
            <a:endParaRPr lang="en-US" sz="3600" b="1" dirty="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28800" y="4876800"/>
            <a:ext cx="4876800" cy="1138773"/>
          </a:xfrm>
          <a:prstGeom prst="rect">
            <a:avLst/>
          </a:prstGeom>
        </p:spPr>
        <p:txBody>
          <a:bodyPr wrap="square">
            <a:prstTxWarp prst="textChevronInverted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effectLst/>
              </a:rPr>
              <a:t>Project Presentation</a:t>
            </a:r>
          </a:p>
          <a:p>
            <a:pPr algn="ctr"/>
            <a:r>
              <a:rPr lang="en-US" dirty="0" smtClean="0">
                <a:effectLst/>
              </a:rPr>
              <a:t>Introduction to Bio-Informatics</a:t>
            </a:r>
            <a:endParaRPr lang="en-US" dirty="0" smtClean="0">
              <a:solidFill>
                <a:schemeClr val="tx1"/>
              </a:solidFill>
              <a:effectLst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effectLst/>
              </a:rPr>
              <a:t>CSE-234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itchFamily="82" charset="0"/>
              </a:rPr>
              <a:t>Content :</a:t>
            </a:r>
            <a:endParaRPr lang="en-US" sz="4000" b="1" dirty="0"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2133600"/>
            <a:ext cx="7086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effectLst/>
              </a:rPr>
              <a:t> </a:t>
            </a:r>
            <a:r>
              <a:rPr lang="en-US" sz="2400" dirty="0" smtClean="0">
                <a:effectLst/>
              </a:rPr>
              <a:t>Short description about “University  Management System”.</a:t>
            </a:r>
            <a:endParaRPr lang="en-US" sz="2400" dirty="0">
              <a:effectLst/>
            </a:endParaRPr>
          </a:p>
          <a:p>
            <a:endParaRPr lang="en-US" sz="2400" dirty="0" smtClean="0">
              <a:effectLst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effectLst/>
              </a:rPr>
              <a:t> How this project works?</a:t>
            </a:r>
          </a:p>
          <a:p>
            <a:endParaRPr lang="en-US" sz="2400" dirty="0" smtClean="0">
              <a:effectLst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effectLst/>
              </a:rPr>
              <a:t> Limitations.</a:t>
            </a:r>
          </a:p>
          <a:p>
            <a:endParaRPr lang="en-US" sz="2400" dirty="0" smtClean="0">
              <a:effectLst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effectLst/>
              </a:rPr>
              <a:t> Conclusion.</a:t>
            </a:r>
            <a:endParaRPr lang="en-US" sz="2400" dirty="0">
              <a:effectLst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lgerian" pitchFamily="82" charset="0"/>
              </a:rPr>
              <a:t>What is university management system :</a:t>
            </a:r>
            <a:endParaRPr lang="en-US" sz="4000" b="1" dirty="0">
              <a:solidFill>
                <a:schemeClr val="accent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lgerian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78486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Is the initiative by university manages/administrators to properly and effectively attend to the concerns, queries, proposals, grievances and feedbacks of students, academic and non-academic staff promptly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731838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lgerian" pitchFamily="82" charset="0"/>
              </a:rPr>
              <a:t>How this project works?</a:t>
            </a:r>
            <a:endParaRPr lang="en-US" sz="4000" b="1" dirty="0">
              <a:solidFill>
                <a:schemeClr val="accent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lgerian" pitchFamily="8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382"/>
          <a:stretch/>
        </p:blipFill>
        <p:spPr>
          <a:xfrm>
            <a:off x="76200" y="1143000"/>
            <a:ext cx="9448800" cy="571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46138"/>
            <a:ext cx="8686800" cy="563879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89" b="54634"/>
          <a:stretch/>
        </p:blipFill>
        <p:spPr>
          <a:xfrm>
            <a:off x="152400" y="-20471"/>
            <a:ext cx="8534400" cy="291607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30" b="72215"/>
          <a:stretch/>
        </p:blipFill>
        <p:spPr>
          <a:xfrm>
            <a:off x="76200" y="3124200"/>
            <a:ext cx="8610600" cy="373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37"/>
          <a:stretch/>
        </p:blipFill>
        <p:spPr>
          <a:xfrm>
            <a:off x="35257" y="-27296"/>
            <a:ext cx="8727743" cy="30752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33" b="42580"/>
          <a:stretch/>
        </p:blipFill>
        <p:spPr>
          <a:xfrm>
            <a:off x="48904" y="3048000"/>
            <a:ext cx="879029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784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76</Words>
  <Application>Microsoft Office PowerPoint</Application>
  <PresentationFormat>On-screen Show (4:3)</PresentationFormat>
  <Paragraphs>27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Algerian</vt:lpstr>
      <vt:lpstr>Century Schoolbook</vt:lpstr>
      <vt:lpstr>Wingdings</vt:lpstr>
      <vt:lpstr>Wingdings 2</vt:lpstr>
      <vt:lpstr>Oriel</vt:lpstr>
      <vt:lpstr>WELCOME TO OUR PROJECT  PRSENTATION</vt:lpstr>
      <vt:lpstr>Our Team Member s:  </vt:lpstr>
      <vt:lpstr>“university management system”</vt:lpstr>
      <vt:lpstr>Content :</vt:lpstr>
      <vt:lpstr>What is university management system :</vt:lpstr>
      <vt:lpstr>How this project works?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: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PROJECT  PRSENTATION</dc:title>
  <dc:creator>Nayeem Khan</dc:creator>
  <cp:lastModifiedBy>DCL</cp:lastModifiedBy>
  <cp:revision>13</cp:revision>
  <dcterms:created xsi:type="dcterms:W3CDTF">2018-12-03T14:12:52Z</dcterms:created>
  <dcterms:modified xsi:type="dcterms:W3CDTF">2018-12-05T15:23:53Z</dcterms:modified>
</cp:coreProperties>
</file>