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4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5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6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7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8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9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10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11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12.xml" ContentType="application/vnd.openxmlformats-officedocument.presentationml.notesSl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13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14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15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16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17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notesSlides/notesSlide18.xml" ContentType="application/vnd.openxmlformats-officedocument.presentationml.notesSlide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notesSlides/notesSlide19.xml" ContentType="application/vnd.openxmlformats-officedocument.presentationml.notesSlide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notesSlides/notesSlide20.xml" ContentType="application/vnd.openxmlformats-officedocument.presentationml.notesSlide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notesSlides/notesSlide21.xml" ContentType="application/vnd.openxmlformats-officedocument.presentationml.notesSlide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notesSlides/notesSlide22.xml" ContentType="application/vnd.openxmlformats-officedocument.presentationml.notesSlide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notesSlides/notesSlide23.xml" ContentType="application/vnd.openxmlformats-officedocument.presentationml.notesSlid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notesSlides/notesSlide24.xml" ContentType="application/vnd.openxmlformats-officedocument.presentationml.notesSlide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notesSlides/notesSlide25.xml" ContentType="application/vnd.openxmlformats-officedocument.presentationml.notesSlide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notesSlides/notesSlide26.xml" ContentType="application/vnd.openxmlformats-officedocument.presentationml.notesSlide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notesSlides/notesSlide27.xml" ContentType="application/vnd.openxmlformats-officedocument.presentationml.notesSlide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notesSlides/notesSlide28.xml" ContentType="application/vnd.openxmlformats-officedocument.presentationml.notesSlide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notesSlides/notesSlide29.xml" ContentType="application/vnd.openxmlformats-officedocument.presentationml.notesSlide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notesSlides/notesSlide30.xml" ContentType="application/vnd.openxmlformats-officedocument.presentationml.notesSlide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notesSlides/notesSlide31.xml" ContentType="application/vnd.openxmlformats-officedocument.presentationml.notesSlide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notesSlides/notesSlide32.xml" ContentType="application/vnd.openxmlformats-officedocument.presentationml.notesSlide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62" r:id="rId3"/>
    <p:sldId id="261" r:id="rId4"/>
    <p:sldId id="296" r:id="rId5"/>
    <p:sldId id="295" r:id="rId6"/>
    <p:sldId id="297" r:id="rId7"/>
    <p:sldId id="298" r:id="rId8"/>
    <p:sldId id="299" r:id="rId9"/>
    <p:sldId id="300" r:id="rId10"/>
    <p:sldId id="263" r:id="rId11"/>
    <p:sldId id="264" r:id="rId12"/>
    <p:sldId id="265" r:id="rId13"/>
    <p:sldId id="266" r:id="rId14"/>
    <p:sldId id="301" r:id="rId15"/>
    <p:sldId id="259" r:id="rId16"/>
    <p:sldId id="316" r:id="rId17"/>
    <p:sldId id="317" r:id="rId18"/>
    <p:sldId id="302" r:id="rId19"/>
    <p:sldId id="303" r:id="rId20"/>
    <p:sldId id="304" r:id="rId21"/>
    <p:sldId id="268" r:id="rId22"/>
    <p:sldId id="270" r:id="rId23"/>
    <p:sldId id="269" r:id="rId24"/>
    <p:sldId id="271" r:id="rId25"/>
    <p:sldId id="276" r:id="rId26"/>
    <p:sldId id="278" r:id="rId27"/>
    <p:sldId id="275" r:id="rId28"/>
    <p:sldId id="308" r:id="rId29"/>
    <p:sldId id="280" r:id="rId30"/>
    <p:sldId id="282" r:id="rId31"/>
    <p:sldId id="258" r:id="rId32"/>
    <p:sldId id="283" r:id="rId33"/>
    <p:sldId id="287" r:id="rId34"/>
    <p:sldId id="288" r:id="rId35"/>
    <p:sldId id="309" r:id="rId36"/>
    <p:sldId id="290" r:id="rId37"/>
    <p:sldId id="310" r:id="rId38"/>
    <p:sldId id="293" r:id="rId39"/>
    <p:sldId id="294" r:id="rId40"/>
    <p:sldId id="285" r:id="rId41"/>
    <p:sldId id="311" r:id="rId42"/>
    <p:sldId id="286" r:id="rId43"/>
    <p:sldId id="312" r:id="rId44"/>
    <p:sldId id="314" r:id="rId45"/>
    <p:sldId id="313" r:id="rId46"/>
    <p:sldId id="315" r:id="rId47"/>
    <p:sldId id="319" r:id="rId48"/>
    <p:sldId id="31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83" autoAdjust="0"/>
  </p:normalViewPr>
  <p:slideViewPr>
    <p:cSldViewPr showGuides="1">
      <p:cViewPr varScale="1">
        <p:scale>
          <a:sx n="109" d="100"/>
          <a:sy n="109" d="100"/>
        </p:scale>
        <p:origin x="9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43EB-E753-45A1-8D85-F7FBC2FE9440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64AC0-96E7-444A-8C33-C4797CF10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29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85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01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58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06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36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35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26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4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9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2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52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90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1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82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02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563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76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4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35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52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21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302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43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8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85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6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3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64AC0-96E7-444A-8C33-C4797CF1067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1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F105929-1EDC-4AF1-8A73-94D7C4DCD160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005CD99-903D-4A4B-8304-1A6846B8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F105929-1EDC-4AF1-8A73-94D7C4DCD160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005CD99-903D-4A4B-8304-1A6846B8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F105929-1EDC-4AF1-8A73-94D7C4DCD160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005CD99-903D-4A4B-8304-1A6846B8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F105929-1EDC-4AF1-8A73-94D7C4DCD160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005CD99-903D-4A4B-8304-1A6846B8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F105929-1EDC-4AF1-8A73-94D7C4DCD160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005CD99-903D-4A4B-8304-1A6846B8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F105929-1EDC-4AF1-8A73-94D7C4DCD160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005CD99-903D-4A4B-8304-1A6846B8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DF105929-1EDC-4AF1-8A73-94D7C4DCD160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005CD99-903D-4A4B-8304-1A6846B8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DF105929-1EDC-4AF1-8A73-94D7C4DCD160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F005CD99-903D-4A4B-8304-1A6846B8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DF105929-1EDC-4AF1-8A73-94D7C4DCD160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005CD99-903D-4A4B-8304-1A6846B8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F105929-1EDC-4AF1-8A73-94D7C4DCD160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005CD99-903D-4A4B-8304-1A6846B8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F105929-1EDC-4AF1-8A73-94D7C4DCD160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005CD99-903D-4A4B-8304-1A6846B8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05929-1EDC-4AF1-8A73-94D7C4DCD160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5CD99-903D-4A4B-8304-1A6846B8B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tags" Target="../tags/tag16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tags" Target="../tags/tag162.xml"/><Relationship Id="rId17" Type="http://schemas.openxmlformats.org/officeDocument/2006/relationships/tags" Target="../tags/tag167.xml"/><Relationship Id="rId2" Type="http://schemas.openxmlformats.org/officeDocument/2006/relationships/tags" Target="../tags/tag152.xml"/><Relationship Id="rId16" Type="http://schemas.openxmlformats.org/officeDocument/2006/relationships/tags" Target="../tags/tag166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5" Type="http://schemas.openxmlformats.org/officeDocument/2006/relationships/tags" Target="../tags/tag155.xml"/><Relationship Id="rId15" Type="http://schemas.openxmlformats.org/officeDocument/2006/relationships/tags" Target="../tags/tag165.xml"/><Relationship Id="rId10" Type="http://schemas.openxmlformats.org/officeDocument/2006/relationships/tags" Target="../tags/tag160.xml"/><Relationship Id="rId19" Type="http://schemas.openxmlformats.org/officeDocument/2006/relationships/notesSlide" Target="../notesSlides/notesSlide5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tags" Target="../tags/tag16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00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213.xml"/><Relationship Id="rId18" Type="http://schemas.openxmlformats.org/officeDocument/2006/relationships/tags" Target="../tags/tag218.xml"/><Relationship Id="rId26" Type="http://schemas.openxmlformats.org/officeDocument/2006/relationships/tags" Target="../tags/tag226.xml"/><Relationship Id="rId3" Type="http://schemas.openxmlformats.org/officeDocument/2006/relationships/tags" Target="../tags/tag203.xml"/><Relationship Id="rId21" Type="http://schemas.openxmlformats.org/officeDocument/2006/relationships/tags" Target="../tags/tag221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tags" Target="../tags/tag217.xml"/><Relationship Id="rId25" Type="http://schemas.openxmlformats.org/officeDocument/2006/relationships/tags" Target="../tags/tag225.xml"/><Relationship Id="rId33" Type="http://schemas.openxmlformats.org/officeDocument/2006/relationships/tags" Target="../tags/tag233.xml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20" Type="http://schemas.openxmlformats.org/officeDocument/2006/relationships/tags" Target="../tags/tag220.xml"/><Relationship Id="rId29" Type="http://schemas.openxmlformats.org/officeDocument/2006/relationships/tags" Target="../tags/tag229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24" Type="http://schemas.openxmlformats.org/officeDocument/2006/relationships/tags" Target="../tags/tag224.xml"/><Relationship Id="rId32" Type="http://schemas.openxmlformats.org/officeDocument/2006/relationships/tags" Target="../tags/tag232.xml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23" Type="http://schemas.openxmlformats.org/officeDocument/2006/relationships/tags" Target="../tags/tag223.xml"/><Relationship Id="rId28" Type="http://schemas.openxmlformats.org/officeDocument/2006/relationships/tags" Target="../tags/tag228.xml"/><Relationship Id="rId10" Type="http://schemas.openxmlformats.org/officeDocument/2006/relationships/tags" Target="../tags/tag210.xml"/><Relationship Id="rId19" Type="http://schemas.openxmlformats.org/officeDocument/2006/relationships/tags" Target="../tags/tag219.xml"/><Relationship Id="rId31" Type="http://schemas.openxmlformats.org/officeDocument/2006/relationships/tags" Target="../tags/tag231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Relationship Id="rId22" Type="http://schemas.openxmlformats.org/officeDocument/2006/relationships/tags" Target="../tags/tag222.xml"/><Relationship Id="rId27" Type="http://schemas.openxmlformats.org/officeDocument/2006/relationships/tags" Target="../tags/tag227.xml"/><Relationship Id="rId30" Type="http://schemas.openxmlformats.org/officeDocument/2006/relationships/tags" Target="../tags/tag230.xml"/><Relationship Id="rId35" Type="http://schemas.openxmlformats.org/officeDocument/2006/relationships/notesSlide" Target="../notesSlides/notesSlide12.xml"/><Relationship Id="rId8" Type="http://schemas.openxmlformats.org/officeDocument/2006/relationships/tags" Target="../tags/tag208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246.xml"/><Relationship Id="rId18" Type="http://schemas.openxmlformats.org/officeDocument/2006/relationships/tags" Target="../tags/tag251.xml"/><Relationship Id="rId26" Type="http://schemas.openxmlformats.org/officeDocument/2006/relationships/tags" Target="../tags/tag259.xml"/><Relationship Id="rId3" Type="http://schemas.openxmlformats.org/officeDocument/2006/relationships/tags" Target="../tags/tag236.xml"/><Relationship Id="rId21" Type="http://schemas.openxmlformats.org/officeDocument/2006/relationships/tags" Target="../tags/tag254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240.xml"/><Relationship Id="rId12" Type="http://schemas.openxmlformats.org/officeDocument/2006/relationships/tags" Target="../tags/tag245.xml"/><Relationship Id="rId17" Type="http://schemas.openxmlformats.org/officeDocument/2006/relationships/tags" Target="../tags/tag250.xml"/><Relationship Id="rId25" Type="http://schemas.openxmlformats.org/officeDocument/2006/relationships/tags" Target="../tags/tag258.xml"/><Relationship Id="rId33" Type="http://schemas.openxmlformats.org/officeDocument/2006/relationships/tags" Target="../tags/tag266.xml"/><Relationship Id="rId2" Type="http://schemas.openxmlformats.org/officeDocument/2006/relationships/tags" Target="../tags/tag235.xml"/><Relationship Id="rId16" Type="http://schemas.openxmlformats.org/officeDocument/2006/relationships/tags" Target="../tags/tag249.xml"/><Relationship Id="rId20" Type="http://schemas.openxmlformats.org/officeDocument/2006/relationships/tags" Target="../tags/tag253.xml"/><Relationship Id="rId29" Type="http://schemas.openxmlformats.org/officeDocument/2006/relationships/tags" Target="../tags/tag262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tags" Target="../tags/tag244.xml"/><Relationship Id="rId24" Type="http://schemas.openxmlformats.org/officeDocument/2006/relationships/tags" Target="../tags/tag257.xml"/><Relationship Id="rId32" Type="http://schemas.openxmlformats.org/officeDocument/2006/relationships/tags" Target="../tags/tag265.xml"/><Relationship Id="rId5" Type="http://schemas.openxmlformats.org/officeDocument/2006/relationships/tags" Target="../tags/tag238.xml"/><Relationship Id="rId15" Type="http://schemas.openxmlformats.org/officeDocument/2006/relationships/tags" Target="../tags/tag248.xml"/><Relationship Id="rId23" Type="http://schemas.openxmlformats.org/officeDocument/2006/relationships/tags" Target="../tags/tag256.xml"/><Relationship Id="rId28" Type="http://schemas.openxmlformats.org/officeDocument/2006/relationships/tags" Target="../tags/tag261.xml"/><Relationship Id="rId10" Type="http://schemas.openxmlformats.org/officeDocument/2006/relationships/tags" Target="../tags/tag243.xml"/><Relationship Id="rId19" Type="http://schemas.openxmlformats.org/officeDocument/2006/relationships/tags" Target="../tags/tag252.xml"/><Relationship Id="rId31" Type="http://schemas.openxmlformats.org/officeDocument/2006/relationships/tags" Target="../tags/tag264.xml"/><Relationship Id="rId4" Type="http://schemas.openxmlformats.org/officeDocument/2006/relationships/tags" Target="../tags/tag237.xml"/><Relationship Id="rId9" Type="http://schemas.openxmlformats.org/officeDocument/2006/relationships/tags" Target="../tags/tag242.xml"/><Relationship Id="rId14" Type="http://schemas.openxmlformats.org/officeDocument/2006/relationships/tags" Target="../tags/tag247.xml"/><Relationship Id="rId22" Type="http://schemas.openxmlformats.org/officeDocument/2006/relationships/tags" Target="../tags/tag255.xml"/><Relationship Id="rId27" Type="http://schemas.openxmlformats.org/officeDocument/2006/relationships/tags" Target="../tags/tag260.xml"/><Relationship Id="rId30" Type="http://schemas.openxmlformats.org/officeDocument/2006/relationships/tags" Target="../tags/tag263.xml"/><Relationship Id="rId35" Type="http://schemas.openxmlformats.org/officeDocument/2006/relationships/notesSlide" Target="../notesSlides/notesSlide13.xml"/><Relationship Id="rId8" Type="http://schemas.openxmlformats.org/officeDocument/2006/relationships/tags" Target="../tags/tag241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279.xml"/><Relationship Id="rId18" Type="http://schemas.openxmlformats.org/officeDocument/2006/relationships/tags" Target="../tags/tag284.xml"/><Relationship Id="rId26" Type="http://schemas.openxmlformats.org/officeDocument/2006/relationships/tags" Target="../tags/tag292.xml"/><Relationship Id="rId39" Type="http://schemas.openxmlformats.org/officeDocument/2006/relationships/tags" Target="../tags/tag305.xml"/><Relationship Id="rId21" Type="http://schemas.openxmlformats.org/officeDocument/2006/relationships/tags" Target="../tags/tag287.xml"/><Relationship Id="rId34" Type="http://schemas.openxmlformats.org/officeDocument/2006/relationships/tags" Target="../tags/tag300.xml"/><Relationship Id="rId7" Type="http://schemas.openxmlformats.org/officeDocument/2006/relationships/tags" Target="../tags/tag273.xml"/><Relationship Id="rId2" Type="http://schemas.openxmlformats.org/officeDocument/2006/relationships/tags" Target="../tags/tag268.xml"/><Relationship Id="rId16" Type="http://schemas.openxmlformats.org/officeDocument/2006/relationships/tags" Target="../tags/tag282.xml"/><Relationship Id="rId20" Type="http://schemas.openxmlformats.org/officeDocument/2006/relationships/tags" Target="../tags/tag286.xml"/><Relationship Id="rId29" Type="http://schemas.openxmlformats.org/officeDocument/2006/relationships/tags" Target="../tags/tag295.xml"/><Relationship Id="rId41" Type="http://schemas.openxmlformats.org/officeDocument/2006/relationships/notesSlide" Target="../notesSlides/notesSlide14.xml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11" Type="http://schemas.openxmlformats.org/officeDocument/2006/relationships/tags" Target="../tags/tag277.xml"/><Relationship Id="rId24" Type="http://schemas.openxmlformats.org/officeDocument/2006/relationships/tags" Target="../tags/tag290.xml"/><Relationship Id="rId32" Type="http://schemas.openxmlformats.org/officeDocument/2006/relationships/tags" Target="../tags/tag298.xml"/><Relationship Id="rId37" Type="http://schemas.openxmlformats.org/officeDocument/2006/relationships/tags" Target="../tags/tag303.xml"/><Relationship Id="rId40" Type="http://schemas.openxmlformats.org/officeDocument/2006/relationships/slideLayout" Target="../slideLayouts/slideLayout2.xml"/><Relationship Id="rId5" Type="http://schemas.openxmlformats.org/officeDocument/2006/relationships/tags" Target="../tags/tag271.xml"/><Relationship Id="rId15" Type="http://schemas.openxmlformats.org/officeDocument/2006/relationships/tags" Target="../tags/tag281.xml"/><Relationship Id="rId23" Type="http://schemas.openxmlformats.org/officeDocument/2006/relationships/tags" Target="../tags/tag289.xml"/><Relationship Id="rId28" Type="http://schemas.openxmlformats.org/officeDocument/2006/relationships/tags" Target="../tags/tag294.xml"/><Relationship Id="rId36" Type="http://schemas.openxmlformats.org/officeDocument/2006/relationships/tags" Target="../tags/tag302.xml"/><Relationship Id="rId10" Type="http://schemas.openxmlformats.org/officeDocument/2006/relationships/tags" Target="../tags/tag276.xml"/><Relationship Id="rId19" Type="http://schemas.openxmlformats.org/officeDocument/2006/relationships/tags" Target="../tags/tag285.xml"/><Relationship Id="rId31" Type="http://schemas.openxmlformats.org/officeDocument/2006/relationships/tags" Target="../tags/tag297.xml"/><Relationship Id="rId4" Type="http://schemas.openxmlformats.org/officeDocument/2006/relationships/tags" Target="../tags/tag270.xml"/><Relationship Id="rId9" Type="http://schemas.openxmlformats.org/officeDocument/2006/relationships/tags" Target="../tags/tag275.xml"/><Relationship Id="rId14" Type="http://schemas.openxmlformats.org/officeDocument/2006/relationships/tags" Target="../tags/tag280.xml"/><Relationship Id="rId22" Type="http://schemas.openxmlformats.org/officeDocument/2006/relationships/tags" Target="../tags/tag288.xml"/><Relationship Id="rId27" Type="http://schemas.openxmlformats.org/officeDocument/2006/relationships/tags" Target="../tags/tag293.xml"/><Relationship Id="rId30" Type="http://schemas.openxmlformats.org/officeDocument/2006/relationships/tags" Target="../tags/tag296.xml"/><Relationship Id="rId35" Type="http://schemas.openxmlformats.org/officeDocument/2006/relationships/tags" Target="../tags/tag301.xml"/><Relationship Id="rId8" Type="http://schemas.openxmlformats.org/officeDocument/2006/relationships/tags" Target="../tags/tag274.xml"/><Relationship Id="rId3" Type="http://schemas.openxmlformats.org/officeDocument/2006/relationships/tags" Target="../tags/tag269.xml"/><Relationship Id="rId12" Type="http://schemas.openxmlformats.org/officeDocument/2006/relationships/tags" Target="../tags/tag278.xml"/><Relationship Id="rId17" Type="http://schemas.openxmlformats.org/officeDocument/2006/relationships/tags" Target="../tags/tag283.xml"/><Relationship Id="rId25" Type="http://schemas.openxmlformats.org/officeDocument/2006/relationships/tags" Target="../tags/tag291.xml"/><Relationship Id="rId33" Type="http://schemas.openxmlformats.org/officeDocument/2006/relationships/tags" Target="../tags/tag299.xml"/><Relationship Id="rId38" Type="http://schemas.openxmlformats.org/officeDocument/2006/relationships/tags" Target="../tags/tag30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324.xml"/><Relationship Id="rId18" Type="http://schemas.openxmlformats.org/officeDocument/2006/relationships/tags" Target="../tags/tag329.xml"/><Relationship Id="rId26" Type="http://schemas.openxmlformats.org/officeDocument/2006/relationships/tags" Target="../tags/tag337.xml"/><Relationship Id="rId39" Type="http://schemas.openxmlformats.org/officeDocument/2006/relationships/tags" Target="../tags/tag350.xml"/><Relationship Id="rId21" Type="http://schemas.openxmlformats.org/officeDocument/2006/relationships/tags" Target="../tags/tag332.xml"/><Relationship Id="rId34" Type="http://schemas.openxmlformats.org/officeDocument/2006/relationships/tags" Target="../tags/tag345.xml"/><Relationship Id="rId7" Type="http://schemas.openxmlformats.org/officeDocument/2006/relationships/tags" Target="../tags/tag318.xml"/><Relationship Id="rId2" Type="http://schemas.openxmlformats.org/officeDocument/2006/relationships/tags" Target="../tags/tag313.xml"/><Relationship Id="rId16" Type="http://schemas.openxmlformats.org/officeDocument/2006/relationships/tags" Target="../tags/tag327.xml"/><Relationship Id="rId20" Type="http://schemas.openxmlformats.org/officeDocument/2006/relationships/tags" Target="../tags/tag331.xml"/><Relationship Id="rId29" Type="http://schemas.openxmlformats.org/officeDocument/2006/relationships/tags" Target="../tags/tag340.xml"/><Relationship Id="rId41" Type="http://schemas.openxmlformats.org/officeDocument/2006/relationships/notesSlide" Target="../notesSlides/notesSlide17.xml"/><Relationship Id="rId1" Type="http://schemas.openxmlformats.org/officeDocument/2006/relationships/tags" Target="../tags/tag312.xml"/><Relationship Id="rId6" Type="http://schemas.openxmlformats.org/officeDocument/2006/relationships/tags" Target="../tags/tag317.xml"/><Relationship Id="rId11" Type="http://schemas.openxmlformats.org/officeDocument/2006/relationships/tags" Target="../tags/tag322.xml"/><Relationship Id="rId24" Type="http://schemas.openxmlformats.org/officeDocument/2006/relationships/tags" Target="../tags/tag335.xml"/><Relationship Id="rId32" Type="http://schemas.openxmlformats.org/officeDocument/2006/relationships/tags" Target="../tags/tag343.xml"/><Relationship Id="rId37" Type="http://schemas.openxmlformats.org/officeDocument/2006/relationships/tags" Target="../tags/tag348.xml"/><Relationship Id="rId40" Type="http://schemas.openxmlformats.org/officeDocument/2006/relationships/slideLayout" Target="../slideLayouts/slideLayout2.xml"/><Relationship Id="rId5" Type="http://schemas.openxmlformats.org/officeDocument/2006/relationships/tags" Target="../tags/tag316.xml"/><Relationship Id="rId15" Type="http://schemas.openxmlformats.org/officeDocument/2006/relationships/tags" Target="../tags/tag326.xml"/><Relationship Id="rId23" Type="http://schemas.openxmlformats.org/officeDocument/2006/relationships/tags" Target="../tags/tag334.xml"/><Relationship Id="rId28" Type="http://schemas.openxmlformats.org/officeDocument/2006/relationships/tags" Target="../tags/tag339.xml"/><Relationship Id="rId36" Type="http://schemas.openxmlformats.org/officeDocument/2006/relationships/tags" Target="../tags/tag347.xml"/><Relationship Id="rId10" Type="http://schemas.openxmlformats.org/officeDocument/2006/relationships/tags" Target="../tags/tag321.xml"/><Relationship Id="rId19" Type="http://schemas.openxmlformats.org/officeDocument/2006/relationships/tags" Target="../tags/tag330.xml"/><Relationship Id="rId31" Type="http://schemas.openxmlformats.org/officeDocument/2006/relationships/tags" Target="../tags/tag342.xml"/><Relationship Id="rId4" Type="http://schemas.openxmlformats.org/officeDocument/2006/relationships/tags" Target="../tags/tag315.xml"/><Relationship Id="rId9" Type="http://schemas.openxmlformats.org/officeDocument/2006/relationships/tags" Target="../tags/tag320.xml"/><Relationship Id="rId14" Type="http://schemas.openxmlformats.org/officeDocument/2006/relationships/tags" Target="../tags/tag325.xml"/><Relationship Id="rId22" Type="http://schemas.openxmlformats.org/officeDocument/2006/relationships/tags" Target="../tags/tag333.xml"/><Relationship Id="rId27" Type="http://schemas.openxmlformats.org/officeDocument/2006/relationships/tags" Target="../tags/tag338.xml"/><Relationship Id="rId30" Type="http://schemas.openxmlformats.org/officeDocument/2006/relationships/tags" Target="../tags/tag341.xml"/><Relationship Id="rId35" Type="http://schemas.openxmlformats.org/officeDocument/2006/relationships/tags" Target="../tags/tag346.xml"/><Relationship Id="rId8" Type="http://schemas.openxmlformats.org/officeDocument/2006/relationships/tags" Target="../tags/tag319.xml"/><Relationship Id="rId3" Type="http://schemas.openxmlformats.org/officeDocument/2006/relationships/tags" Target="../tags/tag314.xml"/><Relationship Id="rId12" Type="http://schemas.openxmlformats.org/officeDocument/2006/relationships/tags" Target="../tags/tag323.xml"/><Relationship Id="rId17" Type="http://schemas.openxmlformats.org/officeDocument/2006/relationships/tags" Target="../tags/tag328.xml"/><Relationship Id="rId25" Type="http://schemas.openxmlformats.org/officeDocument/2006/relationships/tags" Target="../tags/tag336.xml"/><Relationship Id="rId33" Type="http://schemas.openxmlformats.org/officeDocument/2006/relationships/tags" Target="../tags/tag344.xml"/><Relationship Id="rId38" Type="http://schemas.openxmlformats.org/officeDocument/2006/relationships/tags" Target="../tags/tag349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363.xml"/><Relationship Id="rId18" Type="http://schemas.openxmlformats.org/officeDocument/2006/relationships/tags" Target="../tags/tag368.xml"/><Relationship Id="rId26" Type="http://schemas.openxmlformats.org/officeDocument/2006/relationships/tags" Target="../tags/tag376.xml"/><Relationship Id="rId39" Type="http://schemas.openxmlformats.org/officeDocument/2006/relationships/tags" Target="../tags/tag389.xml"/><Relationship Id="rId21" Type="http://schemas.openxmlformats.org/officeDocument/2006/relationships/tags" Target="../tags/tag371.xml"/><Relationship Id="rId34" Type="http://schemas.openxmlformats.org/officeDocument/2006/relationships/tags" Target="../tags/tag384.xml"/><Relationship Id="rId7" Type="http://schemas.openxmlformats.org/officeDocument/2006/relationships/tags" Target="../tags/tag357.xml"/><Relationship Id="rId2" Type="http://schemas.openxmlformats.org/officeDocument/2006/relationships/tags" Target="../tags/tag352.xml"/><Relationship Id="rId16" Type="http://schemas.openxmlformats.org/officeDocument/2006/relationships/tags" Target="../tags/tag366.xml"/><Relationship Id="rId20" Type="http://schemas.openxmlformats.org/officeDocument/2006/relationships/tags" Target="../tags/tag370.xml"/><Relationship Id="rId29" Type="http://schemas.openxmlformats.org/officeDocument/2006/relationships/tags" Target="../tags/tag379.xml"/><Relationship Id="rId41" Type="http://schemas.openxmlformats.org/officeDocument/2006/relationships/notesSlide" Target="../notesSlides/notesSlide18.xml"/><Relationship Id="rId1" Type="http://schemas.openxmlformats.org/officeDocument/2006/relationships/tags" Target="../tags/tag351.xml"/><Relationship Id="rId6" Type="http://schemas.openxmlformats.org/officeDocument/2006/relationships/tags" Target="../tags/tag356.xml"/><Relationship Id="rId11" Type="http://schemas.openxmlformats.org/officeDocument/2006/relationships/tags" Target="../tags/tag361.xml"/><Relationship Id="rId24" Type="http://schemas.openxmlformats.org/officeDocument/2006/relationships/tags" Target="../tags/tag374.xml"/><Relationship Id="rId32" Type="http://schemas.openxmlformats.org/officeDocument/2006/relationships/tags" Target="../tags/tag382.xml"/><Relationship Id="rId37" Type="http://schemas.openxmlformats.org/officeDocument/2006/relationships/tags" Target="../tags/tag387.xml"/><Relationship Id="rId40" Type="http://schemas.openxmlformats.org/officeDocument/2006/relationships/slideLayout" Target="../slideLayouts/slideLayout2.xml"/><Relationship Id="rId5" Type="http://schemas.openxmlformats.org/officeDocument/2006/relationships/tags" Target="../tags/tag355.xml"/><Relationship Id="rId15" Type="http://schemas.openxmlformats.org/officeDocument/2006/relationships/tags" Target="../tags/tag365.xml"/><Relationship Id="rId23" Type="http://schemas.openxmlformats.org/officeDocument/2006/relationships/tags" Target="../tags/tag373.xml"/><Relationship Id="rId28" Type="http://schemas.openxmlformats.org/officeDocument/2006/relationships/tags" Target="../tags/tag378.xml"/><Relationship Id="rId36" Type="http://schemas.openxmlformats.org/officeDocument/2006/relationships/tags" Target="../tags/tag386.xml"/><Relationship Id="rId10" Type="http://schemas.openxmlformats.org/officeDocument/2006/relationships/tags" Target="../tags/tag360.xml"/><Relationship Id="rId19" Type="http://schemas.openxmlformats.org/officeDocument/2006/relationships/tags" Target="../tags/tag369.xml"/><Relationship Id="rId31" Type="http://schemas.openxmlformats.org/officeDocument/2006/relationships/tags" Target="../tags/tag381.xml"/><Relationship Id="rId4" Type="http://schemas.openxmlformats.org/officeDocument/2006/relationships/tags" Target="../tags/tag354.xml"/><Relationship Id="rId9" Type="http://schemas.openxmlformats.org/officeDocument/2006/relationships/tags" Target="../tags/tag359.xml"/><Relationship Id="rId14" Type="http://schemas.openxmlformats.org/officeDocument/2006/relationships/tags" Target="../tags/tag364.xml"/><Relationship Id="rId22" Type="http://schemas.openxmlformats.org/officeDocument/2006/relationships/tags" Target="../tags/tag372.xml"/><Relationship Id="rId27" Type="http://schemas.openxmlformats.org/officeDocument/2006/relationships/tags" Target="../tags/tag377.xml"/><Relationship Id="rId30" Type="http://schemas.openxmlformats.org/officeDocument/2006/relationships/tags" Target="../tags/tag380.xml"/><Relationship Id="rId35" Type="http://schemas.openxmlformats.org/officeDocument/2006/relationships/tags" Target="../tags/tag385.xml"/><Relationship Id="rId8" Type="http://schemas.openxmlformats.org/officeDocument/2006/relationships/tags" Target="../tags/tag358.xml"/><Relationship Id="rId3" Type="http://schemas.openxmlformats.org/officeDocument/2006/relationships/tags" Target="../tags/tag353.xml"/><Relationship Id="rId12" Type="http://schemas.openxmlformats.org/officeDocument/2006/relationships/tags" Target="../tags/tag362.xml"/><Relationship Id="rId17" Type="http://schemas.openxmlformats.org/officeDocument/2006/relationships/tags" Target="../tags/tag367.xml"/><Relationship Id="rId25" Type="http://schemas.openxmlformats.org/officeDocument/2006/relationships/tags" Target="../tags/tag375.xml"/><Relationship Id="rId33" Type="http://schemas.openxmlformats.org/officeDocument/2006/relationships/tags" Target="../tags/tag383.xml"/><Relationship Id="rId38" Type="http://schemas.openxmlformats.org/officeDocument/2006/relationships/tags" Target="../tags/tag38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92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" Type="http://schemas.openxmlformats.org/officeDocument/2006/relationships/tags" Target="../tags/tag393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98.xml"/><Relationship Id="rId2" Type="http://schemas.openxmlformats.org/officeDocument/2006/relationships/tags" Target="../tags/tag397.xml"/><Relationship Id="rId1" Type="http://schemas.openxmlformats.org/officeDocument/2006/relationships/tags" Target="../tags/tag396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401.xml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" Type="http://schemas.openxmlformats.org/officeDocument/2006/relationships/tags" Target="../tags/tag402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" Type="http://schemas.openxmlformats.org/officeDocument/2006/relationships/tags" Target="../tags/tag405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tags" Target="../tags/tag420.xml"/><Relationship Id="rId18" Type="http://schemas.openxmlformats.org/officeDocument/2006/relationships/tags" Target="../tags/tag425.xml"/><Relationship Id="rId26" Type="http://schemas.openxmlformats.org/officeDocument/2006/relationships/tags" Target="../tags/tag433.xml"/><Relationship Id="rId39" Type="http://schemas.openxmlformats.org/officeDocument/2006/relationships/tags" Target="../tags/tag446.xml"/><Relationship Id="rId21" Type="http://schemas.openxmlformats.org/officeDocument/2006/relationships/tags" Target="../tags/tag428.xml"/><Relationship Id="rId34" Type="http://schemas.openxmlformats.org/officeDocument/2006/relationships/tags" Target="../tags/tag441.xml"/><Relationship Id="rId42" Type="http://schemas.openxmlformats.org/officeDocument/2006/relationships/tags" Target="../tags/tag449.xml"/><Relationship Id="rId47" Type="http://schemas.openxmlformats.org/officeDocument/2006/relationships/tags" Target="../tags/tag454.xml"/><Relationship Id="rId50" Type="http://schemas.openxmlformats.org/officeDocument/2006/relationships/tags" Target="../tags/tag457.xml"/><Relationship Id="rId7" Type="http://schemas.openxmlformats.org/officeDocument/2006/relationships/tags" Target="../tags/tag414.xml"/><Relationship Id="rId2" Type="http://schemas.openxmlformats.org/officeDocument/2006/relationships/tags" Target="../tags/tag409.xml"/><Relationship Id="rId16" Type="http://schemas.openxmlformats.org/officeDocument/2006/relationships/tags" Target="../tags/tag423.xml"/><Relationship Id="rId29" Type="http://schemas.openxmlformats.org/officeDocument/2006/relationships/tags" Target="../tags/tag436.xml"/><Relationship Id="rId11" Type="http://schemas.openxmlformats.org/officeDocument/2006/relationships/tags" Target="../tags/tag418.xml"/><Relationship Id="rId24" Type="http://schemas.openxmlformats.org/officeDocument/2006/relationships/tags" Target="../tags/tag431.xml"/><Relationship Id="rId32" Type="http://schemas.openxmlformats.org/officeDocument/2006/relationships/tags" Target="../tags/tag439.xml"/><Relationship Id="rId37" Type="http://schemas.openxmlformats.org/officeDocument/2006/relationships/tags" Target="../tags/tag444.xml"/><Relationship Id="rId40" Type="http://schemas.openxmlformats.org/officeDocument/2006/relationships/tags" Target="../tags/tag447.xml"/><Relationship Id="rId45" Type="http://schemas.openxmlformats.org/officeDocument/2006/relationships/tags" Target="../tags/tag452.xml"/><Relationship Id="rId53" Type="http://schemas.openxmlformats.org/officeDocument/2006/relationships/notesSlide" Target="../notesSlides/notesSlide25.xml"/><Relationship Id="rId5" Type="http://schemas.openxmlformats.org/officeDocument/2006/relationships/tags" Target="../tags/tag412.xml"/><Relationship Id="rId10" Type="http://schemas.openxmlformats.org/officeDocument/2006/relationships/tags" Target="../tags/tag417.xml"/><Relationship Id="rId19" Type="http://schemas.openxmlformats.org/officeDocument/2006/relationships/tags" Target="../tags/tag426.xml"/><Relationship Id="rId31" Type="http://schemas.openxmlformats.org/officeDocument/2006/relationships/tags" Target="../tags/tag438.xml"/><Relationship Id="rId44" Type="http://schemas.openxmlformats.org/officeDocument/2006/relationships/tags" Target="../tags/tag451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411.xml"/><Relationship Id="rId9" Type="http://schemas.openxmlformats.org/officeDocument/2006/relationships/tags" Target="../tags/tag416.xml"/><Relationship Id="rId14" Type="http://schemas.openxmlformats.org/officeDocument/2006/relationships/tags" Target="../tags/tag421.xml"/><Relationship Id="rId22" Type="http://schemas.openxmlformats.org/officeDocument/2006/relationships/tags" Target="../tags/tag429.xml"/><Relationship Id="rId27" Type="http://schemas.openxmlformats.org/officeDocument/2006/relationships/tags" Target="../tags/tag434.xml"/><Relationship Id="rId30" Type="http://schemas.openxmlformats.org/officeDocument/2006/relationships/tags" Target="../tags/tag437.xml"/><Relationship Id="rId35" Type="http://schemas.openxmlformats.org/officeDocument/2006/relationships/tags" Target="../tags/tag442.xml"/><Relationship Id="rId43" Type="http://schemas.openxmlformats.org/officeDocument/2006/relationships/tags" Target="../tags/tag450.xml"/><Relationship Id="rId48" Type="http://schemas.openxmlformats.org/officeDocument/2006/relationships/tags" Target="../tags/tag455.xml"/><Relationship Id="rId8" Type="http://schemas.openxmlformats.org/officeDocument/2006/relationships/tags" Target="../tags/tag415.xml"/><Relationship Id="rId51" Type="http://schemas.openxmlformats.org/officeDocument/2006/relationships/tags" Target="../tags/tag458.xml"/><Relationship Id="rId3" Type="http://schemas.openxmlformats.org/officeDocument/2006/relationships/tags" Target="../tags/tag410.xml"/><Relationship Id="rId12" Type="http://schemas.openxmlformats.org/officeDocument/2006/relationships/tags" Target="../tags/tag419.xml"/><Relationship Id="rId17" Type="http://schemas.openxmlformats.org/officeDocument/2006/relationships/tags" Target="../tags/tag424.xml"/><Relationship Id="rId25" Type="http://schemas.openxmlformats.org/officeDocument/2006/relationships/tags" Target="../tags/tag432.xml"/><Relationship Id="rId33" Type="http://schemas.openxmlformats.org/officeDocument/2006/relationships/tags" Target="../tags/tag440.xml"/><Relationship Id="rId38" Type="http://schemas.openxmlformats.org/officeDocument/2006/relationships/tags" Target="../tags/tag445.xml"/><Relationship Id="rId46" Type="http://schemas.openxmlformats.org/officeDocument/2006/relationships/tags" Target="../tags/tag453.xml"/><Relationship Id="rId20" Type="http://schemas.openxmlformats.org/officeDocument/2006/relationships/tags" Target="../tags/tag427.xml"/><Relationship Id="rId41" Type="http://schemas.openxmlformats.org/officeDocument/2006/relationships/tags" Target="../tags/tag448.xml"/><Relationship Id="rId1" Type="http://schemas.openxmlformats.org/officeDocument/2006/relationships/tags" Target="../tags/tag408.xml"/><Relationship Id="rId6" Type="http://schemas.openxmlformats.org/officeDocument/2006/relationships/tags" Target="../tags/tag413.xml"/><Relationship Id="rId15" Type="http://schemas.openxmlformats.org/officeDocument/2006/relationships/tags" Target="../tags/tag422.xml"/><Relationship Id="rId23" Type="http://schemas.openxmlformats.org/officeDocument/2006/relationships/tags" Target="../tags/tag430.xml"/><Relationship Id="rId28" Type="http://schemas.openxmlformats.org/officeDocument/2006/relationships/tags" Target="../tags/tag435.xml"/><Relationship Id="rId36" Type="http://schemas.openxmlformats.org/officeDocument/2006/relationships/tags" Target="../tags/tag443.xml"/><Relationship Id="rId49" Type="http://schemas.openxmlformats.org/officeDocument/2006/relationships/tags" Target="../tags/tag45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461.xml"/><Relationship Id="rId2" Type="http://schemas.openxmlformats.org/officeDocument/2006/relationships/tags" Target="../tags/tag460.xml"/><Relationship Id="rId1" Type="http://schemas.openxmlformats.org/officeDocument/2006/relationships/tags" Target="../tags/tag459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tags" Target="../tags/tag487.xml"/><Relationship Id="rId21" Type="http://schemas.openxmlformats.org/officeDocument/2006/relationships/tags" Target="../tags/tag482.xml"/><Relationship Id="rId34" Type="http://schemas.openxmlformats.org/officeDocument/2006/relationships/tags" Target="../tags/tag495.xml"/><Relationship Id="rId42" Type="http://schemas.openxmlformats.org/officeDocument/2006/relationships/tags" Target="../tags/tag503.xml"/><Relationship Id="rId47" Type="http://schemas.openxmlformats.org/officeDocument/2006/relationships/tags" Target="../tags/tag508.xml"/><Relationship Id="rId50" Type="http://schemas.openxmlformats.org/officeDocument/2006/relationships/tags" Target="../tags/tag511.xml"/><Relationship Id="rId55" Type="http://schemas.openxmlformats.org/officeDocument/2006/relationships/tags" Target="../tags/tag516.xml"/><Relationship Id="rId63" Type="http://schemas.openxmlformats.org/officeDocument/2006/relationships/tags" Target="../tags/tag524.xml"/><Relationship Id="rId7" Type="http://schemas.openxmlformats.org/officeDocument/2006/relationships/tags" Target="../tags/tag468.xml"/><Relationship Id="rId2" Type="http://schemas.openxmlformats.org/officeDocument/2006/relationships/tags" Target="../tags/tag463.xml"/><Relationship Id="rId16" Type="http://schemas.openxmlformats.org/officeDocument/2006/relationships/tags" Target="../tags/tag477.xml"/><Relationship Id="rId29" Type="http://schemas.openxmlformats.org/officeDocument/2006/relationships/tags" Target="../tags/tag490.xml"/><Relationship Id="rId11" Type="http://schemas.openxmlformats.org/officeDocument/2006/relationships/tags" Target="../tags/tag472.xml"/><Relationship Id="rId24" Type="http://schemas.openxmlformats.org/officeDocument/2006/relationships/tags" Target="../tags/tag485.xml"/><Relationship Id="rId32" Type="http://schemas.openxmlformats.org/officeDocument/2006/relationships/tags" Target="../tags/tag493.xml"/><Relationship Id="rId37" Type="http://schemas.openxmlformats.org/officeDocument/2006/relationships/tags" Target="../tags/tag498.xml"/><Relationship Id="rId40" Type="http://schemas.openxmlformats.org/officeDocument/2006/relationships/tags" Target="../tags/tag501.xml"/><Relationship Id="rId45" Type="http://schemas.openxmlformats.org/officeDocument/2006/relationships/tags" Target="../tags/tag506.xml"/><Relationship Id="rId53" Type="http://schemas.openxmlformats.org/officeDocument/2006/relationships/tags" Target="../tags/tag514.xml"/><Relationship Id="rId58" Type="http://schemas.openxmlformats.org/officeDocument/2006/relationships/tags" Target="../tags/tag519.xml"/><Relationship Id="rId66" Type="http://schemas.openxmlformats.org/officeDocument/2006/relationships/notesSlide" Target="../notesSlides/notesSlide27.xml"/><Relationship Id="rId5" Type="http://schemas.openxmlformats.org/officeDocument/2006/relationships/tags" Target="../tags/tag466.xml"/><Relationship Id="rId61" Type="http://schemas.openxmlformats.org/officeDocument/2006/relationships/tags" Target="../tags/tag522.xml"/><Relationship Id="rId19" Type="http://schemas.openxmlformats.org/officeDocument/2006/relationships/tags" Target="../tags/tag480.xml"/><Relationship Id="rId14" Type="http://schemas.openxmlformats.org/officeDocument/2006/relationships/tags" Target="../tags/tag475.xml"/><Relationship Id="rId22" Type="http://schemas.openxmlformats.org/officeDocument/2006/relationships/tags" Target="../tags/tag483.xml"/><Relationship Id="rId27" Type="http://schemas.openxmlformats.org/officeDocument/2006/relationships/tags" Target="../tags/tag488.xml"/><Relationship Id="rId30" Type="http://schemas.openxmlformats.org/officeDocument/2006/relationships/tags" Target="../tags/tag491.xml"/><Relationship Id="rId35" Type="http://schemas.openxmlformats.org/officeDocument/2006/relationships/tags" Target="../tags/tag496.xml"/><Relationship Id="rId43" Type="http://schemas.openxmlformats.org/officeDocument/2006/relationships/tags" Target="../tags/tag504.xml"/><Relationship Id="rId48" Type="http://schemas.openxmlformats.org/officeDocument/2006/relationships/tags" Target="../tags/tag509.xml"/><Relationship Id="rId56" Type="http://schemas.openxmlformats.org/officeDocument/2006/relationships/tags" Target="../tags/tag517.xml"/><Relationship Id="rId64" Type="http://schemas.openxmlformats.org/officeDocument/2006/relationships/tags" Target="../tags/tag525.xml"/><Relationship Id="rId8" Type="http://schemas.openxmlformats.org/officeDocument/2006/relationships/tags" Target="../tags/tag469.xml"/><Relationship Id="rId51" Type="http://schemas.openxmlformats.org/officeDocument/2006/relationships/tags" Target="../tags/tag512.xml"/><Relationship Id="rId3" Type="http://schemas.openxmlformats.org/officeDocument/2006/relationships/tags" Target="../tags/tag464.xml"/><Relationship Id="rId12" Type="http://schemas.openxmlformats.org/officeDocument/2006/relationships/tags" Target="../tags/tag473.xml"/><Relationship Id="rId17" Type="http://schemas.openxmlformats.org/officeDocument/2006/relationships/tags" Target="../tags/tag478.xml"/><Relationship Id="rId25" Type="http://schemas.openxmlformats.org/officeDocument/2006/relationships/tags" Target="../tags/tag486.xml"/><Relationship Id="rId33" Type="http://schemas.openxmlformats.org/officeDocument/2006/relationships/tags" Target="../tags/tag494.xml"/><Relationship Id="rId38" Type="http://schemas.openxmlformats.org/officeDocument/2006/relationships/tags" Target="../tags/tag499.xml"/><Relationship Id="rId46" Type="http://schemas.openxmlformats.org/officeDocument/2006/relationships/tags" Target="../tags/tag507.xml"/><Relationship Id="rId59" Type="http://schemas.openxmlformats.org/officeDocument/2006/relationships/tags" Target="../tags/tag520.xml"/><Relationship Id="rId20" Type="http://schemas.openxmlformats.org/officeDocument/2006/relationships/tags" Target="../tags/tag481.xml"/><Relationship Id="rId41" Type="http://schemas.openxmlformats.org/officeDocument/2006/relationships/tags" Target="../tags/tag502.xml"/><Relationship Id="rId54" Type="http://schemas.openxmlformats.org/officeDocument/2006/relationships/tags" Target="../tags/tag515.xml"/><Relationship Id="rId62" Type="http://schemas.openxmlformats.org/officeDocument/2006/relationships/tags" Target="../tags/tag523.xml"/><Relationship Id="rId1" Type="http://schemas.openxmlformats.org/officeDocument/2006/relationships/tags" Target="../tags/tag462.xml"/><Relationship Id="rId6" Type="http://schemas.openxmlformats.org/officeDocument/2006/relationships/tags" Target="../tags/tag467.xml"/><Relationship Id="rId15" Type="http://schemas.openxmlformats.org/officeDocument/2006/relationships/tags" Target="../tags/tag476.xml"/><Relationship Id="rId23" Type="http://schemas.openxmlformats.org/officeDocument/2006/relationships/tags" Target="../tags/tag484.xml"/><Relationship Id="rId28" Type="http://schemas.openxmlformats.org/officeDocument/2006/relationships/tags" Target="../tags/tag489.xml"/><Relationship Id="rId36" Type="http://schemas.openxmlformats.org/officeDocument/2006/relationships/tags" Target="../tags/tag497.xml"/><Relationship Id="rId49" Type="http://schemas.openxmlformats.org/officeDocument/2006/relationships/tags" Target="../tags/tag510.xml"/><Relationship Id="rId57" Type="http://schemas.openxmlformats.org/officeDocument/2006/relationships/tags" Target="../tags/tag518.xml"/><Relationship Id="rId10" Type="http://schemas.openxmlformats.org/officeDocument/2006/relationships/tags" Target="../tags/tag471.xml"/><Relationship Id="rId31" Type="http://schemas.openxmlformats.org/officeDocument/2006/relationships/tags" Target="../tags/tag492.xml"/><Relationship Id="rId44" Type="http://schemas.openxmlformats.org/officeDocument/2006/relationships/tags" Target="../tags/tag505.xml"/><Relationship Id="rId52" Type="http://schemas.openxmlformats.org/officeDocument/2006/relationships/tags" Target="../tags/tag513.xml"/><Relationship Id="rId60" Type="http://schemas.openxmlformats.org/officeDocument/2006/relationships/tags" Target="../tags/tag521.xml"/><Relationship Id="rId65" Type="http://schemas.openxmlformats.org/officeDocument/2006/relationships/slideLayout" Target="../slideLayouts/slideLayout2.xml"/><Relationship Id="rId4" Type="http://schemas.openxmlformats.org/officeDocument/2006/relationships/tags" Target="../tags/tag465.xml"/><Relationship Id="rId9" Type="http://schemas.openxmlformats.org/officeDocument/2006/relationships/tags" Target="../tags/tag470.xml"/><Relationship Id="rId13" Type="http://schemas.openxmlformats.org/officeDocument/2006/relationships/tags" Target="../tags/tag474.xml"/><Relationship Id="rId18" Type="http://schemas.openxmlformats.org/officeDocument/2006/relationships/tags" Target="../tags/tag479.xml"/><Relationship Id="rId39" Type="http://schemas.openxmlformats.org/officeDocument/2006/relationships/tags" Target="../tags/tag50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528.xml"/><Relationship Id="rId2" Type="http://schemas.openxmlformats.org/officeDocument/2006/relationships/tags" Target="../tags/tag527.xml"/><Relationship Id="rId1" Type="http://schemas.openxmlformats.org/officeDocument/2006/relationships/tags" Target="../tags/tag526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531.xml"/><Relationship Id="rId2" Type="http://schemas.openxmlformats.org/officeDocument/2006/relationships/tags" Target="../tags/tag530.xml"/><Relationship Id="rId1" Type="http://schemas.openxmlformats.org/officeDocument/2006/relationships/tags" Target="../tags/tag529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9" Type="http://schemas.openxmlformats.org/officeDocument/2006/relationships/tags" Target="../tags/tag8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534.xml"/><Relationship Id="rId2" Type="http://schemas.openxmlformats.org/officeDocument/2006/relationships/tags" Target="../tags/tag533.xml"/><Relationship Id="rId1" Type="http://schemas.openxmlformats.org/officeDocument/2006/relationships/tags" Target="../tags/tag532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537.xml"/><Relationship Id="rId2" Type="http://schemas.openxmlformats.org/officeDocument/2006/relationships/tags" Target="../tags/tag536.xml"/><Relationship Id="rId1" Type="http://schemas.openxmlformats.org/officeDocument/2006/relationships/tags" Target="../tags/tag535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540.xml"/><Relationship Id="rId2" Type="http://schemas.openxmlformats.org/officeDocument/2006/relationships/tags" Target="../tags/tag539.xml"/><Relationship Id="rId1" Type="http://schemas.openxmlformats.org/officeDocument/2006/relationships/tags" Target="../tags/tag538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543.xml"/><Relationship Id="rId2" Type="http://schemas.openxmlformats.org/officeDocument/2006/relationships/tags" Target="../tags/tag542.xml"/><Relationship Id="rId1" Type="http://schemas.openxmlformats.org/officeDocument/2006/relationships/tags" Target="../tags/tag541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54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45.xml"/><Relationship Id="rId1" Type="http://schemas.openxmlformats.org/officeDocument/2006/relationships/tags" Target="../tags/tag544.xml"/><Relationship Id="rId6" Type="http://schemas.openxmlformats.org/officeDocument/2006/relationships/tags" Target="../tags/tag549.xml"/><Relationship Id="rId5" Type="http://schemas.openxmlformats.org/officeDocument/2006/relationships/tags" Target="../tags/tag548.xml"/><Relationship Id="rId4" Type="http://schemas.openxmlformats.org/officeDocument/2006/relationships/tags" Target="../tags/tag54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5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51.xml"/><Relationship Id="rId1" Type="http://schemas.openxmlformats.org/officeDocument/2006/relationships/tags" Target="../tags/tag550.xml"/><Relationship Id="rId6" Type="http://schemas.openxmlformats.org/officeDocument/2006/relationships/tags" Target="../tags/tag555.xml"/><Relationship Id="rId5" Type="http://schemas.openxmlformats.org/officeDocument/2006/relationships/tags" Target="../tags/tag554.xml"/><Relationship Id="rId4" Type="http://schemas.openxmlformats.org/officeDocument/2006/relationships/tags" Target="../tags/tag55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563.xml"/><Relationship Id="rId3" Type="http://schemas.openxmlformats.org/officeDocument/2006/relationships/tags" Target="../tags/tag558.xml"/><Relationship Id="rId7" Type="http://schemas.openxmlformats.org/officeDocument/2006/relationships/tags" Target="../tags/tag562.xml"/><Relationship Id="rId12" Type="http://schemas.openxmlformats.org/officeDocument/2006/relationships/image" Target="../media/image3.png"/><Relationship Id="rId2" Type="http://schemas.openxmlformats.org/officeDocument/2006/relationships/tags" Target="../tags/tag557.xml"/><Relationship Id="rId1" Type="http://schemas.openxmlformats.org/officeDocument/2006/relationships/tags" Target="../tags/tag556.xml"/><Relationship Id="rId6" Type="http://schemas.openxmlformats.org/officeDocument/2006/relationships/tags" Target="../tags/tag56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60.xml"/><Relationship Id="rId10" Type="http://schemas.openxmlformats.org/officeDocument/2006/relationships/tags" Target="../tags/tag565.xml"/><Relationship Id="rId4" Type="http://schemas.openxmlformats.org/officeDocument/2006/relationships/tags" Target="../tags/tag559.xml"/><Relationship Id="rId9" Type="http://schemas.openxmlformats.org/officeDocument/2006/relationships/tags" Target="../tags/tag56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5" Type="http://schemas.openxmlformats.org/officeDocument/2006/relationships/tags" Target="../tags/tag116.xml"/><Relationship Id="rId10" Type="http://schemas.openxmlformats.org/officeDocument/2006/relationships/tags" Target="../tags/tag121.xml"/><Relationship Id="rId4" Type="http://schemas.openxmlformats.org/officeDocument/2006/relationships/tags" Target="../tags/tag115.xml"/><Relationship Id="rId9" Type="http://schemas.openxmlformats.org/officeDocument/2006/relationships/tags" Target="../tags/tag1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>
            <p:custDataLst>
              <p:tags r:id="rId2"/>
            </p:custDataLst>
          </p:nvPr>
        </p:nvSpPr>
        <p:spPr>
          <a:xfrm>
            <a:off x="457200" y="1681877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peer-to-peer networks such as </a:t>
            </a:r>
            <a:r>
              <a:rPr lang="en-US" dirty="0" err="1" smtClean="0"/>
              <a:t>gnutella</a:t>
            </a:r>
            <a:r>
              <a:rPr lang="en-US" dirty="0" smtClean="0"/>
              <a:t>, each host must search out other hosts. When a host finds another host, these hosts become neighbors. Often a host will continue to search for peers until a sufficient number of hosts have been found. Lets assume that a host will continue to search for hosts until it has N neighbors. </a:t>
            </a:r>
          </a:p>
          <a:p>
            <a:endParaRPr lang="en-US" dirty="0" smtClean="0"/>
          </a:p>
          <a:p>
            <a:r>
              <a:rPr lang="en-US" dirty="0" smtClean="0"/>
              <a:t>In this project, peer-to-peer neighborhoods are made and maintained. Each host maintains list of neighbors and sends hello packets to these neighbors every 10 seconds. If a host is on the neighbor list, and no hello packet is received from the host for 40 seconds, then this host is removed from the neighbor list. If a node does not have enough neighbors, then it selects an address (e.g., IP and port) at random and tries to become its neighbor.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-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Neighbor States</a:t>
            </a:r>
            <a:endParaRPr lang="en-US" dirty="0"/>
          </a:p>
        </p:txBody>
      </p:sp>
      <p:sp>
        <p:nvSpPr>
          <p:cNvPr id="4" name="Rounded Rectangle 3"/>
          <p:cNvSpPr/>
          <p:nvPr>
            <p:custDataLst>
              <p:tags r:id="rId3"/>
            </p:custDataLst>
          </p:nvPr>
        </p:nvSpPr>
        <p:spPr>
          <a:xfrm>
            <a:off x="3505200" y="914400"/>
            <a:ext cx="13716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>
            <p:custDataLst>
              <p:tags r:id="rId4"/>
            </p:custDataLst>
          </p:nvPr>
        </p:nvSpPr>
        <p:spPr>
          <a:xfrm>
            <a:off x="3505200" y="2514600"/>
            <a:ext cx="13716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one-way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(receivable)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>
            <p:custDataLst>
              <p:tags r:id="rId5"/>
            </p:custDataLst>
          </p:nvPr>
        </p:nvSpPr>
        <p:spPr>
          <a:xfrm>
            <a:off x="3429000" y="4038600"/>
            <a:ext cx="1524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bidirectional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>
            <p:custDataLst>
              <p:tags r:id="rId6"/>
            </p:custDataLst>
          </p:nvPr>
        </p:nvCxnSpPr>
        <p:spPr>
          <a:xfrm rot="5400000">
            <a:off x="3657600" y="1981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>
            <p:custDataLst>
              <p:tags r:id="rId7"/>
            </p:custDataLst>
          </p:nvPr>
        </p:nvSpPr>
        <p:spPr>
          <a:xfrm>
            <a:off x="3048000" y="1676400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Received a hello and this node is not listed in the hello as a recently heard node</a:t>
            </a:r>
            <a:endParaRPr lang="en-US" sz="1100" dirty="0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>
            <p:custDataLst>
              <p:tags r:id="rId8"/>
            </p:custDataLst>
          </p:nvPr>
        </p:nvCxnSpPr>
        <p:spPr>
          <a:xfrm rot="5400000">
            <a:off x="3695700" y="35433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>
            <p:custDataLst>
              <p:tags r:id="rId9"/>
            </p:custDataLst>
          </p:nvPr>
        </p:nvSpPr>
        <p:spPr>
          <a:xfrm>
            <a:off x="2971800" y="3200400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Received a hello with this node listed as recently heard</a:t>
            </a:r>
            <a:endParaRPr lang="en-US" sz="1100" dirty="0"/>
          </a:p>
        </p:txBody>
      </p:sp>
      <p:cxnSp>
        <p:nvCxnSpPr>
          <p:cNvPr id="15" name="Elbow Connector 14"/>
          <p:cNvCxnSpPr>
            <a:stCxn id="4" idx="3"/>
            <a:endCxn id="6" idx="2"/>
          </p:cNvCxnSpPr>
          <p:nvPr>
            <p:custDataLst>
              <p:tags r:id="rId10"/>
            </p:custDataLst>
          </p:nvPr>
        </p:nvCxnSpPr>
        <p:spPr>
          <a:xfrm flipH="1">
            <a:off x="4191000" y="1181100"/>
            <a:ext cx="685800" cy="3390900"/>
          </a:xfrm>
          <a:prstGeom prst="bentConnector4">
            <a:avLst>
              <a:gd name="adj1" fmla="val -243351"/>
              <a:gd name="adj2" fmla="val 1067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1"/>
            <a:endCxn id="4" idx="1"/>
          </p:cNvCxnSpPr>
          <p:nvPr>
            <p:custDataLst>
              <p:tags r:id="rId11"/>
            </p:custDataLst>
          </p:nvPr>
        </p:nvCxnSpPr>
        <p:spPr>
          <a:xfrm rot="10800000">
            <a:off x="3505200" y="1181100"/>
            <a:ext cx="1588" cy="1600200"/>
          </a:xfrm>
          <a:prstGeom prst="bentConnector3">
            <a:avLst>
              <a:gd name="adj1" fmla="val 988803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>
            <p:custDataLst>
              <p:tags r:id="rId12"/>
            </p:custDataLst>
          </p:nvPr>
        </p:nvSpPr>
        <p:spPr>
          <a:xfrm>
            <a:off x="1600200" y="1905000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No hello received for a long time</a:t>
            </a:r>
            <a:endParaRPr lang="en-US" sz="1100" dirty="0"/>
          </a:p>
        </p:txBody>
      </p:sp>
      <p:cxnSp>
        <p:nvCxnSpPr>
          <p:cNvPr id="23" name="Elbow Connector 22"/>
          <p:cNvCxnSpPr>
            <a:stCxn id="6" idx="1"/>
            <a:endCxn id="4" idx="1"/>
          </p:cNvCxnSpPr>
          <p:nvPr>
            <p:custDataLst>
              <p:tags r:id="rId13"/>
            </p:custDataLst>
          </p:nvPr>
        </p:nvCxnSpPr>
        <p:spPr>
          <a:xfrm rot="10800000" flipH="1">
            <a:off x="3429000" y="1181100"/>
            <a:ext cx="76200" cy="3124200"/>
          </a:xfrm>
          <a:prstGeom prst="bentConnector3">
            <a:avLst>
              <a:gd name="adj1" fmla="val -2759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3"/>
            <a:endCxn id="5" idx="3"/>
          </p:cNvCxnSpPr>
          <p:nvPr>
            <p:custDataLst>
              <p:tags r:id="rId14"/>
            </p:custDataLst>
          </p:nvPr>
        </p:nvCxnSpPr>
        <p:spPr>
          <a:xfrm flipH="1" flipV="1">
            <a:off x="4876800" y="2781300"/>
            <a:ext cx="76200" cy="1524000"/>
          </a:xfrm>
          <a:prstGeom prst="bentConnector3">
            <a:avLst>
              <a:gd name="adj1" fmla="val -3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>
            <p:custDataLst>
              <p:tags r:id="rId15"/>
            </p:custDataLst>
          </p:nvPr>
        </p:nvSpPr>
        <p:spPr>
          <a:xfrm>
            <a:off x="6477000" y="2438400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Received a hello with this node listed as recently heard</a:t>
            </a:r>
            <a:endParaRPr lang="en-US" sz="1100" dirty="0"/>
          </a:p>
        </p:txBody>
      </p:sp>
      <p:sp>
        <p:nvSpPr>
          <p:cNvPr id="32" name="TextBox 31"/>
          <p:cNvSpPr txBox="1"/>
          <p:nvPr>
            <p:custDataLst>
              <p:tags r:id="rId16"/>
            </p:custDataLst>
          </p:nvPr>
        </p:nvSpPr>
        <p:spPr>
          <a:xfrm>
            <a:off x="1676400" y="4038600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No hello received for a long time</a:t>
            </a:r>
            <a:endParaRPr lang="en-US" sz="1100" dirty="0"/>
          </a:p>
        </p:txBody>
      </p:sp>
      <p:sp>
        <p:nvSpPr>
          <p:cNvPr id="33" name="TextBox 32"/>
          <p:cNvSpPr txBox="1"/>
          <p:nvPr>
            <p:custDataLst>
              <p:tags r:id="rId17"/>
            </p:custDataLst>
          </p:nvPr>
        </p:nvSpPr>
        <p:spPr>
          <a:xfrm>
            <a:off x="4876800" y="3200400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Received a hello and this node is not listed as recently heard</a:t>
            </a:r>
            <a:endParaRPr lang="en-US" sz="11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-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Neighbor States</a:t>
            </a:r>
            <a:endParaRPr lang="en-US" dirty="0"/>
          </a:p>
        </p:txBody>
      </p:sp>
      <p:sp>
        <p:nvSpPr>
          <p:cNvPr id="4" name="Rounded Rectangle 3"/>
          <p:cNvSpPr/>
          <p:nvPr>
            <p:custDataLst>
              <p:tags r:id="rId3"/>
            </p:custDataLst>
          </p:nvPr>
        </p:nvSpPr>
        <p:spPr>
          <a:xfrm>
            <a:off x="3505200" y="914400"/>
            <a:ext cx="13716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>
            <p:custDataLst>
              <p:tags r:id="rId4"/>
            </p:custDataLst>
          </p:nvPr>
        </p:nvSpPr>
        <p:spPr>
          <a:xfrm>
            <a:off x="3352800" y="2514600"/>
            <a:ext cx="16002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unidirectionalNeighbors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>
            <p:custDataLst>
              <p:tags r:id="rId5"/>
            </p:custDataLst>
          </p:nvPr>
        </p:nvSpPr>
        <p:spPr>
          <a:xfrm>
            <a:off x="3429000" y="4038600"/>
            <a:ext cx="1524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bidirectionalNeighbors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>
            <p:custDataLst>
              <p:tags r:id="rId6"/>
            </p:custDataLst>
          </p:nvPr>
        </p:nvCxnSpPr>
        <p:spPr>
          <a:xfrm flipH="1">
            <a:off x="4152900" y="1447800"/>
            <a:ext cx="381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>
            <p:custDataLst>
              <p:tags r:id="rId7"/>
            </p:custDataLst>
          </p:nvPr>
        </p:nvSpPr>
        <p:spPr>
          <a:xfrm>
            <a:off x="3048000" y="1676400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Received a hello and this node is not listed as recently heard</a:t>
            </a:r>
            <a:endParaRPr lang="en-US" sz="1100" dirty="0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>
            <p:custDataLst>
              <p:tags r:id="rId8"/>
            </p:custDataLst>
          </p:nvPr>
        </p:nvCxnSpPr>
        <p:spPr>
          <a:xfrm>
            <a:off x="4152900" y="3048000"/>
            <a:ext cx="381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>
            <p:custDataLst>
              <p:tags r:id="rId9"/>
            </p:custDataLst>
          </p:nvPr>
        </p:nvSpPr>
        <p:spPr>
          <a:xfrm>
            <a:off x="2971800" y="3200400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Received a hello with this node listed as recently heard</a:t>
            </a:r>
            <a:endParaRPr lang="en-US" sz="1100" dirty="0"/>
          </a:p>
        </p:txBody>
      </p:sp>
      <p:cxnSp>
        <p:nvCxnSpPr>
          <p:cNvPr id="15" name="Elbow Connector 14"/>
          <p:cNvCxnSpPr>
            <a:stCxn id="4" idx="3"/>
            <a:endCxn id="6" idx="2"/>
          </p:cNvCxnSpPr>
          <p:nvPr>
            <p:custDataLst>
              <p:tags r:id="rId10"/>
            </p:custDataLst>
          </p:nvPr>
        </p:nvCxnSpPr>
        <p:spPr>
          <a:xfrm flipH="1">
            <a:off x="4191000" y="1181100"/>
            <a:ext cx="685800" cy="3390900"/>
          </a:xfrm>
          <a:prstGeom prst="bentConnector4">
            <a:avLst>
              <a:gd name="adj1" fmla="val -243351"/>
              <a:gd name="adj2" fmla="val 1067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1"/>
            <a:endCxn id="4" idx="1"/>
          </p:cNvCxnSpPr>
          <p:nvPr>
            <p:custDataLst>
              <p:tags r:id="rId11"/>
            </p:custDataLst>
          </p:nvPr>
        </p:nvCxnSpPr>
        <p:spPr>
          <a:xfrm rot="10800000" flipH="1">
            <a:off x="3352800" y="1181100"/>
            <a:ext cx="152400" cy="1600200"/>
          </a:xfrm>
          <a:prstGeom prst="bentConnector3">
            <a:avLst>
              <a:gd name="adj1" fmla="val -13321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>
            <p:custDataLst>
              <p:tags r:id="rId12"/>
            </p:custDataLst>
          </p:nvPr>
        </p:nvSpPr>
        <p:spPr>
          <a:xfrm>
            <a:off x="1600200" y="1905000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No hello received for a long time</a:t>
            </a:r>
            <a:endParaRPr lang="en-US" sz="1100" dirty="0"/>
          </a:p>
        </p:txBody>
      </p:sp>
      <p:cxnSp>
        <p:nvCxnSpPr>
          <p:cNvPr id="23" name="Elbow Connector 22"/>
          <p:cNvCxnSpPr>
            <a:stCxn id="6" idx="1"/>
            <a:endCxn id="4" idx="1"/>
          </p:cNvCxnSpPr>
          <p:nvPr>
            <p:custDataLst>
              <p:tags r:id="rId13"/>
            </p:custDataLst>
          </p:nvPr>
        </p:nvCxnSpPr>
        <p:spPr>
          <a:xfrm rot="10800000" flipH="1">
            <a:off x="3429000" y="1181100"/>
            <a:ext cx="76200" cy="3124200"/>
          </a:xfrm>
          <a:prstGeom prst="bentConnector3">
            <a:avLst>
              <a:gd name="adj1" fmla="val -2759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3"/>
            <a:endCxn id="5" idx="3"/>
          </p:cNvCxnSpPr>
          <p:nvPr>
            <p:custDataLst>
              <p:tags r:id="rId14"/>
            </p:custDataLst>
          </p:nvPr>
        </p:nvCxnSpPr>
        <p:spPr>
          <a:xfrm flipV="1">
            <a:off x="4953000" y="2781300"/>
            <a:ext cx="12700" cy="15240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>
            <p:custDataLst>
              <p:tags r:id="rId15"/>
            </p:custDataLst>
          </p:nvPr>
        </p:nvSpPr>
        <p:spPr>
          <a:xfrm>
            <a:off x="6477000" y="2438400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Received a hello with this node listed as recently heard</a:t>
            </a:r>
            <a:endParaRPr lang="en-US" sz="1100" dirty="0"/>
          </a:p>
        </p:txBody>
      </p:sp>
      <p:sp>
        <p:nvSpPr>
          <p:cNvPr id="32" name="TextBox 31"/>
          <p:cNvSpPr txBox="1"/>
          <p:nvPr>
            <p:custDataLst>
              <p:tags r:id="rId16"/>
            </p:custDataLst>
          </p:nvPr>
        </p:nvSpPr>
        <p:spPr>
          <a:xfrm>
            <a:off x="1676400" y="4103638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No hello received for a long time</a:t>
            </a:r>
            <a:endParaRPr lang="en-US" sz="1100" dirty="0"/>
          </a:p>
        </p:txBody>
      </p:sp>
      <p:sp>
        <p:nvSpPr>
          <p:cNvPr id="33" name="TextBox 32"/>
          <p:cNvSpPr txBox="1"/>
          <p:nvPr>
            <p:custDataLst>
              <p:tags r:id="rId17"/>
            </p:custDataLst>
          </p:nvPr>
        </p:nvSpPr>
        <p:spPr>
          <a:xfrm>
            <a:off x="4876800" y="3200400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Received a hello and this node is not listed as recently heard</a:t>
            </a:r>
            <a:endParaRPr lang="en-US" sz="11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Neighbor List Activity Diagram</a:t>
            </a:r>
            <a:endParaRPr lang="en-US" dirty="0"/>
          </a:p>
        </p:txBody>
      </p:sp>
      <p:grpSp>
        <p:nvGrpSpPr>
          <p:cNvPr id="65" name="Group 64"/>
          <p:cNvGrpSpPr/>
          <p:nvPr>
            <p:custDataLst>
              <p:tags r:id="rId3"/>
            </p:custDataLst>
          </p:nvPr>
        </p:nvGrpSpPr>
        <p:grpSpPr>
          <a:xfrm>
            <a:off x="762000" y="1981200"/>
            <a:ext cx="7924800" cy="3886200"/>
            <a:chOff x="762000" y="1981200"/>
            <a:chExt cx="7924800" cy="3886200"/>
          </a:xfrm>
        </p:grpSpPr>
        <p:sp>
          <p:nvSpPr>
            <p:cNvPr id="6" name="Rounded Rectangle 5"/>
            <p:cNvSpPr/>
            <p:nvPr/>
          </p:nvSpPr>
          <p:spPr>
            <a:xfrm>
              <a:off x="2209800" y="1981200"/>
              <a:ext cx="1143000" cy="228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waiting</a:t>
              </a: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2590800" y="2796915"/>
              <a:ext cx="381000" cy="5334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 rot="5400000">
              <a:off x="2487743" y="2503357"/>
              <a:ext cx="5871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57400" y="2362200"/>
              <a:ext cx="1143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Hello arrived from node B</a:t>
              </a:r>
              <a:endParaRPr lang="en-US" sz="1100" dirty="0"/>
            </a:p>
          </p:txBody>
        </p:sp>
        <p:cxnSp>
          <p:nvCxnSpPr>
            <p:cNvPr id="14" name="Straight Arrow Connector 13"/>
            <p:cNvCxnSpPr>
              <a:stCxn id="8" idx="1"/>
              <a:endCxn id="24" idx="0"/>
            </p:cNvCxnSpPr>
            <p:nvPr/>
          </p:nvCxnSpPr>
          <p:spPr>
            <a:xfrm rot="10800000" flipV="1">
              <a:off x="1752600" y="3063614"/>
              <a:ext cx="838200" cy="822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14400" y="3276600"/>
              <a:ext cx="16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  <a:r>
                <a:rPr lang="en-US" sz="1100" dirty="0" smtClean="0"/>
                <a:t>ode B is </a:t>
              </a:r>
              <a:r>
                <a:rPr lang="en-US" sz="1100" dirty="0" err="1" smtClean="0"/>
                <a:t>unidirectionalNeighbors</a:t>
              </a:r>
              <a:endParaRPr 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54846" y="3505200"/>
              <a:ext cx="20874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  <a:r>
                <a:rPr lang="en-US" sz="1100" dirty="0" smtClean="0"/>
                <a:t>ode B is </a:t>
              </a:r>
              <a:r>
                <a:rPr lang="en-US" sz="1100" dirty="0" err="1" smtClean="0"/>
                <a:t>bidirectionalNeighbors</a:t>
              </a:r>
              <a:r>
                <a:rPr lang="en-US" sz="1100" dirty="0" smtClean="0"/>
                <a:t> </a:t>
              </a:r>
              <a:endParaRPr lang="en-US" sz="1100" dirty="0"/>
            </a:p>
          </p:txBody>
        </p:sp>
        <p:cxnSp>
          <p:nvCxnSpPr>
            <p:cNvPr id="19" name="Straight Arrow Connector 18"/>
            <p:cNvCxnSpPr>
              <a:stCxn id="8" idx="3"/>
              <a:endCxn id="35" idx="0"/>
            </p:cNvCxnSpPr>
            <p:nvPr/>
          </p:nvCxnSpPr>
          <p:spPr>
            <a:xfrm>
              <a:off x="2971800" y="3063615"/>
              <a:ext cx="914400" cy="822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57599" y="2819400"/>
              <a:ext cx="13676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  <a:r>
                <a:rPr lang="en-US" sz="1100" dirty="0" smtClean="0"/>
                <a:t>ode B is neither list</a:t>
              </a:r>
              <a:endParaRPr lang="en-US" sz="1100" dirty="0"/>
            </a:p>
          </p:txBody>
        </p:sp>
        <p:cxnSp>
          <p:nvCxnSpPr>
            <p:cNvPr id="22" name="Straight Arrow Connector 21"/>
            <p:cNvCxnSpPr>
              <a:stCxn id="8" idx="3"/>
              <a:endCxn id="45" idx="1"/>
            </p:cNvCxnSpPr>
            <p:nvPr/>
          </p:nvCxnSpPr>
          <p:spPr>
            <a:xfrm>
              <a:off x="2971800" y="3063615"/>
              <a:ext cx="2819401" cy="224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Decision 23"/>
            <p:cNvSpPr/>
            <p:nvPr/>
          </p:nvSpPr>
          <p:spPr>
            <a:xfrm>
              <a:off x="1562100" y="3886200"/>
              <a:ext cx="381000" cy="5334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2000" y="4522113"/>
              <a:ext cx="16002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This node is listed in the hello as a recently heard node</a:t>
              </a:r>
              <a:endParaRPr lang="en-US" sz="11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914400" y="5181600"/>
              <a:ext cx="1752600" cy="685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Move B from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unidirectionalNeighbors</a:t>
              </a:r>
              <a:r>
                <a:rPr lang="en-US" sz="1200" dirty="0" smtClean="0">
                  <a:solidFill>
                    <a:schemeClr val="tx1"/>
                  </a:solidFill>
                </a:rPr>
                <a:t> to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bidirectionalNeighbors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4" idx="2"/>
              <a:endCxn id="27" idx="0"/>
            </p:cNvCxnSpPr>
            <p:nvPr/>
          </p:nvCxnSpPr>
          <p:spPr>
            <a:xfrm>
              <a:off x="1752600" y="4419600"/>
              <a:ext cx="381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3048000" y="5029200"/>
              <a:ext cx="1752600" cy="685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Move B from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bidirectionalNeighbors</a:t>
              </a:r>
              <a:r>
                <a:rPr lang="en-US" sz="1200" dirty="0" smtClean="0">
                  <a:solidFill>
                    <a:schemeClr val="tx1"/>
                  </a:solidFill>
                </a:rPr>
                <a:t> to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unidirectionalNeighbor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Flowchart: Decision 34"/>
            <p:cNvSpPr/>
            <p:nvPr/>
          </p:nvSpPr>
          <p:spPr>
            <a:xfrm>
              <a:off x="3695700" y="3886200"/>
              <a:ext cx="381000" cy="5334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09999" y="4419600"/>
              <a:ext cx="14478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This node is NOT listed in the hello as a recently heard node</a:t>
              </a:r>
              <a:endParaRPr lang="en-US" sz="1100" dirty="0"/>
            </a:p>
          </p:txBody>
        </p:sp>
        <p:cxnSp>
          <p:nvCxnSpPr>
            <p:cNvPr id="38" name="Straight Arrow Connector 37"/>
            <p:cNvCxnSpPr>
              <a:stCxn id="35" idx="2"/>
              <a:endCxn id="33" idx="0"/>
            </p:cNvCxnSpPr>
            <p:nvPr/>
          </p:nvCxnSpPr>
          <p:spPr>
            <a:xfrm>
              <a:off x="3886200" y="4419600"/>
              <a:ext cx="381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Decision 44"/>
            <p:cNvSpPr/>
            <p:nvPr/>
          </p:nvSpPr>
          <p:spPr>
            <a:xfrm>
              <a:off x="5791201" y="2819400"/>
              <a:ext cx="381000" cy="5334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181600" y="4191000"/>
              <a:ext cx="1752599" cy="533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Put B into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unidirectionalNeighbors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50" name="Straight Arrow Connector 49"/>
            <p:cNvCxnSpPr>
              <a:stCxn id="45" idx="2"/>
              <a:endCxn id="48" idx="0"/>
            </p:cNvCxnSpPr>
            <p:nvPr/>
          </p:nvCxnSpPr>
          <p:spPr>
            <a:xfrm>
              <a:off x="5981701" y="3352800"/>
              <a:ext cx="76199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7391400" y="2819400"/>
              <a:ext cx="1295400" cy="495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Put B into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bidirectionalNeighbors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54" name="Straight Arrow Connector 53"/>
            <p:cNvCxnSpPr>
              <a:stCxn id="45" idx="3"/>
              <a:endCxn id="52" idx="1"/>
            </p:cNvCxnSpPr>
            <p:nvPr/>
          </p:nvCxnSpPr>
          <p:spPr>
            <a:xfrm flipV="1">
              <a:off x="6172201" y="3067050"/>
              <a:ext cx="1219199" cy="190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096000" y="2667000"/>
              <a:ext cx="1219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This node is listed in the hello as a recently heard node</a:t>
              </a:r>
              <a:endParaRPr lang="en-US" sz="11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3000" y="3429000"/>
              <a:ext cx="14478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This node is NOT listed in the hello as a recently heard node</a:t>
              </a:r>
              <a:endParaRPr lang="en-US" sz="1100" dirty="0"/>
            </a:p>
          </p:txBody>
        </p:sp>
        <p:cxnSp>
          <p:nvCxnSpPr>
            <p:cNvPr id="69" name="Elbow Connector 68"/>
            <p:cNvCxnSpPr>
              <a:stCxn id="24" idx="1"/>
              <a:endCxn id="6" idx="0"/>
            </p:cNvCxnSpPr>
            <p:nvPr/>
          </p:nvCxnSpPr>
          <p:spPr>
            <a:xfrm rot="10800000" flipH="1">
              <a:off x="1562100" y="1981200"/>
              <a:ext cx="1219200" cy="2171700"/>
            </a:xfrm>
            <a:prstGeom prst="bentConnector4">
              <a:avLst>
                <a:gd name="adj1" fmla="val -102083"/>
                <a:gd name="adj2" fmla="val 11052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35" idx="3"/>
              <a:endCxn id="6" idx="3"/>
            </p:cNvCxnSpPr>
            <p:nvPr/>
          </p:nvCxnSpPr>
          <p:spPr>
            <a:xfrm flipH="1" flipV="1">
              <a:off x="3352800" y="2095500"/>
              <a:ext cx="723900" cy="2057400"/>
            </a:xfrm>
            <a:prstGeom prst="bentConnector3">
              <a:avLst>
                <a:gd name="adj1" fmla="val -3157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hape 74"/>
            <p:cNvCxnSpPr>
              <a:stCxn id="27" idx="2"/>
              <a:endCxn id="6" idx="0"/>
            </p:cNvCxnSpPr>
            <p:nvPr/>
          </p:nvCxnSpPr>
          <p:spPr>
            <a:xfrm rot="5400000" flipH="1" flipV="1">
              <a:off x="342900" y="3429000"/>
              <a:ext cx="3886200" cy="990600"/>
            </a:xfrm>
            <a:prstGeom prst="bentConnector5">
              <a:avLst>
                <a:gd name="adj1" fmla="val -5882"/>
                <a:gd name="adj2" fmla="val 723179"/>
                <a:gd name="adj3" fmla="val 1058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hape 76"/>
            <p:cNvCxnSpPr>
              <a:stCxn id="33" idx="2"/>
              <a:endCxn id="6" idx="0"/>
            </p:cNvCxnSpPr>
            <p:nvPr/>
          </p:nvCxnSpPr>
          <p:spPr>
            <a:xfrm rot="5400000" flipH="1">
              <a:off x="1485900" y="3276600"/>
              <a:ext cx="3733800" cy="1143000"/>
            </a:xfrm>
            <a:prstGeom prst="bentConnector5">
              <a:avLst>
                <a:gd name="adj1" fmla="val -6122"/>
                <a:gd name="adj2" fmla="val 324337"/>
                <a:gd name="adj3" fmla="val 10612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hape 78"/>
            <p:cNvCxnSpPr>
              <a:stCxn id="48" idx="2"/>
              <a:endCxn id="6" idx="3"/>
            </p:cNvCxnSpPr>
            <p:nvPr/>
          </p:nvCxnSpPr>
          <p:spPr>
            <a:xfrm rot="5400000" flipH="1">
              <a:off x="3390900" y="2057400"/>
              <a:ext cx="2628900" cy="2705100"/>
            </a:xfrm>
            <a:prstGeom prst="bentConnector4">
              <a:avLst>
                <a:gd name="adj1" fmla="val -8696"/>
                <a:gd name="adj2" fmla="val 6552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hape 80"/>
            <p:cNvCxnSpPr>
              <a:stCxn id="52" idx="3"/>
              <a:endCxn id="6" idx="3"/>
            </p:cNvCxnSpPr>
            <p:nvPr/>
          </p:nvCxnSpPr>
          <p:spPr>
            <a:xfrm flipH="1" flipV="1">
              <a:off x="3352800" y="2095500"/>
              <a:ext cx="5334000" cy="971550"/>
            </a:xfrm>
            <a:prstGeom prst="bentConnector3">
              <a:avLst>
                <a:gd name="adj1" fmla="val -428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-243681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28600" y="228600"/>
            <a:ext cx="8686800" cy="65532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C++ Standard template library list</a:t>
            </a:r>
          </a:p>
          <a:p>
            <a:r>
              <a:rPr lang="en-US" sz="2400" dirty="0" smtClean="0"/>
              <a:t>Add the following to the top of </a:t>
            </a:r>
            <a:r>
              <a:rPr lang="en-US" sz="2400" dirty="0" err="1" smtClean="0"/>
              <a:t>cpp</a:t>
            </a:r>
            <a:r>
              <a:rPr lang="en-US" sz="2400" dirty="0" smtClean="0"/>
              <a:t> file</a:t>
            </a:r>
          </a:p>
          <a:p>
            <a:pPr lvl="1">
              <a:buNone/>
            </a:pPr>
            <a:r>
              <a:rPr lang="en-US" sz="2000" dirty="0" smtClean="0"/>
              <a:t>#include &lt;list&gt;</a:t>
            </a:r>
          </a:p>
          <a:p>
            <a:pPr lvl="1">
              <a:buNone/>
            </a:pPr>
            <a:r>
              <a:rPr lang="en-US" sz="2400" dirty="0" smtClean="0"/>
              <a:t>using namespace std;</a:t>
            </a:r>
          </a:p>
          <a:p>
            <a:r>
              <a:rPr lang="en-US" sz="2400" dirty="0" smtClean="0"/>
              <a:t>E.g., list of </a:t>
            </a:r>
            <a:r>
              <a:rPr lang="en-US" sz="2400" dirty="0" err="1" smtClean="0"/>
              <a:t>ints</a:t>
            </a:r>
            <a:endParaRPr lang="en-US" sz="2400" dirty="0" smtClean="0"/>
          </a:p>
          <a:p>
            <a:pPr lvl="1"/>
            <a:r>
              <a:rPr lang="en-US" sz="2000" dirty="0" smtClean="0"/>
              <a:t> making a list of </a:t>
            </a:r>
            <a:r>
              <a:rPr lang="en-US" sz="2000" dirty="0" err="1" smtClean="0"/>
              <a:t>ints</a:t>
            </a:r>
            <a:endParaRPr lang="en-US" sz="2000" dirty="0" smtClean="0"/>
          </a:p>
          <a:p>
            <a:pPr lvl="2">
              <a:buNone/>
            </a:pPr>
            <a:r>
              <a:rPr lang="en-US" sz="1600" dirty="0" smtClean="0"/>
              <a:t>list&lt;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</a:t>
            </a:r>
            <a:r>
              <a:rPr lang="en-US" sz="1600" dirty="0" err="1" smtClean="0"/>
              <a:t>myList</a:t>
            </a:r>
            <a:r>
              <a:rPr lang="en-US" sz="1600" dirty="0" smtClean="0"/>
              <a:t>;</a:t>
            </a:r>
          </a:p>
          <a:p>
            <a:pPr lvl="1"/>
            <a:r>
              <a:rPr lang="en-US" sz="2000" dirty="0" smtClean="0"/>
              <a:t>Add an element to </a:t>
            </a:r>
            <a:r>
              <a:rPr lang="en-US" sz="2000" dirty="0" err="1" smtClean="0"/>
              <a:t>myList</a:t>
            </a:r>
            <a:endParaRPr lang="en-US" sz="2000" dirty="0" smtClean="0"/>
          </a:p>
          <a:p>
            <a:pPr lvl="2">
              <a:buNone/>
            </a:pPr>
            <a:r>
              <a:rPr lang="en-US" sz="1600" dirty="0" err="1" smtClean="0"/>
              <a:t>myList.push_back</a:t>
            </a:r>
            <a:r>
              <a:rPr lang="en-US" sz="1600" dirty="0" smtClean="0"/>
              <a:t>(1);</a:t>
            </a:r>
          </a:p>
          <a:p>
            <a:pPr lvl="2">
              <a:buNone/>
            </a:pPr>
            <a:r>
              <a:rPr lang="en-US" sz="1600" dirty="0" err="1" smtClean="0"/>
              <a:t>myList.push_back</a:t>
            </a:r>
            <a:r>
              <a:rPr lang="en-US" sz="1600" dirty="0" smtClean="0"/>
              <a:t>(2);</a:t>
            </a:r>
          </a:p>
          <a:p>
            <a:pPr lvl="2">
              <a:buNone/>
            </a:pPr>
            <a:r>
              <a:rPr lang="en-US" sz="1600" dirty="0" err="1" smtClean="0"/>
              <a:t>myList.push_back</a:t>
            </a:r>
            <a:r>
              <a:rPr lang="en-US" sz="1600" dirty="0" smtClean="0"/>
              <a:t>(1);</a:t>
            </a:r>
          </a:p>
          <a:p>
            <a:pPr lvl="1"/>
            <a:r>
              <a:rPr lang="en-US" sz="2000" dirty="0" smtClean="0"/>
              <a:t>Iterate through the list and print each element</a:t>
            </a:r>
          </a:p>
          <a:p>
            <a:pPr lvl="2">
              <a:buNone/>
            </a:pPr>
            <a:r>
              <a:rPr lang="en-US" sz="1600" dirty="0" smtClean="0"/>
              <a:t>for( list&lt;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&gt;::</a:t>
            </a:r>
            <a:r>
              <a:rPr lang="en-US" sz="1600" dirty="0" err="1" smtClean="0"/>
              <a:t>iterator</a:t>
            </a:r>
            <a:r>
              <a:rPr lang="en-US" sz="1600" dirty="0" smtClean="0"/>
              <a:t> it=</a:t>
            </a:r>
            <a:r>
              <a:rPr lang="en-US" sz="1600" dirty="0" err="1" smtClean="0"/>
              <a:t>myList.begin</a:t>
            </a:r>
            <a:r>
              <a:rPr lang="en-US" sz="1600" dirty="0" smtClean="0"/>
              <a:t>(); it!=</a:t>
            </a:r>
            <a:r>
              <a:rPr lang="en-US" sz="1600" dirty="0" err="1" smtClean="0"/>
              <a:t>myList.end</a:t>
            </a:r>
            <a:r>
              <a:rPr lang="en-US" sz="1600" dirty="0" smtClean="0"/>
              <a:t>(); ++it)</a:t>
            </a:r>
          </a:p>
          <a:p>
            <a:pPr lvl="3">
              <a:buNone/>
            </a:pPr>
            <a:r>
              <a:rPr lang="en-US" sz="1600" dirty="0" err="1"/>
              <a:t>p</a:t>
            </a:r>
            <a:r>
              <a:rPr lang="en-US" sz="1600" dirty="0" err="1" smtClean="0"/>
              <a:t>rintf</a:t>
            </a:r>
            <a:r>
              <a:rPr lang="en-US" sz="1600" dirty="0" smtClean="0"/>
              <a:t>(“entry=%d\n”,*it);</a:t>
            </a:r>
          </a:p>
          <a:p>
            <a:pPr lvl="1"/>
            <a:r>
              <a:rPr lang="en-US" sz="2000" dirty="0" smtClean="0"/>
              <a:t>Remove an element from the list</a:t>
            </a:r>
          </a:p>
          <a:p>
            <a:pPr lvl="2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elementToRemove</a:t>
            </a:r>
            <a:r>
              <a:rPr lang="en-US" sz="1600" dirty="0" smtClean="0"/>
              <a:t> = 2;</a:t>
            </a:r>
          </a:p>
          <a:p>
            <a:pPr lvl="2">
              <a:buNone/>
            </a:pPr>
            <a:r>
              <a:rPr lang="en-US" sz="1600" dirty="0" smtClean="0"/>
              <a:t>for( list&lt;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&gt;::</a:t>
            </a:r>
            <a:r>
              <a:rPr lang="en-US" sz="1600" dirty="0" err="1" smtClean="0"/>
              <a:t>iterator</a:t>
            </a:r>
            <a:r>
              <a:rPr lang="en-US" sz="1600" dirty="0" smtClean="0"/>
              <a:t> it=</a:t>
            </a:r>
            <a:r>
              <a:rPr lang="en-US" sz="1600" dirty="0" err="1" smtClean="0"/>
              <a:t>myList.begin</a:t>
            </a:r>
            <a:r>
              <a:rPr lang="en-US" sz="1600" dirty="0" smtClean="0"/>
              <a:t>(); it!=</a:t>
            </a:r>
            <a:r>
              <a:rPr lang="en-US" sz="1600" dirty="0" err="1" smtClean="0"/>
              <a:t>myList.end</a:t>
            </a:r>
            <a:r>
              <a:rPr lang="en-US" sz="1600" dirty="0" smtClean="0"/>
              <a:t>(); ++it)</a:t>
            </a:r>
          </a:p>
          <a:p>
            <a:pPr lvl="2">
              <a:buNone/>
            </a:pPr>
            <a:r>
              <a:rPr lang="en-US" sz="1600" dirty="0" smtClean="0"/>
              <a:t>{</a:t>
            </a:r>
          </a:p>
          <a:p>
            <a:pPr lvl="3">
              <a:buNone/>
            </a:pPr>
            <a:r>
              <a:rPr lang="en-US" sz="1600" dirty="0"/>
              <a:t>i</a:t>
            </a:r>
            <a:r>
              <a:rPr lang="en-US" sz="1600" dirty="0" smtClean="0"/>
              <a:t>f (*it == </a:t>
            </a:r>
            <a:r>
              <a:rPr lang="en-US" sz="1600" dirty="0" err="1" smtClean="0"/>
              <a:t>elementToRemove</a:t>
            </a:r>
            <a:r>
              <a:rPr lang="en-US" sz="1600" dirty="0" smtClean="0"/>
              <a:t>)</a:t>
            </a:r>
          </a:p>
          <a:p>
            <a:pPr lvl="3">
              <a:buNone/>
            </a:pPr>
            <a:r>
              <a:rPr lang="en-US" sz="1600" dirty="0" smtClean="0"/>
              <a:t>{</a:t>
            </a:r>
          </a:p>
          <a:p>
            <a:pPr lvl="4">
              <a:buNone/>
            </a:pPr>
            <a:r>
              <a:rPr lang="en-US" sz="1600" dirty="0" err="1" smtClean="0"/>
              <a:t>myList.erase</a:t>
            </a:r>
            <a:r>
              <a:rPr lang="en-US" sz="1600" dirty="0" smtClean="0"/>
              <a:t>(it);</a:t>
            </a:r>
          </a:p>
          <a:p>
            <a:pPr lvl="4">
              <a:buNone/>
            </a:pPr>
            <a:r>
              <a:rPr lang="en-US" sz="1600" dirty="0"/>
              <a:t>b</a:t>
            </a:r>
            <a:r>
              <a:rPr lang="en-US" sz="1600" dirty="0" smtClean="0"/>
              <a:t>reak; // not breaking would result in a crash</a:t>
            </a:r>
          </a:p>
          <a:p>
            <a:pPr lvl="3">
              <a:buNone/>
            </a:pPr>
            <a:r>
              <a:rPr lang="en-US" sz="1500" dirty="0" smtClean="0"/>
              <a:t>}</a:t>
            </a:r>
          </a:p>
          <a:p>
            <a:pPr lvl="2">
              <a:buNone/>
            </a:pPr>
            <a:r>
              <a:rPr lang="en-US" sz="1600" dirty="0" smtClean="0"/>
              <a:t>}</a:t>
            </a:r>
          </a:p>
          <a:p>
            <a:pPr lvl="1"/>
            <a:r>
              <a:rPr lang="en-US" sz="2000" dirty="0" smtClean="0"/>
              <a:t>Alternatively</a:t>
            </a:r>
          </a:p>
          <a:p>
            <a:pPr lvl="2">
              <a:buNone/>
            </a:pPr>
            <a:r>
              <a:rPr lang="en-US" sz="1600" dirty="0" err="1" smtClean="0"/>
              <a:t>myList.remove</a:t>
            </a:r>
            <a:r>
              <a:rPr lang="en-US" sz="1600" dirty="0" smtClean="0"/>
              <a:t>(1); // removes all elements == 1. But this requires == operator, which exists for </a:t>
            </a:r>
            <a:r>
              <a:rPr lang="en-US" sz="1600" dirty="0" err="1" smtClean="0"/>
              <a:t>int</a:t>
            </a:r>
            <a:r>
              <a:rPr lang="en-US" sz="1600" dirty="0" smtClean="0"/>
              <a:t>, but might not for other types</a:t>
            </a:r>
          </a:p>
          <a:p>
            <a:pPr lvl="2"/>
            <a:endParaRPr lang="en-US" sz="16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for( list&lt;</a:t>
            </a:r>
            <a:r>
              <a:rPr lang="en-US" sz="2000" dirty="0" err="1" smtClean="0"/>
              <a:t>int</a:t>
            </a:r>
            <a:r>
              <a:rPr lang="en-US" sz="2000" dirty="0" smtClean="0"/>
              <a:t>&gt;::</a:t>
            </a:r>
            <a:r>
              <a:rPr lang="en-US" sz="2000" dirty="0" err="1" smtClean="0"/>
              <a:t>iterator</a:t>
            </a:r>
            <a:r>
              <a:rPr lang="en-US" sz="2000" dirty="0" smtClean="0"/>
              <a:t> it=</a:t>
            </a:r>
            <a:r>
              <a:rPr lang="en-US" sz="2000" dirty="0" err="1" smtClean="0"/>
              <a:t>myList.begin</a:t>
            </a:r>
            <a:r>
              <a:rPr lang="en-US" sz="2000" dirty="0" smtClean="0"/>
              <a:t>(); it!=</a:t>
            </a:r>
            <a:r>
              <a:rPr lang="en-US" sz="2000" dirty="0" err="1" smtClean="0"/>
              <a:t>myList.end</a:t>
            </a:r>
            <a:r>
              <a:rPr lang="en-US" sz="2000" dirty="0" smtClean="0"/>
              <a:t>(); ++it)</a:t>
            </a:r>
          </a:p>
          <a:p>
            <a:pPr lvl="1"/>
            <a:r>
              <a:rPr lang="en-US" sz="1600" dirty="0" err="1" smtClean="0"/>
              <a:t>printf</a:t>
            </a:r>
            <a:r>
              <a:rPr lang="en-US" sz="1600" dirty="0" smtClean="0"/>
              <a:t>(“entry=%d\n”,*it);</a:t>
            </a:r>
          </a:p>
          <a:p>
            <a:r>
              <a:rPr lang="en-US" sz="2000" dirty="0" smtClean="0"/>
              <a:t>Boost foreach.hpp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foreach</a:t>
            </a:r>
            <a:r>
              <a:rPr lang="en-US" sz="2000" dirty="0" smtClean="0"/>
              <a:t>( </a:t>
            </a:r>
            <a:r>
              <a:rPr lang="en-US" sz="2000" dirty="0" err="1" smtClean="0"/>
              <a:t>int</a:t>
            </a:r>
            <a:r>
              <a:rPr lang="en-US" sz="2000" dirty="0" smtClean="0"/>
              <a:t> x, </a:t>
            </a:r>
            <a:r>
              <a:rPr lang="en-US" sz="2000" dirty="0" err="1" smtClean="0"/>
              <a:t>mylist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 err="1" smtClean="0"/>
              <a:t>printf</a:t>
            </a:r>
            <a:r>
              <a:rPr lang="en-US" sz="1600" dirty="0" smtClean="0"/>
              <a:t>(“entry=%d\</a:t>
            </a:r>
            <a:r>
              <a:rPr lang="en-US" sz="1600" dirty="0" err="1" smtClean="0"/>
              <a:t>n”,x</a:t>
            </a:r>
            <a:r>
              <a:rPr lang="en-US" sz="1600" dirty="0" smtClean="0"/>
              <a:t>);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-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52400"/>
            <a:ext cx="8229600" cy="5791200"/>
          </a:xfrm>
        </p:spPr>
        <p:txBody>
          <a:bodyPr>
            <a:noAutofit/>
          </a:bodyPr>
          <a:lstStyle/>
          <a:p>
            <a:r>
              <a:rPr lang="en-US" sz="1800" dirty="0" smtClean="0"/>
              <a:t>Packet</a:t>
            </a:r>
          </a:p>
          <a:p>
            <a:pPr lvl="1"/>
            <a:r>
              <a:rPr lang="en-US" sz="1100" dirty="0" err="1" smtClean="0"/>
              <a:t>ptr</a:t>
            </a:r>
            <a:r>
              <a:rPr lang="en-US" sz="1100" dirty="0" smtClean="0"/>
              <a:t>: holds the data as a char buffer</a:t>
            </a:r>
          </a:p>
          <a:p>
            <a:pPr lvl="1"/>
            <a:r>
              <a:rPr lang="en-US" sz="1100" dirty="0" err="1" smtClean="0"/>
              <a:t>totalSize</a:t>
            </a:r>
            <a:r>
              <a:rPr lang="en-US" sz="1100" dirty="0" smtClean="0"/>
              <a:t>: </a:t>
            </a:r>
          </a:p>
          <a:p>
            <a:pPr lvl="2"/>
            <a:r>
              <a:rPr lang="en-US" sz="1100" dirty="0" smtClean="0"/>
              <a:t>When data is being written to the </a:t>
            </a:r>
            <a:r>
              <a:rPr lang="en-US" sz="1100" dirty="0" err="1" smtClean="0"/>
              <a:t>pkt</a:t>
            </a:r>
            <a:r>
              <a:rPr lang="en-US" sz="1100" dirty="0" smtClean="0"/>
              <a:t>, </a:t>
            </a:r>
            <a:r>
              <a:rPr lang="en-US" sz="1100" dirty="0" err="1" smtClean="0"/>
              <a:t>totalSize</a:t>
            </a:r>
            <a:r>
              <a:rPr lang="en-US" sz="1100" dirty="0" smtClean="0"/>
              <a:t> is the size of the buffer, which is Packet::</a:t>
            </a:r>
            <a:r>
              <a:rPr lang="en-US" sz="1100" dirty="0" err="1" smtClean="0"/>
              <a:t>bufferLength</a:t>
            </a:r>
            <a:r>
              <a:rPr lang="en-US" sz="1100" dirty="0" smtClean="0"/>
              <a:t>, which is 2000</a:t>
            </a:r>
          </a:p>
          <a:p>
            <a:pPr lvl="2"/>
            <a:r>
              <a:rPr lang="en-US" sz="1100" dirty="0" smtClean="0"/>
              <a:t>When data is being read from </a:t>
            </a:r>
            <a:r>
              <a:rPr lang="en-US" sz="1100" dirty="0" err="1" smtClean="0"/>
              <a:t>pkt</a:t>
            </a:r>
            <a:r>
              <a:rPr lang="en-US" sz="1100" dirty="0" smtClean="0"/>
              <a:t>, total size is the total amount to data available for </a:t>
            </a:r>
            <a:r>
              <a:rPr lang="en-US" sz="1100" dirty="0" err="1" smtClean="0"/>
              <a:t>rading</a:t>
            </a:r>
            <a:endParaRPr lang="en-US" sz="1100" dirty="0" smtClean="0"/>
          </a:p>
          <a:p>
            <a:pPr lvl="1"/>
            <a:r>
              <a:rPr lang="en-US" sz="1100" dirty="0" smtClean="0"/>
              <a:t>offset: where data should be read or written from</a:t>
            </a:r>
          </a:p>
          <a:p>
            <a:pPr lvl="1"/>
            <a:r>
              <a:rPr lang="en-US" sz="1100" dirty="0" smtClean="0"/>
              <a:t>E.g.,</a:t>
            </a:r>
          </a:p>
          <a:p>
            <a:pPr lvl="2"/>
            <a:r>
              <a:rPr lang="en-US" sz="1100" dirty="0" smtClean="0"/>
              <a:t> writing a char c to </a:t>
            </a:r>
            <a:r>
              <a:rPr lang="en-US" sz="1100" dirty="0" err="1" smtClean="0"/>
              <a:t>pkt</a:t>
            </a:r>
            <a:endParaRPr lang="en-US" sz="1100" dirty="0" smtClean="0"/>
          </a:p>
          <a:p>
            <a:pPr lvl="3"/>
            <a:r>
              <a:rPr lang="en-US" sz="1100" dirty="0" smtClean="0"/>
              <a:t>*(char *)</a:t>
            </a:r>
            <a:r>
              <a:rPr lang="en-US" sz="1100" dirty="0" err="1" smtClean="0"/>
              <a:t>pkt.getPtr</a:t>
            </a:r>
            <a:r>
              <a:rPr lang="en-US" sz="1100" dirty="0" smtClean="0"/>
              <a:t>() = c;</a:t>
            </a:r>
          </a:p>
          <a:p>
            <a:pPr lvl="3"/>
            <a:r>
              <a:rPr lang="en-US" sz="1100" dirty="0" err="1" smtClean="0"/>
              <a:t>Pkt.incOffset</a:t>
            </a:r>
            <a:r>
              <a:rPr lang="en-US" sz="1100" dirty="0" smtClean="0"/>
              <a:t>(</a:t>
            </a:r>
            <a:r>
              <a:rPr lang="en-US" sz="1100" dirty="0" err="1" smtClean="0"/>
              <a:t>sizeof</a:t>
            </a:r>
            <a:r>
              <a:rPr lang="en-US" sz="1100" dirty="0" smtClean="0"/>
              <a:t>(c ));</a:t>
            </a:r>
          </a:p>
          <a:p>
            <a:pPr lvl="2"/>
            <a:r>
              <a:rPr lang="en-US" sz="1100" dirty="0" smtClean="0"/>
              <a:t>Writing an </a:t>
            </a:r>
            <a:r>
              <a:rPr lang="en-US" sz="1100" dirty="0" err="1" smtClean="0"/>
              <a:t>int</a:t>
            </a:r>
            <a:r>
              <a:rPr lang="en-US" sz="1100" dirty="0" smtClean="0"/>
              <a:t> x to </a:t>
            </a:r>
            <a:r>
              <a:rPr lang="en-US" sz="1100" dirty="0" err="1" smtClean="0"/>
              <a:t>pkt</a:t>
            </a:r>
            <a:endParaRPr lang="en-US" sz="1100" dirty="0" smtClean="0"/>
          </a:p>
          <a:p>
            <a:pPr lvl="3"/>
            <a:r>
              <a:rPr lang="en-US" sz="1100" dirty="0" smtClean="0"/>
              <a:t>*(boost::int16_t *)</a:t>
            </a:r>
            <a:r>
              <a:rPr lang="en-US" sz="1100" dirty="0" err="1" smtClean="0"/>
              <a:t>pkt.getPtr</a:t>
            </a:r>
            <a:r>
              <a:rPr lang="en-US" sz="1100" dirty="0" smtClean="0"/>
              <a:t>() =  </a:t>
            </a:r>
            <a:r>
              <a:rPr lang="en-US" sz="1100" dirty="0" err="1" smtClean="0"/>
              <a:t>htons</a:t>
            </a:r>
            <a:r>
              <a:rPr lang="en-US" sz="1100" dirty="0" smtClean="0"/>
              <a:t>((boost::int16_t)x);</a:t>
            </a:r>
          </a:p>
          <a:p>
            <a:pPr lvl="3"/>
            <a:r>
              <a:rPr lang="en-US" sz="1100" dirty="0" err="1" smtClean="0"/>
              <a:t>pkt.incOffset</a:t>
            </a:r>
            <a:r>
              <a:rPr lang="en-US" sz="1100" dirty="0" smtClean="0"/>
              <a:t>(</a:t>
            </a:r>
            <a:r>
              <a:rPr lang="en-US" sz="1100" dirty="0" err="1" smtClean="0"/>
              <a:t>sizeof</a:t>
            </a:r>
            <a:r>
              <a:rPr lang="en-US" sz="1100" dirty="0" smtClean="0"/>
              <a:t>(boost:int16_t));</a:t>
            </a:r>
          </a:p>
          <a:p>
            <a:pPr lvl="2"/>
            <a:r>
              <a:rPr lang="en-US" sz="1100" dirty="0" smtClean="0"/>
              <a:t>Reading char c from </a:t>
            </a:r>
            <a:r>
              <a:rPr lang="en-US" sz="1100" dirty="0" err="1" smtClean="0"/>
              <a:t>pkt</a:t>
            </a:r>
            <a:endParaRPr lang="en-US" sz="1100" dirty="0" smtClean="0"/>
          </a:p>
          <a:p>
            <a:pPr lvl="3"/>
            <a:r>
              <a:rPr lang="en-US" sz="1100" dirty="0" smtClean="0"/>
              <a:t>C = *(char *)</a:t>
            </a:r>
            <a:r>
              <a:rPr lang="en-US" sz="1100" dirty="0" err="1" smtClean="0"/>
              <a:t>pkt.getPtr</a:t>
            </a:r>
            <a:r>
              <a:rPr lang="en-US" sz="1100" dirty="0" smtClean="0"/>
              <a:t>();</a:t>
            </a:r>
          </a:p>
          <a:p>
            <a:pPr lvl="3"/>
            <a:r>
              <a:rPr lang="en-US" sz="1100" dirty="0" err="1" smtClean="0"/>
              <a:t>Pkt.incOffset</a:t>
            </a:r>
            <a:r>
              <a:rPr lang="en-US" sz="1100" dirty="0" smtClean="0"/>
              <a:t>(</a:t>
            </a:r>
            <a:r>
              <a:rPr lang="en-US" sz="1100" dirty="0" err="1" smtClean="0"/>
              <a:t>sizeof</a:t>
            </a:r>
            <a:r>
              <a:rPr lang="en-US" sz="1100" dirty="0" smtClean="0"/>
              <a:t>(char)();</a:t>
            </a:r>
          </a:p>
          <a:p>
            <a:pPr lvl="2"/>
            <a:r>
              <a:rPr lang="en-US" sz="1100" dirty="0" smtClean="0"/>
              <a:t>Reading </a:t>
            </a:r>
            <a:r>
              <a:rPr lang="en-US" sz="1100" dirty="0" err="1" smtClean="0"/>
              <a:t>int</a:t>
            </a:r>
            <a:r>
              <a:rPr lang="en-US" sz="1100" dirty="0" smtClean="0"/>
              <a:t> x from </a:t>
            </a:r>
            <a:r>
              <a:rPr lang="en-US" sz="1100" dirty="0" err="1" smtClean="0"/>
              <a:t>pkt</a:t>
            </a:r>
            <a:endParaRPr lang="en-US" sz="1100" dirty="0" smtClean="0"/>
          </a:p>
          <a:p>
            <a:pPr lvl="3"/>
            <a:r>
              <a:rPr lang="en-US" sz="1100" dirty="0" smtClean="0"/>
              <a:t>X = </a:t>
            </a:r>
            <a:r>
              <a:rPr lang="en-US" sz="1100" dirty="0" err="1" smtClean="0"/>
              <a:t>ntohs</a:t>
            </a:r>
            <a:r>
              <a:rPr lang="en-US" sz="1100" dirty="0" smtClean="0"/>
              <a:t>(*(boost:int16_t *)</a:t>
            </a:r>
            <a:r>
              <a:rPr lang="en-US" sz="1100" dirty="0" err="1" smtClean="0"/>
              <a:t>pkt.getPtr</a:t>
            </a:r>
            <a:r>
              <a:rPr lang="en-US" sz="1100" dirty="0" smtClean="0"/>
              <a:t>()));</a:t>
            </a:r>
          </a:p>
          <a:p>
            <a:pPr lvl="3"/>
            <a:r>
              <a:rPr lang="en-US" sz="1100" dirty="0" err="1" smtClean="0"/>
              <a:t>Pkt.incOffset</a:t>
            </a:r>
            <a:r>
              <a:rPr lang="en-US" sz="1100" dirty="0" smtClean="0"/>
              <a:t>(</a:t>
            </a:r>
            <a:r>
              <a:rPr lang="en-US" sz="1100" dirty="0" err="1" smtClean="0"/>
              <a:t>sizeof</a:t>
            </a:r>
            <a:r>
              <a:rPr lang="en-US" sz="1100" dirty="0" smtClean="0"/>
              <a:t>(boot::int16_t));</a:t>
            </a:r>
          </a:p>
          <a:p>
            <a:pPr lvl="2"/>
            <a:r>
              <a:rPr lang="en-US" sz="1400" dirty="0" smtClean="0">
                <a:solidFill>
                  <a:srgbClr val="FF0000"/>
                </a:solidFill>
              </a:rPr>
              <a:t>Before writing to </a:t>
            </a:r>
            <a:r>
              <a:rPr lang="en-US" sz="1400" dirty="0" err="1" smtClean="0">
                <a:solidFill>
                  <a:srgbClr val="FF0000"/>
                </a:solidFill>
              </a:rPr>
              <a:t>pkt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3"/>
            <a:r>
              <a:rPr lang="en-US" sz="1000" b="1" dirty="0" err="1" smtClean="0">
                <a:solidFill>
                  <a:srgbClr val="FF0000"/>
                </a:solidFill>
              </a:rPr>
              <a:t>Pkt.getReadyForWriting</a:t>
            </a:r>
            <a:r>
              <a:rPr lang="en-US" sz="1000" b="1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sz="1800" dirty="0" err="1" smtClean="0"/>
              <a:t>UdpSocket</a:t>
            </a:r>
            <a:endParaRPr lang="en-US" sz="1800" dirty="0" smtClean="0"/>
          </a:p>
          <a:p>
            <a:pPr lvl="1"/>
            <a:r>
              <a:rPr lang="en-US" sz="1100" dirty="0" smtClean="0"/>
              <a:t>E.g., bind socket to port 10000</a:t>
            </a:r>
          </a:p>
          <a:p>
            <a:pPr lvl="2"/>
            <a:r>
              <a:rPr lang="en-US" sz="1100" dirty="0" err="1" smtClean="0"/>
              <a:t>UdpSocket</a:t>
            </a:r>
            <a:r>
              <a:rPr lang="en-US" sz="1100" dirty="0" smtClean="0"/>
              <a:t> </a:t>
            </a:r>
            <a:r>
              <a:rPr lang="en-US" sz="1100" dirty="0" err="1" smtClean="0"/>
              <a:t>udpSocket</a:t>
            </a:r>
            <a:r>
              <a:rPr lang="en-US" sz="1100" dirty="0" smtClean="0"/>
              <a:t>;</a:t>
            </a:r>
          </a:p>
          <a:p>
            <a:pPr lvl="2"/>
            <a:r>
              <a:rPr lang="en-US" sz="1100" dirty="0" err="1" smtClean="0"/>
              <a:t>udpSocket.bindToPort</a:t>
            </a:r>
            <a:r>
              <a:rPr lang="en-US" sz="1100" dirty="0" smtClean="0"/>
              <a:t>(10000);</a:t>
            </a:r>
          </a:p>
          <a:p>
            <a:pPr lvl="1"/>
            <a:r>
              <a:rPr lang="en-US" sz="1100" dirty="0" smtClean="0"/>
              <a:t>Get packet is ready</a:t>
            </a:r>
          </a:p>
          <a:p>
            <a:pPr lvl="2"/>
            <a:r>
              <a:rPr lang="en-US" sz="1100" dirty="0" smtClean="0"/>
              <a:t>Packet </a:t>
            </a:r>
            <a:r>
              <a:rPr lang="en-US" sz="1100" dirty="0" err="1" smtClean="0"/>
              <a:t>pkt</a:t>
            </a:r>
            <a:r>
              <a:rPr lang="en-US" sz="1100" dirty="0" smtClean="0"/>
              <a:t>;</a:t>
            </a:r>
          </a:p>
          <a:p>
            <a:pPr lvl="2"/>
            <a:r>
              <a:rPr lang="en-US" sz="1100" dirty="0" smtClean="0"/>
              <a:t>If (</a:t>
            </a:r>
            <a:r>
              <a:rPr lang="en-US" sz="1100" dirty="0" err="1" smtClean="0"/>
              <a:t>udpSocket.checkForNewPacket</a:t>
            </a:r>
            <a:r>
              <a:rPr lang="en-US" sz="1100" dirty="0" smtClean="0"/>
              <a:t>(</a:t>
            </a:r>
            <a:r>
              <a:rPr lang="en-US" sz="1100" dirty="0" err="1" smtClean="0"/>
              <a:t>pkt</a:t>
            </a:r>
            <a:r>
              <a:rPr lang="en-US" sz="1100" dirty="0" smtClean="0"/>
              <a:t>, 2)&gt;0)</a:t>
            </a:r>
          </a:p>
          <a:p>
            <a:pPr lvl="3"/>
            <a:r>
              <a:rPr lang="en-US" sz="1100" dirty="0" smtClean="0"/>
              <a:t>// process data</a:t>
            </a:r>
          </a:p>
          <a:p>
            <a:pPr lvl="2"/>
            <a:r>
              <a:rPr lang="en-US" sz="1100" dirty="0" smtClean="0"/>
              <a:t>else</a:t>
            </a:r>
          </a:p>
          <a:p>
            <a:pPr lvl="3"/>
            <a:r>
              <a:rPr lang="en-US" sz="1100" dirty="0" smtClean="0"/>
              <a:t>// data is not ready</a:t>
            </a:r>
            <a:endParaRPr lang="en-US" sz="1800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724400" y="5181600"/>
            <a:ext cx="319953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e.g., send </a:t>
            </a:r>
            <a:r>
              <a:rPr lang="en-US" sz="1400" dirty="0" err="1" smtClean="0"/>
              <a:t>pkt</a:t>
            </a:r>
            <a:endParaRPr lang="en-US" sz="1400" dirty="0" smtClean="0"/>
          </a:p>
          <a:p>
            <a:r>
              <a:rPr lang="en-US" sz="1400" dirty="0" smtClean="0"/>
              <a:t>Packet </a:t>
            </a:r>
            <a:r>
              <a:rPr lang="en-US" sz="1400" dirty="0" err="1" smtClean="0"/>
              <a:t>pkt</a:t>
            </a:r>
            <a:r>
              <a:rPr lang="en-US" sz="1400" dirty="0" smtClean="0"/>
              <a:t>;</a:t>
            </a:r>
          </a:p>
          <a:p>
            <a:pPr marL="0" lvl="3"/>
            <a:r>
              <a:rPr lang="en-US" sz="1000" b="1" dirty="0" err="1" smtClean="0">
                <a:solidFill>
                  <a:srgbClr val="FF0000"/>
                </a:solidFill>
              </a:rPr>
              <a:t>pkt.getReadyForWriting</a:t>
            </a:r>
            <a:r>
              <a:rPr lang="en-US" sz="1000" b="1" dirty="0">
                <a:solidFill>
                  <a:srgbClr val="FF0000"/>
                </a:solidFill>
              </a:rPr>
              <a:t>();</a:t>
            </a:r>
          </a:p>
          <a:p>
            <a:endParaRPr lang="en-US" sz="1400" dirty="0" smtClean="0"/>
          </a:p>
          <a:p>
            <a:r>
              <a:rPr lang="en-US" sz="1400" dirty="0" smtClean="0"/>
              <a:t>….</a:t>
            </a:r>
          </a:p>
          <a:p>
            <a:r>
              <a:rPr lang="en-US" sz="1400" dirty="0" err="1" smtClean="0"/>
              <a:t>udpSocket.sendTo</a:t>
            </a:r>
            <a:r>
              <a:rPr lang="en-US" sz="1400" dirty="0" smtClean="0"/>
              <a:t>(</a:t>
            </a:r>
            <a:r>
              <a:rPr lang="en-US" sz="1400" dirty="0" err="1" smtClean="0"/>
              <a:t>pkt,destinationHostId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// see </a:t>
            </a:r>
            <a:r>
              <a:rPr lang="en-US" sz="1400" dirty="0" err="1" smtClean="0"/>
              <a:t>HostId</a:t>
            </a:r>
            <a:r>
              <a:rPr lang="en-US" sz="1400" dirty="0" smtClean="0"/>
              <a:t> class</a:t>
            </a:r>
            <a:endParaRPr lang="en-US" sz="1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-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Packet</a:t>
            </a:r>
          </a:p>
          <a:p>
            <a:pPr lvl="1"/>
            <a:r>
              <a:rPr lang="en-US" sz="1400" dirty="0" err="1" smtClean="0"/>
              <a:t>ptr</a:t>
            </a:r>
            <a:r>
              <a:rPr lang="en-US" sz="1400" dirty="0" smtClean="0"/>
              <a:t>: holds the data as a char buffer</a:t>
            </a:r>
          </a:p>
          <a:p>
            <a:pPr lvl="1"/>
            <a:r>
              <a:rPr lang="en-US" sz="1400" dirty="0" err="1" smtClean="0"/>
              <a:t>totalSize</a:t>
            </a:r>
            <a:r>
              <a:rPr lang="en-US" sz="1400" dirty="0" smtClean="0"/>
              <a:t>: </a:t>
            </a:r>
          </a:p>
          <a:p>
            <a:pPr lvl="2"/>
            <a:r>
              <a:rPr lang="en-US" sz="1400" dirty="0" smtClean="0"/>
              <a:t>When data is being written to the </a:t>
            </a:r>
            <a:r>
              <a:rPr lang="en-US" sz="1400" dirty="0" err="1" smtClean="0"/>
              <a:t>pkt</a:t>
            </a:r>
            <a:r>
              <a:rPr lang="en-US" sz="1400" dirty="0" smtClean="0"/>
              <a:t>, </a:t>
            </a:r>
            <a:r>
              <a:rPr lang="en-US" sz="1400" dirty="0" err="1" smtClean="0"/>
              <a:t>totalSize</a:t>
            </a:r>
            <a:r>
              <a:rPr lang="en-US" sz="1400" dirty="0" smtClean="0"/>
              <a:t> is the size of the buffer, which is Packet::</a:t>
            </a:r>
            <a:r>
              <a:rPr lang="en-US" sz="1400" dirty="0" err="1" smtClean="0"/>
              <a:t>bufferLength</a:t>
            </a:r>
            <a:r>
              <a:rPr lang="en-US" sz="1400" dirty="0" smtClean="0"/>
              <a:t>, which is 2000</a:t>
            </a:r>
          </a:p>
          <a:p>
            <a:pPr lvl="2"/>
            <a:r>
              <a:rPr lang="en-US" sz="1400" dirty="0" smtClean="0"/>
              <a:t>When data is being read from </a:t>
            </a:r>
            <a:r>
              <a:rPr lang="en-US" sz="1400" dirty="0" err="1" smtClean="0"/>
              <a:t>pkt</a:t>
            </a:r>
            <a:r>
              <a:rPr lang="en-US" sz="1400" dirty="0" smtClean="0"/>
              <a:t>, total size is the total amount to data available for </a:t>
            </a:r>
            <a:r>
              <a:rPr lang="en-US" sz="1400" dirty="0" err="1" smtClean="0"/>
              <a:t>rading</a:t>
            </a:r>
            <a:endParaRPr lang="en-US" sz="1400" dirty="0" smtClean="0"/>
          </a:p>
          <a:p>
            <a:pPr lvl="1"/>
            <a:r>
              <a:rPr lang="en-US" sz="1400" dirty="0" smtClean="0"/>
              <a:t>offset: where data should be read or written from</a:t>
            </a:r>
          </a:p>
          <a:p>
            <a:pPr lvl="1"/>
            <a:r>
              <a:rPr lang="en-US" sz="1400" dirty="0" smtClean="0"/>
              <a:t>E.g.,</a:t>
            </a:r>
          </a:p>
          <a:p>
            <a:pPr lvl="2"/>
            <a:r>
              <a:rPr lang="en-US" sz="1800" dirty="0" smtClean="0"/>
              <a:t> writing a char c to </a:t>
            </a:r>
            <a:r>
              <a:rPr lang="en-US" sz="1800" dirty="0" err="1" smtClean="0"/>
              <a:t>pkt</a:t>
            </a:r>
            <a:endParaRPr lang="en-US" sz="1800" dirty="0" smtClean="0"/>
          </a:p>
          <a:p>
            <a:pPr lvl="3"/>
            <a:r>
              <a:rPr lang="en-US" sz="1800" dirty="0" smtClean="0"/>
              <a:t>*(char *)</a:t>
            </a:r>
            <a:r>
              <a:rPr lang="en-US" sz="1800" dirty="0" err="1" smtClean="0"/>
              <a:t>pkt.getPtr</a:t>
            </a:r>
            <a:r>
              <a:rPr lang="en-US" sz="1800" dirty="0" smtClean="0"/>
              <a:t>() = c;</a:t>
            </a:r>
          </a:p>
          <a:p>
            <a:pPr lvl="3"/>
            <a:r>
              <a:rPr lang="en-US" sz="1800" dirty="0" err="1" smtClean="0"/>
              <a:t>Pkt.incOffset</a:t>
            </a:r>
            <a:r>
              <a:rPr lang="en-US" sz="1800" dirty="0" smtClean="0"/>
              <a:t>(</a:t>
            </a:r>
            <a:r>
              <a:rPr lang="en-US" sz="1800" dirty="0" err="1" smtClean="0"/>
              <a:t>sizeof</a:t>
            </a:r>
            <a:r>
              <a:rPr lang="en-US" sz="1800" dirty="0" smtClean="0"/>
              <a:t>(c ));</a:t>
            </a:r>
          </a:p>
          <a:p>
            <a:pPr lvl="2"/>
            <a:r>
              <a:rPr lang="en-US" sz="1800" dirty="0" smtClean="0"/>
              <a:t>Writing an </a:t>
            </a:r>
            <a:r>
              <a:rPr lang="en-US" sz="1800" dirty="0" err="1" smtClean="0"/>
              <a:t>int</a:t>
            </a:r>
            <a:r>
              <a:rPr lang="en-US" sz="1800" dirty="0" smtClean="0"/>
              <a:t> x to </a:t>
            </a:r>
            <a:r>
              <a:rPr lang="en-US" sz="1800" dirty="0" err="1" smtClean="0"/>
              <a:t>pkt</a:t>
            </a:r>
            <a:endParaRPr lang="en-US" sz="1800" dirty="0" smtClean="0"/>
          </a:p>
          <a:p>
            <a:pPr lvl="3"/>
            <a:r>
              <a:rPr lang="en-US" sz="1800" dirty="0" smtClean="0"/>
              <a:t>*(boost::int16_t *)</a:t>
            </a:r>
            <a:r>
              <a:rPr lang="en-US" sz="1800" dirty="0" err="1" smtClean="0"/>
              <a:t>pkt.getPtr</a:t>
            </a:r>
            <a:r>
              <a:rPr lang="en-US" sz="1800" dirty="0" smtClean="0"/>
              <a:t>() =  </a:t>
            </a:r>
            <a:r>
              <a:rPr lang="en-US" sz="1800" dirty="0" err="1" smtClean="0"/>
              <a:t>htons</a:t>
            </a:r>
            <a:r>
              <a:rPr lang="en-US" sz="1800" dirty="0" smtClean="0"/>
              <a:t>((boost::int16_t)x);</a:t>
            </a:r>
          </a:p>
          <a:p>
            <a:pPr lvl="3"/>
            <a:r>
              <a:rPr lang="en-US" sz="1800" dirty="0" err="1" smtClean="0"/>
              <a:t>pkt.incOffset</a:t>
            </a:r>
            <a:r>
              <a:rPr lang="en-US" sz="1800" dirty="0" smtClean="0"/>
              <a:t>(</a:t>
            </a:r>
            <a:r>
              <a:rPr lang="en-US" sz="1800" dirty="0" err="1" smtClean="0"/>
              <a:t>sizeof</a:t>
            </a:r>
            <a:r>
              <a:rPr lang="en-US" sz="1800" dirty="0" smtClean="0"/>
              <a:t>(boost:int16_t));</a:t>
            </a:r>
          </a:p>
          <a:p>
            <a:pPr lvl="2"/>
            <a:r>
              <a:rPr lang="en-US" sz="1800" dirty="0" smtClean="0"/>
              <a:t>Reading char c from </a:t>
            </a:r>
            <a:r>
              <a:rPr lang="en-US" sz="1800" dirty="0" err="1" smtClean="0"/>
              <a:t>pkt</a:t>
            </a:r>
            <a:endParaRPr lang="en-US" sz="1800" dirty="0" smtClean="0"/>
          </a:p>
          <a:p>
            <a:pPr lvl="3"/>
            <a:r>
              <a:rPr lang="en-US" sz="1800" dirty="0" smtClean="0"/>
              <a:t>C = *(char *)</a:t>
            </a:r>
            <a:r>
              <a:rPr lang="en-US" sz="1800" dirty="0" err="1" smtClean="0"/>
              <a:t>pkt.getPtr</a:t>
            </a:r>
            <a:r>
              <a:rPr lang="en-US" sz="1800" dirty="0" smtClean="0"/>
              <a:t>();</a:t>
            </a:r>
          </a:p>
          <a:p>
            <a:pPr lvl="3"/>
            <a:r>
              <a:rPr lang="en-US" sz="1800" dirty="0" err="1" smtClean="0"/>
              <a:t>Pkt.incOffset</a:t>
            </a:r>
            <a:r>
              <a:rPr lang="en-US" sz="1800" dirty="0" smtClean="0"/>
              <a:t>(</a:t>
            </a:r>
            <a:r>
              <a:rPr lang="en-US" sz="1800" dirty="0" err="1" smtClean="0"/>
              <a:t>sizeof</a:t>
            </a:r>
            <a:r>
              <a:rPr lang="en-US" sz="1800" dirty="0" smtClean="0"/>
              <a:t>(char)();</a:t>
            </a:r>
          </a:p>
          <a:p>
            <a:pPr lvl="2"/>
            <a:r>
              <a:rPr lang="en-US" sz="1800" dirty="0" smtClean="0"/>
              <a:t>Reading </a:t>
            </a:r>
            <a:r>
              <a:rPr lang="en-US" sz="1800" dirty="0" err="1" smtClean="0"/>
              <a:t>int</a:t>
            </a:r>
            <a:r>
              <a:rPr lang="en-US" sz="1800" dirty="0" smtClean="0"/>
              <a:t> x from </a:t>
            </a:r>
            <a:r>
              <a:rPr lang="en-US" sz="1800" dirty="0" err="1" smtClean="0"/>
              <a:t>pkt</a:t>
            </a:r>
            <a:endParaRPr lang="en-US" sz="1800" dirty="0" smtClean="0"/>
          </a:p>
          <a:p>
            <a:pPr lvl="3"/>
            <a:r>
              <a:rPr lang="en-US" sz="1800" dirty="0" smtClean="0"/>
              <a:t>X = </a:t>
            </a:r>
            <a:r>
              <a:rPr lang="en-US" sz="1800" dirty="0" err="1" smtClean="0"/>
              <a:t>ntohs</a:t>
            </a:r>
            <a:r>
              <a:rPr lang="en-US" sz="1800" dirty="0" smtClean="0"/>
              <a:t>(*(boost:int16_t *)</a:t>
            </a:r>
            <a:r>
              <a:rPr lang="en-US" sz="1800" dirty="0" err="1" smtClean="0"/>
              <a:t>pkt.getPtr</a:t>
            </a:r>
            <a:r>
              <a:rPr lang="en-US" sz="1800" dirty="0" smtClean="0"/>
              <a:t>()));</a:t>
            </a:r>
          </a:p>
          <a:p>
            <a:pPr lvl="3"/>
            <a:r>
              <a:rPr lang="en-US" sz="1800" dirty="0" err="1" smtClean="0"/>
              <a:t>Pkt.incOffset</a:t>
            </a:r>
            <a:r>
              <a:rPr lang="en-US" sz="1800" dirty="0" smtClean="0"/>
              <a:t>(</a:t>
            </a:r>
            <a:r>
              <a:rPr lang="en-US" sz="1800" dirty="0" err="1" smtClean="0"/>
              <a:t>sizeof</a:t>
            </a:r>
            <a:r>
              <a:rPr lang="en-US" sz="1800" dirty="0" smtClean="0"/>
              <a:t>(boot::int16_t));</a:t>
            </a:r>
          </a:p>
          <a:p>
            <a:pPr lvl="2"/>
            <a:r>
              <a:rPr lang="en-US" sz="1800" dirty="0" smtClean="0"/>
              <a:t>Before writing to </a:t>
            </a:r>
            <a:r>
              <a:rPr lang="en-US" sz="1800" dirty="0" err="1" smtClean="0"/>
              <a:t>pkt</a:t>
            </a:r>
            <a:endParaRPr lang="en-US" sz="1800" dirty="0" smtClean="0"/>
          </a:p>
          <a:p>
            <a:pPr lvl="3"/>
            <a:r>
              <a:rPr lang="en-US" sz="1100" dirty="0" err="1" smtClean="0"/>
              <a:t>Pkt.getReadyForWriting</a:t>
            </a:r>
            <a:r>
              <a:rPr lang="en-US" sz="1100" dirty="0" smtClean="0"/>
              <a:t>();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-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381000"/>
            <a:ext cx="8229600" cy="5791200"/>
          </a:xfrm>
        </p:spPr>
        <p:txBody>
          <a:bodyPr>
            <a:noAutofit/>
          </a:bodyPr>
          <a:lstStyle/>
          <a:p>
            <a:r>
              <a:rPr lang="en-US" dirty="0" err="1" smtClean="0"/>
              <a:t>UdpSocket</a:t>
            </a:r>
            <a:endParaRPr lang="en-US" dirty="0" smtClean="0"/>
          </a:p>
          <a:p>
            <a:pPr lvl="1"/>
            <a:r>
              <a:rPr lang="en-US" sz="1800" dirty="0" smtClean="0"/>
              <a:t>E.g., bind socket to port 10000</a:t>
            </a:r>
          </a:p>
          <a:p>
            <a:pPr lvl="2"/>
            <a:r>
              <a:rPr lang="en-US" sz="1800" dirty="0" err="1" smtClean="0"/>
              <a:t>UdpSocket</a:t>
            </a:r>
            <a:r>
              <a:rPr lang="en-US" sz="1800" dirty="0" smtClean="0"/>
              <a:t> </a:t>
            </a:r>
            <a:r>
              <a:rPr lang="en-US" sz="1800" dirty="0" err="1" smtClean="0"/>
              <a:t>udpSocket</a:t>
            </a:r>
            <a:r>
              <a:rPr lang="en-US" sz="1800" dirty="0" smtClean="0"/>
              <a:t>;</a:t>
            </a:r>
          </a:p>
          <a:p>
            <a:pPr lvl="2"/>
            <a:r>
              <a:rPr lang="en-US" sz="1800" dirty="0" err="1" smtClean="0"/>
              <a:t>udpSocket.bindToPort</a:t>
            </a:r>
            <a:r>
              <a:rPr lang="en-US" sz="1800" dirty="0" smtClean="0"/>
              <a:t>(10000);</a:t>
            </a:r>
          </a:p>
          <a:p>
            <a:pPr lvl="1"/>
            <a:r>
              <a:rPr lang="en-US" sz="1800" dirty="0" smtClean="0"/>
              <a:t>Get packet is ready</a:t>
            </a:r>
          </a:p>
          <a:p>
            <a:pPr lvl="2"/>
            <a:r>
              <a:rPr lang="en-US" sz="1800" dirty="0" smtClean="0"/>
              <a:t>Packet </a:t>
            </a:r>
            <a:r>
              <a:rPr lang="en-US" sz="1800" dirty="0" err="1" smtClean="0"/>
              <a:t>pkt</a:t>
            </a:r>
            <a:r>
              <a:rPr lang="en-US" sz="1800" dirty="0" smtClean="0"/>
              <a:t>;</a:t>
            </a:r>
          </a:p>
          <a:p>
            <a:pPr lvl="2"/>
            <a:r>
              <a:rPr lang="en-US" sz="1800" dirty="0" smtClean="0"/>
              <a:t>If (</a:t>
            </a:r>
            <a:r>
              <a:rPr lang="en-US" sz="1800" dirty="0" err="1" smtClean="0"/>
              <a:t>udpSocket.checkForNewPacket</a:t>
            </a:r>
            <a:r>
              <a:rPr lang="en-US" sz="1800" dirty="0" smtClean="0"/>
              <a:t>(</a:t>
            </a:r>
            <a:r>
              <a:rPr lang="en-US" sz="1800" dirty="0" err="1" smtClean="0"/>
              <a:t>pkt</a:t>
            </a:r>
            <a:r>
              <a:rPr lang="en-US" sz="1800" dirty="0" smtClean="0"/>
              <a:t>, 2)&gt;0)</a:t>
            </a:r>
          </a:p>
          <a:p>
            <a:pPr lvl="3"/>
            <a:r>
              <a:rPr lang="en-US" sz="1800" dirty="0" smtClean="0"/>
              <a:t>// process data</a:t>
            </a:r>
          </a:p>
          <a:p>
            <a:pPr lvl="2"/>
            <a:r>
              <a:rPr lang="en-US" sz="1800" dirty="0" smtClean="0"/>
              <a:t>else</a:t>
            </a:r>
          </a:p>
          <a:p>
            <a:pPr lvl="3"/>
            <a:r>
              <a:rPr lang="en-US" sz="1800" dirty="0" smtClean="0"/>
              <a:t>// data is not ready</a:t>
            </a:r>
            <a:endParaRPr lang="en-US" sz="3200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3810000" y="4572000"/>
            <a:ext cx="44869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e.g., send </a:t>
            </a:r>
            <a:r>
              <a:rPr lang="en-US" sz="2000" dirty="0" err="1" smtClean="0"/>
              <a:t>pkt</a:t>
            </a:r>
            <a:endParaRPr lang="en-US" sz="2000" dirty="0" smtClean="0"/>
          </a:p>
          <a:p>
            <a:r>
              <a:rPr lang="en-US" sz="2000" dirty="0" smtClean="0"/>
              <a:t>Packet </a:t>
            </a:r>
            <a:r>
              <a:rPr lang="en-US" sz="2000" dirty="0" err="1" smtClean="0"/>
              <a:t>pkt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….</a:t>
            </a:r>
          </a:p>
          <a:p>
            <a:r>
              <a:rPr lang="en-US" sz="2000" dirty="0" err="1" smtClean="0"/>
              <a:t>udpSocket.sendTo</a:t>
            </a:r>
            <a:r>
              <a:rPr lang="en-US" sz="2000" dirty="0" smtClean="0"/>
              <a:t>(</a:t>
            </a:r>
            <a:r>
              <a:rPr lang="en-US" sz="2000" dirty="0" err="1" smtClean="0"/>
              <a:t>pkt,destinationHostId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// see </a:t>
            </a:r>
            <a:r>
              <a:rPr lang="en-US" sz="2000" dirty="0" err="1" smtClean="0"/>
              <a:t>HostId</a:t>
            </a:r>
            <a:r>
              <a:rPr lang="en-US" sz="2000" dirty="0" smtClean="0"/>
              <a:t> class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HostId</a:t>
            </a:r>
            <a:endParaRPr lang="en-US" dirty="0" smtClean="0"/>
          </a:p>
          <a:p>
            <a:pPr lvl="1"/>
            <a:r>
              <a:rPr lang="en-US" dirty="0" smtClean="0"/>
              <a:t>char _address[ADDRESS_LENGTH];</a:t>
            </a:r>
          </a:p>
          <a:p>
            <a:pPr lvl="1"/>
            <a:r>
              <a:rPr lang="en-US" dirty="0" smtClean="0"/>
              <a:t>Boost::uint16_t _port;</a:t>
            </a:r>
          </a:p>
          <a:p>
            <a:pPr lvl="1"/>
            <a:r>
              <a:rPr lang="en-US" dirty="0" smtClean="0"/>
              <a:t>E.g., set address and port</a:t>
            </a:r>
          </a:p>
          <a:p>
            <a:pPr lvl="2"/>
            <a:r>
              <a:rPr lang="en-US" dirty="0" err="1" smtClean="0"/>
              <a:t>HostId</a:t>
            </a:r>
            <a:r>
              <a:rPr lang="en-US" dirty="0" smtClean="0"/>
              <a:t> host(address, port);</a:t>
            </a:r>
          </a:p>
          <a:p>
            <a:pPr lvl="1"/>
            <a:r>
              <a:rPr lang="en-US" dirty="0" smtClean="0"/>
              <a:t>E.g., get </a:t>
            </a:r>
            <a:r>
              <a:rPr lang="en-US" dirty="0" err="1" smtClean="0"/>
              <a:t>HostId</a:t>
            </a:r>
            <a:r>
              <a:rPr lang="en-US" dirty="0" smtClean="0"/>
              <a:t> from packet</a:t>
            </a:r>
          </a:p>
          <a:p>
            <a:pPr lvl="2"/>
            <a:r>
              <a:rPr lang="en-US" dirty="0" smtClean="0"/>
              <a:t>Packet </a:t>
            </a:r>
            <a:r>
              <a:rPr lang="en-US" dirty="0" err="1" smtClean="0"/>
              <a:t>pkt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HostId</a:t>
            </a:r>
            <a:r>
              <a:rPr lang="en-US" dirty="0" smtClean="0"/>
              <a:t> host;</a:t>
            </a:r>
          </a:p>
          <a:p>
            <a:pPr lvl="2"/>
            <a:r>
              <a:rPr lang="en-US" dirty="0" smtClean="0"/>
              <a:t>If (</a:t>
            </a:r>
            <a:r>
              <a:rPr lang="en-US" dirty="0" err="1" smtClean="0"/>
              <a:t>udpSocket.checkForNewPacket</a:t>
            </a:r>
            <a:r>
              <a:rPr lang="en-US" dirty="0" smtClean="0"/>
              <a:t>(</a:t>
            </a:r>
            <a:r>
              <a:rPr lang="en-US" dirty="0" err="1" smtClean="0"/>
              <a:t>pkt</a:t>
            </a:r>
            <a:r>
              <a:rPr lang="en-US" dirty="0" smtClean="0"/>
              <a:t>, 2)&gt;0)</a:t>
            </a:r>
          </a:p>
          <a:p>
            <a:pPr lvl="3"/>
            <a:r>
              <a:rPr lang="en-US" dirty="0" err="1" smtClean="0"/>
              <a:t>host.getFromPacket</a:t>
            </a:r>
            <a:r>
              <a:rPr lang="en-US" dirty="0" smtClean="0"/>
              <a:t>(</a:t>
            </a:r>
            <a:r>
              <a:rPr lang="en-US" dirty="0" err="1" smtClean="0"/>
              <a:t>pkt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E.g., put </a:t>
            </a:r>
            <a:r>
              <a:rPr lang="en-US" dirty="0" err="1" smtClean="0"/>
              <a:t>HostId</a:t>
            </a:r>
            <a:r>
              <a:rPr lang="en-US" dirty="0" smtClean="0"/>
              <a:t> onto packet</a:t>
            </a:r>
          </a:p>
          <a:p>
            <a:pPr lvl="2"/>
            <a:r>
              <a:rPr lang="en-US" dirty="0" err="1" smtClean="0"/>
              <a:t>HostId</a:t>
            </a:r>
            <a:r>
              <a:rPr lang="en-US" dirty="0" smtClean="0"/>
              <a:t> </a:t>
            </a:r>
            <a:r>
              <a:rPr lang="en-US" dirty="0" err="1" smtClean="0"/>
              <a:t>thisHost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… </a:t>
            </a:r>
            <a:r>
              <a:rPr lang="en-US" dirty="0" err="1" smtClean="0"/>
              <a:t>thisHost</a:t>
            </a:r>
            <a:r>
              <a:rPr lang="en-US" dirty="0" smtClean="0"/>
              <a:t> is the 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 err="1" smtClean="0"/>
              <a:t>ip</a:t>
            </a:r>
            <a:r>
              <a:rPr lang="en-US" dirty="0" smtClean="0"/>
              <a:t> and port of this host</a:t>
            </a:r>
          </a:p>
          <a:p>
            <a:pPr lvl="2"/>
            <a:r>
              <a:rPr lang="en-US" dirty="0" smtClean="0"/>
              <a:t>Packet </a:t>
            </a:r>
            <a:r>
              <a:rPr lang="en-US" dirty="0" err="1" smtClean="0"/>
              <a:t>pkt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thisHost.addToPacket</a:t>
            </a:r>
            <a:r>
              <a:rPr lang="en-US" dirty="0" smtClean="0"/>
              <a:t>(</a:t>
            </a:r>
            <a:r>
              <a:rPr lang="en-US" dirty="0" err="1" smtClean="0"/>
              <a:t>pkt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udpSocket.sendTo</a:t>
            </a:r>
            <a:r>
              <a:rPr lang="en-US" dirty="0" smtClean="0"/>
              <a:t>(</a:t>
            </a:r>
            <a:r>
              <a:rPr lang="en-US" dirty="0" err="1" smtClean="0"/>
              <a:t>pkt</a:t>
            </a:r>
            <a:r>
              <a:rPr lang="en-US" dirty="0" smtClean="0"/>
              <a:t>, </a:t>
            </a:r>
            <a:r>
              <a:rPr lang="en-US" dirty="0" err="1" smtClean="0"/>
              <a:t>hostId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E.g., check if </a:t>
            </a:r>
            <a:r>
              <a:rPr lang="en-US" dirty="0" err="1" smtClean="0"/>
              <a:t>thisHost</a:t>
            </a:r>
            <a:r>
              <a:rPr lang="en-US" dirty="0" smtClean="0"/>
              <a:t> is the same as </a:t>
            </a:r>
            <a:r>
              <a:rPr lang="en-US" dirty="0" err="1" smtClean="0"/>
              <a:t>hostId</a:t>
            </a:r>
            <a:endParaRPr lang="en-US" dirty="0" smtClean="0"/>
          </a:p>
          <a:p>
            <a:pPr lvl="2"/>
            <a:r>
              <a:rPr lang="en-US" dirty="0" smtClean="0"/>
              <a:t>If (</a:t>
            </a:r>
            <a:r>
              <a:rPr lang="en-US" dirty="0" err="1" smtClean="0"/>
              <a:t>thisHost</a:t>
            </a:r>
            <a:r>
              <a:rPr lang="en-US" dirty="0" smtClean="0"/>
              <a:t> == </a:t>
            </a:r>
            <a:r>
              <a:rPr lang="en-US" dirty="0" err="1" smtClean="0"/>
              <a:t>hostId</a:t>
            </a:r>
            <a:r>
              <a:rPr lang="en-US" dirty="0" smtClean="0"/>
              <a:t>) {</a:t>
            </a:r>
          </a:p>
          <a:p>
            <a:pPr lvl="3"/>
            <a:r>
              <a:rPr lang="en-US" dirty="0" smtClean="0"/>
              <a:t>// yes, they are the same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E.g., send </a:t>
            </a:r>
            <a:r>
              <a:rPr lang="en-US" dirty="0" err="1" smtClean="0"/>
              <a:t>pkt</a:t>
            </a:r>
            <a:r>
              <a:rPr lang="en-US" dirty="0" smtClean="0"/>
              <a:t> with </a:t>
            </a:r>
            <a:r>
              <a:rPr lang="en-US" dirty="0" err="1" smtClean="0"/>
              <a:t>thisHost</a:t>
            </a:r>
            <a:r>
              <a:rPr lang="en-US" dirty="0" smtClean="0"/>
              <a:t> to all host in </a:t>
            </a:r>
            <a:r>
              <a:rPr lang="en-US" dirty="0" err="1" smtClean="0"/>
              <a:t>allHost</a:t>
            </a:r>
            <a:r>
              <a:rPr lang="en-US" dirty="0" smtClean="0"/>
              <a:t> list</a:t>
            </a:r>
          </a:p>
          <a:p>
            <a:pPr lvl="2"/>
            <a:r>
              <a:rPr lang="en-US" dirty="0" smtClean="0"/>
              <a:t>Packet </a:t>
            </a:r>
            <a:r>
              <a:rPr lang="en-US" dirty="0" err="1" smtClean="0"/>
              <a:t>pkt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thisHost.addToPacket</a:t>
            </a:r>
            <a:r>
              <a:rPr lang="en-US" dirty="0" smtClean="0"/>
              <a:t>(</a:t>
            </a:r>
            <a:r>
              <a:rPr lang="en-US" dirty="0" err="1" smtClean="0"/>
              <a:t>pkt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HostId</a:t>
            </a:r>
            <a:r>
              <a:rPr lang="en-US" dirty="0" smtClean="0"/>
              <a:t> &amp;</a:t>
            </a:r>
            <a:r>
              <a:rPr lang="en-US" dirty="0" err="1" smtClean="0"/>
              <a:t>hostid</a:t>
            </a:r>
            <a:r>
              <a:rPr lang="en-US" dirty="0" smtClean="0"/>
              <a:t>, </a:t>
            </a:r>
            <a:r>
              <a:rPr lang="en-US" dirty="0" err="1" smtClean="0"/>
              <a:t>allHost</a:t>
            </a:r>
            <a:r>
              <a:rPr lang="en-US" dirty="0" smtClean="0"/>
              <a:t>) </a:t>
            </a:r>
          </a:p>
          <a:p>
            <a:pPr lvl="3"/>
            <a:r>
              <a:rPr lang="en-US" dirty="0" err="1" smtClean="0"/>
              <a:t>udpSocket.sendTo</a:t>
            </a:r>
            <a:r>
              <a:rPr lang="en-US" dirty="0" smtClean="0"/>
              <a:t>(</a:t>
            </a:r>
            <a:r>
              <a:rPr lang="en-US" dirty="0" err="1" smtClean="0"/>
              <a:t>pkt</a:t>
            </a:r>
            <a:r>
              <a:rPr lang="en-US" dirty="0" smtClean="0"/>
              <a:t>, </a:t>
            </a:r>
            <a:r>
              <a:rPr lang="en-US" dirty="0" err="1" smtClean="0"/>
              <a:t>hostId</a:t>
            </a:r>
            <a:r>
              <a:rPr lang="en-US" dirty="0" smtClean="0"/>
              <a:t>);</a:t>
            </a:r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3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NeighborInfo</a:t>
            </a:r>
            <a:endParaRPr lang="en-US" dirty="0" smtClean="0"/>
          </a:p>
          <a:p>
            <a:pPr lvl="1"/>
            <a:r>
              <a:rPr lang="en-US" dirty="0" err="1" smtClean="0"/>
              <a:t>HostId</a:t>
            </a:r>
            <a:r>
              <a:rPr lang="en-US" dirty="0" smtClean="0"/>
              <a:t> </a:t>
            </a:r>
            <a:r>
              <a:rPr lang="en-US" dirty="0" err="1" smtClean="0"/>
              <a:t>hostId</a:t>
            </a:r>
            <a:r>
              <a:rPr lang="en-US" dirty="0" smtClean="0"/>
              <a:t>; // the id of neighbor</a:t>
            </a:r>
          </a:p>
          <a:p>
            <a:pPr lvl="1"/>
            <a:r>
              <a:rPr lang="en-US" dirty="0" err="1" smtClean="0"/>
              <a:t>time_t</a:t>
            </a:r>
            <a:r>
              <a:rPr lang="en-US" dirty="0" smtClean="0"/>
              <a:t> </a:t>
            </a:r>
            <a:r>
              <a:rPr lang="en-US" dirty="0" err="1" smtClean="0"/>
              <a:t>timeWhenLastHelloArrived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Functions</a:t>
            </a:r>
          </a:p>
          <a:p>
            <a:pPr lvl="2"/>
            <a:r>
              <a:rPr lang="en-US" dirty="0" err="1" smtClean="0"/>
              <a:t>addToPacket</a:t>
            </a:r>
            <a:endParaRPr lang="en-US" dirty="0" smtClean="0"/>
          </a:p>
          <a:p>
            <a:pPr lvl="2"/>
            <a:r>
              <a:rPr lang="en-US" dirty="0" err="1" smtClean="0"/>
              <a:t>getFromPacket</a:t>
            </a:r>
            <a:endParaRPr lang="en-US" dirty="0" smtClean="0"/>
          </a:p>
          <a:p>
            <a:pPr lvl="2"/>
            <a:r>
              <a:rPr lang="en-US" dirty="0" err="1" smtClean="0"/>
              <a:t>updateTimeToCurrentTime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==</a:t>
            </a:r>
          </a:p>
          <a:p>
            <a:pPr lvl="3"/>
            <a:r>
              <a:rPr lang="en-US" dirty="0" smtClean="0"/>
              <a:t>Only checks </a:t>
            </a:r>
            <a:r>
              <a:rPr lang="en-US" dirty="0" err="1" smtClean="0"/>
              <a:t>hostId’s</a:t>
            </a:r>
            <a:r>
              <a:rPr lang="en-US" dirty="0" smtClean="0"/>
              <a:t> match, ignores </a:t>
            </a:r>
            <a:r>
              <a:rPr lang="en-US" dirty="0" err="1" smtClean="0"/>
              <a:t>timeWhenLastHelloArrived</a:t>
            </a:r>
            <a:endParaRPr lang="en-US" dirty="0" smtClean="0"/>
          </a:p>
          <a:p>
            <a:pPr lvl="1"/>
            <a:r>
              <a:rPr lang="en-US" dirty="0" smtClean="0"/>
              <a:t>E.g., </a:t>
            </a:r>
          </a:p>
          <a:p>
            <a:pPr lvl="2"/>
            <a:r>
              <a:rPr lang="en-US" dirty="0" smtClean="0"/>
              <a:t>Packet </a:t>
            </a:r>
            <a:r>
              <a:rPr lang="en-US" dirty="0" err="1" smtClean="0"/>
              <a:t>pkt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Foreach</a:t>
            </a:r>
            <a:r>
              <a:rPr lang="en-US" dirty="0" smtClean="0"/>
              <a:t>( </a:t>
            </a:r>
            <a:r>
              <a:rPr lang="en-US" dirty="0" err="1" smtClean="0"/>
              <a:t>NeighborInfo</a:t>
            </a:r>
            <a:r>
              <a:rPr lang="en-US" dirty="0" smtClean="0"/>
              <a:t> &amp;neighbor, </a:t>
            </a:r>
            <a:r>
              <a:rPr lang="en-US" dirty="0" err="1" smtClean="0"/>
              <a:t>allNeighbors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 smtClean="0"/>
              <a:t>Neighbor.addToPkt</a:t>
            </a:r>
            <a:r>
              <a:rPr lang="en-US" dirty="0" smtClean="0"/>
              <a:t>(</a:t>
            </a:r>
            <a:r>
              <a:rPr lang="en-US" dirty="0" err="1" smtClean="0"/>
              <a:t>pkt</a:t>
            </a:r>
            <a:r>
              <a:rPr lang="en-US" dirty="0" smtClean="0"/>
              <a:t>);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Find N neighbors</a:t>
            </a:r>
          </a:p>
          <a:p>
            <a:pPr lvl="1"/>
            <a:r>
              <a:rPr lang="en-US" dirty="0" smtClean="0"/>
              <a:t>A node is a neighbor if two-way communication is possible and verified</a:t>
            </a:r>
          </a:p>
          <a:p>
            <a:pPr lvl="2"/>
            <a:r>
              <a:rPr lang="en-US" dirty="0" smtClean="0"/>
              <a:t>Two-communication == bidirectional link</a:t>
            </a:r>
          </a:p>
          <a:p>
            <a:r>
              <a:rPr lang="en-US" dirty="0" smtClean="0"/>
              <a:t>Maintain N neighbors</a:t>
            </a:r>
          </a:p>
          <a:p>
            <a:pPr lvl="1"/>
            <a:r>
              <a:rPr lang="en-US" dirty="0" smtClean="0"/>
              <a:t>If two-way communication is no longer verified, the node is no longer a neighbor</a:t>
            </a:r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HelloMessage</a:t>
            </a:r>
            <a:endParaRPr lang="en-US" dirty="0" smtClean="0"/>
          </a:p>
          <a:p>
            <a:pPr lvl="1"/>
            <a:r>
              <a:rPr lang="en-US" dirty="0" smtClean="0"/>
              <a:t>boost::uint8_t type // not important for this project</a:t>
            </a:r>
          </a:p>
          <a:p>
            <a:pPr lvl="1"/>
            <a:r>
              <a:rPr lang="en-US" dirty="0" err="1" smtClean="0"/>
              <a:t>HostId</a:t>
            </a:r>
            <a:r>
              <a:rPr lang="en-US" dirty="0" smtClean="0"/>
              <a:t> source;</a:t>
            </a:r>
          </a:p>
          <a:p>
            <a:pPr lvl="1"/>
            <a:r>
              <a:rPr lang="en-US" dirty="0" smtClean="0"/>
              <a:t>Boost::uint16_t </a:t>
            </a:r>
            <a:r>
              <a:rPr lang="en-US" dirty="0" err="1" smtClean="0"/>
              <a:t>numberOfNeighbors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list&lt;</a:t>
            </a:r>
            <a:r>
              <a:rPr lang="en-US" dirty="0" err="1" smtClean="0"/>
              <a:t>HostId</a:t>
            </a:r>
            <a:r>
              <a:rPr lang="en-US" dirty="0" smtClean="0"/>
              <a:t>&gt; neighbors;</a:t>
            </a: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Show</a:t>
            </a:r>
          </a:p>
          <a:p>
            <a:pPr lvl="1"/>
            <a:r>
              <a:rPr lang="en-US" dirty="0" err="1" smtClean="0"/>
              <a:t>addToPacket</a:t>
            </a:r>
            <a:endParaRPr lang="en-US" dirty="0" smtClean="0"/>
          </a:p>
          <a:p>
            <a:pPr lvl="1"/>
            <a:r>
              <a:rPr lang="en-US" dirty="0" err="1" smtClean="0"/>
              <a:t>getFromPacket</a:t>
            </a:r>
            <a:endParaRPr lang="en-US" dirty="0" smtClean="0"/>
          </a:p>
          <a:p>
            <a:pPr lvl="1"/>
            <a:r>
              <a:rPr lang="en-US" dirty="0" err="1" smtClean="0"/>
              <a:t>addToNeighborList</a:t>
            </a:r>
            <a:endParaRPr lang="en-US" dirty="0" smtClean="0"/>
          </a:p>
          <a:p>
            <a:r>
              <a:rPr lang="en-US" dirty="0" smtClean="0"/>
              <a:t>E.g., add neighbors to </a:t>
            </a:r>
            <a:r>
              <a:rPr lang="en-US" dirty="0" err="1" smtClean="0"/>
              <a:t>helloMessage</a:t>
            </a:r>
            <a:endParaRPr lang="en-US" dirty="0" smtClean="0"/>
          </a:p>
          <a:p>
            <a:pPr lvl="1"/>
            <a:r>
              <a:rPr lang="en-US" dirty="0" err="1" smtClean="0"/>
              <a:t>HelloMessage</a:t>
            </a:r>
            <a:r>
              <a:rPr lang="en-US" dirty="0" smtClean="0"/>
              <a:t> </a:t>
            </a:r>
            <a:r>
              <a:rPr lang="en-US" dirty="0" err="1" smtClean="0"/>
              <a:t>helloMessage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helloMessage.type</a:t>
            </a:r>
            <a:r>
              <a:rPr lang="en-US" dirty="0" smtClean="0"/>
              <a:t> = HELLO_MESSAGE_TYPE;</a:t>
            </a:r>
          </a:p>
          <a:p>
            <a:pPr lvl="1"/>
            <a:r>
              <a:rPr lang="en-US" dirty="0" err="1" smtClean="0"/>
              <a:t>helloMessage.source</a:t>
            </a:r>
            <a:r>
              <a:rPr lang="en-US" dirty="0" smtClean="0"/>
              <a:t> = </a:t>
            </a:r>
            <a:r>
              <a:rPr lang="en-US" dirty="0" err="1" smtClean="0"/>
              <a:t>thisHost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NeighborInfo</a:t>
            </a:r>
            <a:r>
              <a:rPr lang="en-US" dirty="0" smtClean="0"/>
              <a:t> &amp;</a:t>
            </a:r>
            <a:r>
              <a:rPr lang="en-US" dirty="0" err="1" smtClean="0"/>
              <a:t>neighborInfo</a:t>
            </a:r>
            <a:r>
              <a:rPr lang="en-US" dirty="0" smtClean="0"/>
              <a:t> , </a:t>
            </a:r>
            <a:r>
              <a:rPr lang="en-US" dirty="0" err="1" smtClean="0"/>
              <a:t>bidirectionalNeighbors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helloMessage.addToNeighborList</a:t>
            </a:r>
            <a:r>
              <a:rPr lang="en-US" dirty="0" smtClean="0"/>
              <a:t>(</a:t>
            </a:r>
            <a:r>
              <a:rPr lang="en-US" dirty="0" err="1" smtClean="0"/>
              <a:t>neighborInfo.hostId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Packet </a:t>
            </a:r>
            <a:r>
              <a:rPr lang="en-US" dirty="0" err="1" smtClean="0"/>
              <a:t>pkt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helloMessage.getPktReadyForWriting</a:t>
            </a:r>
            <a:r>
              <a:rPr lang="en-US" dirty="0" smtClean="0"/>
              <a:t>….</a:t>
            </a:r>
            <a:endParaRPr lang="en-US" dirty="0"/>
          </a:p>
          <a:p>
            <a:pPr lvl="1"/>
            <a:r>
              <a:rPr lang="en-US" dirty="0" err="1" smtClean="0"/>
              <a:t>helloMessage.addToPacket</a:t>
            </a:r>
            <a:r>
              <a:rPr lang="en-US" dirty="0" smtClean="0"/>
              <a:t>(</a:t>
            </a:r>
            <a:r>
              <a:rPr lang="en-US" dirty="0" err="1" smtClean="0"/>
              <a:t>pkt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udpSocket.sentTo</a:t>
            </a:r>
            <a:r>
              <a:rPr lang="en-US" dirty="0" smtClean="0"/>
              <a:t>(</a:t>
            </a:r>
            <a:r>
              <a:rPr lang="en-US" dirty="0" err="1" smtClean="0"/>
              <a:t>pkt</a:t>
            </a:r>
            <a:r>
              <a:rPr lang="en-US" dirty="0" smtClean="0"/>
              <a:t>, </a:t>
            </a:r>
            <a:r>
              <a:rPr lang="en-US" dirty="0" err="1" smtClean="0"/>
              <a:t>someDestinationHostId</a:t>
            </a:r>
            <a:r>
              <a:rPr lang="en-US" dirty="0" smtClean="0"/>
              <a:t>);</a:t>
            </a:r>
          </a:p>
          <a:p>
            <a:pPr lvl="1"/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0" y="533400"/>
            <a:ext cx="4495800" cy="55927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400" dirty="0" smtClean="0"/>
              <a:t>Check if </a:t>
            </a:r>
            <a:r>
              <a:rPr lang="en-US" sz="3400" dirty="0" err="1" smtClean="0"/>
              <a:t>thisHost</a:t>
            </a:r>
            <a:r>
              <a:rPr lang="en-US" sz="3400" dirty="0" smtClean="0"/>
              <a:t> is in list of neighbors received from neighbor</a:t>
            </a:r>
          </a:p>
          <a:p>
            <a:pPr>
              <a:buNone/>
            </a:pPr>
            <a:r>
              <a:rPr lang="en-US" sz="3400" dirty="0" smtClean="0"/>
              <a:t>Packet </a:t>
            </a:r>
            <a:r>
              <a:rPr lang="en-US" sz="3400" dirty="0" err="1" smtClean="0"/>
              <a:t>pkt</a:t>
            </a:r>
            <a:r>
              <a:rPr lang="en-US" sz="3400" dirty="0" smtClean="0"/>
              <a:t>;</a:t>
            </a:r>
          </a:p>
          <a:p>
            <a:pPr>
              <a:buNone/>
            </a:pPr>
            <a:r>
              <a:rPr lang="en-US" sz="3400" dirty="0" smtClean="0"/>
              <a:t>If (</a:t>
            </a:r>
            <a:r>
              <a:rPr lang="en-US" sz="3400" dirty="0" err="1" smtClean="0"/>
              <a:t>udpSocket.checkForNewPacket</a:t>
            </a:r>
            <a:r>
              <a:rPr lang="en-US" sz="3400" dirty="0" smtClean="0"/>
              <a:t>(</a:t>
            </a:r>
            <a:r>
              <a:rPr lang="en-US" sz="3400" dirty="0" err="1" smtClean="0"/>
              <a:t>pkt</a:t>
            </a:r>
            <a:r>
              <a:rPr lang="en-US" sz="3400" dirty="0" smtClean="0"/>
              <a:t>, 2)&gt;0)</a:t>
            </a:r>
          </a:p>
          <a:p>
            <a:pPr>
              <a:buNone/>
            </a:pPr>
            <a:r>
              <a:rPr lang="en-US" sz="3400" dirty="0" smtClean="0"/>
              <a:t>{</a:t>
            </a:r>
          </a:p>
          <a:p>
            <a:pPr>
              <a:buNone/>
            </a:pPr>
            <a:r>
              <a:rPr lang="en-US" sz="3400" dirty="0" smtClean="0"/>
              <a:t>	</a:t>
            </a:r>
            <a:r>
              <a:rPr lang="en-US" sz="3400" dirty="0" err="1" smtClean="0"/>
              <a:t>HelloMessage</a:t>
            </a:r>
            <a:r>
              <a:rPr lang="en-US" sz="3400" dirty="0" smtClean="0"/>
              <a:t> </a:t>
            </a:r>
            <a:r>
              <a:rPr lang="en-US" sz="3400" dirty="0" err="1" smtClean="0"/>
              <a:t>helloMessage</a:t>
            </a:r>
            <a:r>
              <a:rPr lang="en-US" sz="3400" dirty="0" smtClean="0"/>
              <a:t>;</a:t>
            </a:r>
          </a:p>
          <a:p>
            <a:pPr>
              <a:buNone/>
            </a:pPr>
            <a:r>
              <a:rPr lang="en-US" sz="3400" dirty="0" smtClean="0"/>
              <a:t>	</a:t>
            </a:r>
            <a:r>
              <a:rPr lang="en-US" sz="3400" dirty="0" err="1" smtClean="0"/>
              <a:t>helloMessage.getFromPacket</a:t>
            </a:r>
            <a:r>
              <a:rPr lang="en-US" sz="3400" dirty="0" smtClean="0"/>
              <a:t>(</a:t>
            </a:r>
            <a:r>
              <a:rPr lang="en-US" sz="3400" dirty="0" err="1" smtClean="0"/>
              <a:t>pkt</a:t>
            </a:r>
            <a:r>
              <a:rPr lang="en-US" sz="3400" dirty="0" smtClean="0"/>
              <a:t>);</a:t>
            </a:r>
          </a:p>
          <a:p>
            <a:pPr>
              <a:buNone/>
            </a:pPr>
            <a:r>
              <a:rPr lang="en-US" sz="3400" dirty="0" smtClean="0"/>
              <a:t>	</a:t>
            </a:r>
            <a:r>
              <a:rPr lang="en-US" sz="3400" dirty="0" err="1" smtClean="0"/>
              <a:t>foreach</a:t>
            </a:r>
            <a:r>
              <a:rPr lang="en-US" sz="3400" dirty="0" smtClean="0"/>
              <a:t>(</a:t>
            </a:r>
            <a:r>
              <a:rPr lang="en-US" sz="3400" dirty="0" err="1" smtClean="0"/>
              <a:t>HostId</a:t>
            </a:r>
            <a:r>
              <a:rPr lang="en-US" sz="3400" dirty="0" smtClean="0"/>
              <a:t> &amp;</a:t>
            </a:r>
            <a:r>
              <a:rPr lang="en-US" sz="3400" dirty="0" err="1" smtClean="0"/>
              <a:t>hostId</a:t>
            </a:r>
            <a:r>
              <a:rPr lang="en-US" sz="3400" dirty="0" smtClean="0"/>
              <a:t>, </a:t>
            </a:r>
            <a:r>
              <a:rPr lang="en-US" sz="3400" dirty="0" err="1" smtClean="0"/>
              <a:t>helloMessage.neighbors</a:t>
            </a:r>
            <a:r>
              <a:rPr lang="en-US" sz="3400" dirty="0" smtClean="0"/>
              <a:t>) {</a:t>
            </a:r>
          </a:p>
          <a:p>
            <a:pPr>
              <a:buNone/>
            </a:pPr>
            <a:r>
              <a:rPr lang="en-US" sz="3400" dirty="0" smtClean="0"/>
              <a:t>		if (</a:t>
            </a:r>
            <a:r>
              <a:rPr lang="en-US" sz="3400" dirty="0" err="1" smtClean="0"/>
              <a:t>thisHost</a:t>
            </a:r>
            <a:r>
              <a:rPr lang="en-US" sz="3400" dirty="0" smtClean="0"/>
              <a:t> == </a:t>
            </a:r>
            <a:r>
              <a:rPr lang="en-US" sz="3400" dirty="0" err="1" smtClean="0"/>
              <a:t>hostId</a:t>
            </a:r>
            <a:r>
              <a:rPr lang="en-US" sz="3400" dirty="0" smtClean="0"/>
              <a:t>) {</a:t>
            </a:r>
          </a:p>
          <a:p>
            <a:pPr>
              <a:buNone/>
            </a:pPr>
            <a:r>
              <a:rPr lang="en-US" sz="3400" dirty="0" smtClean="0"/>
              <a:t>			// yes it is</a:t>
            </a:r>
          </a:p>
          <a:p>
            <a:pPr>
              <a:buNone/>
            </a:pPr>
            <a:r>
              <a:rPr lang="en-US" sz="3400" dirty="0" smtClean="0"/>
              <a:t>		}</a:t>
            </a:r>
          </a:p>
          <a:p>
            <a:pPr>
              <a:buNone/>
            </a:pPr>
            <a:r>
              <a:rPr lang="en-US" sz="3400" dirty="0" smtClean="0"/>
              <a:t>	}</a:t>
            </a:r>
          </a:p>
          <a:p>
            <a:pPr>
              <a:buNone/>
            </a:pPr>
            <a:r>
              <a:rPr lang="en-US" sz="3400" dirty="0" smtClean="0"/>
              <a:t>}</a:t>
            </a:r>
          </a:p>
          <a:p>
            <a:pPr>
              <a:buNone/>
            </a:pPr>
            <a:r>
              <a:rPr lang="en-US" sz="1100" dirty="0" smtClean="0"/>
              <a:t>	}</a:t>
            </a:r>
          </a:p>
          <a:p>
            <a:pPr>
              <a:buNone/>
            </a:pPr>
            <a:r>
              <a:rPr lang="en-US" sz="600" dirty="0" smtClean="0"/>
              <a:t>}</a:t>
            </a:r>
          </a:p>
          <a:p>
            <a:pPr>
              <a:buNone/>
            </a:pPr>
            <a:endParaRPr lang="en-US" sz="600" dirty="0" smtClean="0"/>
          </a:p>
          <a:p>
            <a:pPr>
              <a:buNone/>
            </a:pPr>
            <a:r>
              <a:rPr lang="en-US" sz="600" dirty="0" smtClean="0"/>
              <a:t>	</a:t>
            </a:r>
          </a:p>
          <a:p>
            <a:pPr>
              <a:buNone/>
            </a:pPr>
            <a:endParaRPr lang="en-US" sz="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419600" y="762000"/>
            <a:ext cx="4724400" cy="53641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Remove element from list</a:t>
            </a:r>
          </a:p>
          <a:p>
            <a:pPr>
              <a:buNone/>
            </a:pPr>
            <a:r>
              <a:rPr lang="en-US" dirty="0" smtClean="0"/>
              <a:t>List&lt;</a:t>
            </a:r>
            <a:r>
              <a:rPr lang="en-US" dirty="0" err="1" smtClean="0"/>
              <a:t>NeighborInfo</a:t>
            </a:r>
            <a:r>
              <a:rPr lang="en-US" dirty="0" smtClean="0"/>
              <a:t>&gt; neighbors;</a:t>
            </a:r>
          </a:p>
          <a:p>
            <a:pPr>
              <a:buNone/>
            </a:pPr>
            <a:r>
              <a:rPr lang="en-US" dirty="0" smtClean="0"/>
              <a:t>….</a:t>
            </a:r>
          </a:p>
          <a:p>
            <a:pPr>
              <a:buNone/>
            </a:pPr>
            <a:r>
              <a:rPr lang="en-US" dirty="0" err="1" smtClean="0"/>
              <a:t>NeighborInfo</a:t>
            </a:r>
            <a:r>
              <a:rPr lang="en-US" dirty="0" smtClean="0"/>
              <a:t> </a:t>
            </a:r>
            <a:r>
              <a:rPr lang="en-US" dirty="0" err="1" smtClean="0"/>
              <a:t>neighborToRemove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err="1" smtClean="0"/>
              <a:t>neighbors.remove</a:t>
            </a:r>
            <a:r>
              <a:rPr lang="en-US" dirty="0" smtClean="0"/>
              <a:t>(</a:t>
            </a:r>
            <a:r>
              <a:rPr lang="en-US" dirty="0" err="1" smtClean="0"/>
              <a:t>neighborToRemove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Remove a host</a:t>
            </a:r>
          </a:p>
          <a:p>
            <a:pPr>
              <a:buNone/>
            </a:pPr>
            <a:r>
              <a:rPr lang="en-US" dirty="0" smtClean="0"/>
              <a:t>List&lt;</a:t>
            </a:r>
            <a:r>
              <a:rPr lang="en-US" dirty="0" err="1" smtClean="0"/>
              <a:t>NeighborInfo</a:t>
            </a:r>
            <a:r>
              <a:rPr lang="en-US" dirty="0" smtClean="0"/>
              <a:t>&gt; neighbors;</a:t>
            </a:r>
          </a:p>
          <a:p>
            <a:pPr>
              <a:buNone/>
            </a:pPr>
            <a:r>
              <a:rPr lang="en-US" dirty="0" smtClean="0"/>
              <a:t>….</a:t>
            </a:r>
          </a:p>
          <a:p>
            <a:pPr>
              <a:buNone/>
            </a:pPr>
            <a:r>
              <a:rPr lang="en-US" dirty="0" err="1" smtClean="0"/>
              <a:t>HostId</a:t>
            </a:r>
            <a:r>
              <a:rPr lang="en-US" dirty="0" smtClean="0"/>
              <a:t> </a:t>
            </a:r>
            <a:r>
              <a:rPr lang="en-US" dirty="0" err="1" smtClean="0"/>
              <a:t>hostToRemove</a:t>
            </a:r>
            <a:r>
              <a:rPr lang="en-US" dirty="0" smtClean="0"/>
              <a:t>(address, port);</a:t>
            </a:r>
          </a:p>
          <a:p>
            <a:pPr>
              <a:buNone/>
            </a:pPr>
            <a:r>
              <a:rPr lang="en-US" dirty="0" err="1" smtClean="0"/>
              <a:t>NeighborInfo</a:t>
            </a:r>
            <a:r>
              <a:rPr lang="en-US" dirty="0" smtClean="0"/>
              <a:t> </a:t>
            </a:r>
            <a:r>
              <a:rPr lang="en-US" dirty="0" err="1" smtClean="0"/>
              <a:t>neighborToRemove</a:t>
            </a:r>
            <a:r>
              <a:rPr lang="en-US" dirty="0" smtClean="0"/>
              <a:t>(</a:t>
            </a:r>
            <a:r>
              <a:rPr lang="en-US" dirty="0" err="1" smtClean="0"/>
              <a:t>hostToRemove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neighbors.remove</a:t>
            </a:r>
            <a:r>
              <a:rPr lang="en-US" dirty="0" smtClean="0"/>
              <a:t>(</a:t>
            </a:r>
            <a:r>
              <a:rPr lang="en-US" dirty="0" err="1" smtClean="0"/>
              <a:t>neighborToRemove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/// or</a:t>
            </a:r>
          </a:p>
          <a:p>
            <a:pPr>
              <a:buNone/>
            </a:pPr>
            <a:r>
              <a:rPr lang="en-US" dirty="0" smtClean="0"/>
              <a:t>list&lt;</a:t>
            </a:r>
            <a:r>
              <a:rPr lang="en-US" dirty="0" err="1" smtClean="0"/>
              <a:t>NeighborInfo</a:t>
            </a:r>
            <a:r>
              <a:rPr lang="en-US" dirty="0" smtClean="0"/>
              <a:t>&gt;::</a:t>
            </a:r>
            <a:r>
              <a:rPr lang="en-US" dirty="0" err="1" smtClean="0"/>
              <a:t>iterator</a:t>
            </a:r>
            <a:r>
              <a:rPr lang="en-US" dirty="0" smtClean="0"/>
              <a:t> it;</a:t>
            </a:r>
          </a:p>
          <a:p>
            <a:pPr>
              <a:buNone/>
            </a:pPr>
            <a:r>
              <a:rPr lang="en-US" dirty="0" smtClean="0"/>
              <a:t>for(it = </a:t>
            </a:r>
            <a:r>
              <a:rPr lang="en-US" dirty="0" err="1" smtClean="0"/>
              <a:t>neighbors.begin</a:t>
            </a:r>
            <a:r>
              <a:rPr lang="en-US" dirty="0" smtClean="0"/>
              <a:t>(); it!=</a:t>
            </a:r>
            <a:r>
              <a:rPr lang="en-US" dirty="0" err="1" smtClean="0"/>
              <a:t>neighbors.end</a:t>
            </a:r>
            <a:r>
              <a:rPr lang="en-US" dirty="0" smtClean="0"/>
              <a:t>(); ++it) {</a:t>
            </a:r>
          </a:p>
          <a:p>
            <a:pPr>
              <a:buNone/>
            </a:pPr>
            <a:r>
              <a:rPr lang="en-US" dirty="0" smtClean="0"/>
              <a:t>	if (it-&gt;</a:t>
            </a:r>
            <a:r>
              <a:rPr lang="en-US" dirty="0" err="1" smtClean="0"/>
              <a:t>hostId</a:t>
            </a:r>
            <a:r>
              <a:rPr lang="en-US" dirty="0" smtClean="0"/>
              <a:t> == </a:t>
            </a:r>
            <a:r>
              <a:rPr lang="en-US" dirty="0" err="1" smtClean="0"/>
              <a:t>hostToRemove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neighbors.erase</a:t>
            </a:r>
            <a:r>
              <a:rPr lang="en-US" dirty="0" smtClean="0"/>
              <a:t>(it);</a:t>
            </a:r>
          </a:p>
          <a:p>
            <a:pPr>
              <a:buNone/>
            </a:pPr>
            <a:r>
              <a:rPr lang="en-US" dirty="0" smtClean="0"/>
              <a:t>		break;  // would crash without this break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Neighbor List Activity Diagram</a:t>
            </a:r>
            <a:endParaRPr lang="en-US" dirty="0"/>
          </a:p>
        </p:txBody>
      </p:sp>
      <p:sp>
        <p:nvSpPr>
          <p:cNvPr id="6" name="Rounded Rectangle 5"/>
          <p:cNvSpPr/>
          <p:nvPr>
            <p:custDataLst>
              <p:tags r:id="rId3"/>
            </p:custDataLst>
          </p:nvPr>
        </p:nvSpPr>
        <p:spPr>
          <a:xfrm>
            <a:off x="2209800" y="2057400"/>
            <a:ext cx="11430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8" name="Flowchart: Decision 7"/>
          <p:cNvSpPr/>
          <p:nvPr>
            <p:custDataLst>
              <p:tags r:id="rId4"/>
            </p:custDataLst>
          </p:nvPr>
        </p:nvSpPr>
        <p:spPr>
          <a:xfrm>
            <a:off x="2590800" y="2796915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8" idx="0"/>
          </p:cNvCxnSpPr>
          <p:nvPr>
            <p:custDataLst>
              <p:tags r:id="rId5"/>
            </p:custDataLst>
          </p:nvPr>
        </p:nvCxnSpPr>
        <p:spPr>
          <a:xfrm rot="5400000">
            <a:off x="2525843" y="2541457"/>
            <a:ext cx="51091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>
            <p:custDataLst>
              <p:tags r:id="rId6"/>
            </p:custDataLst>
          </p:nvPr>
        </p:nvSpPr>
        <p:spPr>
          <a:xfrm>
            <a:off x="2057400" y="23622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Hello arrived from node B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8" idx="1"/>
            <a:endCxn id="24" idx="0"/>
          </p:cNvCxnSpPr>
          <p:nvPr>
            <p:custDataLst>
              <p:tags r:id="rId7"/>
            </p:custDataLst>
          </p:nvPr>
        </p:nvCxnSpPr>
        <p:spPr>
          <a:xfrm rot="10800000" flipV="1">
            <a:off x="1752600" y="3063614"/>
            <a:ext cx="838200" cy="82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>
            <p:custDataLst>
              <p:tags r:id="rId8"/>
            </p:custDataLst>
          </p:nvPr>
        </p:nvSpPr>
        <p:spPr>
          <a:xfrm>
            <a:off x="914400" y="327660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</a:t>
            </a:r>
            <a:r>
              <a:rPr lang="en-US" sz="1100" dirty="0" smtClean="0">
                <a:solidFill>
                  <a:srgbClr val="FF0000"/>
                </a:solidFill>
              </a:rPr>
              <a:t>ode B is </a:t>
            </a:r>
            <a:r>
              <a:rPr lang="en-US" sz="1100" dirty="0" err="1" smtClean="0">
                <a:solidFill>
                  <a:srgbClr val="FF0000"/>
                </a:solidFill>
              </a:rPr>
              <a:t>unidirectionalNeighbors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>
            <p:custDataLst>
              <p:tags r:id="rId9"/>
            </p:custDataLst>
          </p:nvPr>
        </p:nvSpPr>
        <p:spPr>
          <a:xfrm>
            <a:off x="2570876" y="3505200"/>
            <a:ext cx="2055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N</a:t>
            </a:r>
            <a:r>
              <a:rPr lang="en-US" sz="1100" dirty="0" smtClean="0">
                <a:solidFill>
                  <a:srgbClr val="FF0000"/>
                </a:solidFill>
              </a:rPr>
              <a:t>ode B is </a:t>
            </a:r>
            <a:r>
              <a:rPr lang="en-US" sz="1100" dirty="0" err="1" smtClean="0">
                <a:solidFill>
                  <a:srgbClr val="FF0000"/>
                </a:solidFill>
              </a:rPr>
              <a:t>bidirectionalNeighbors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8" idx="3"/>
            <a:endCxn id="35" idx="0"/>
          </p:cNvCxnSpPr>
          <p:nvPr>
            <p:custDataLst>
              <p:tags r:id="rId10"/>
            </p:custDataLst>
          </p:nvPr>
        </p:nvCxnSpPr>
        <p:spPr>
          <a:xfrm>
            <a:off x="2971800" y="3063615"/>
            <a:ext cx="914400" cy="82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>
            <p:custDataLst>
              <p:tags r:id="rId11"/>
            </p:custDataLst>
          </p:nvPr>
        </p:nvSpPr>
        <p:spPr>
          <a:xfrm>
            <a:off x="3657599" y="2819400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ode B is neither list</a:t>
            </a:r>
            <a:endParaRPr lang="en-US" sz="1100" dirty="0"/>
          </a:p>
        </p:txBody>
      </p:sp>
      <p:cxnSp>
        <p:nvCxnSpPr>
          <p:cNvPr id="22" name="Straight Arrow Connector 21"/>
          <p:cNvCxnSpPr>
            <a:stCxn id="8" idx="3"/>
            <a:endCxn id="45" idx="1"/>
          </p:cNvCxnSpPr>
          <p:nvPr>
            <p:custDataLst>
              <p:tags r:id="rId12"/>
            </p:custDataLst>
          </p:nvPr>
        </p:nvCxnSpPr>
        <p:spPr>
          <a:xfrm>
            <a:off x="2971800" y="3063615"/>
            <a:ext cx="2819401" cy="22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>
            <p:custDataLst>
              <p:tags r:id="rId13"/>
            </p:custDataLst>
          </p:nvPr>
        </p:nvSpPr>
        <p:spPr>
          <a:xfrm>
            <a:off x="1562100" y="38862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>
            <p:custDataLst>
              <p:tags r:id="rId14"/>
            </p:custDataLst>
          </p:nvPr>
        </p:nvSpPr>
        <p:spPr>
          <a:xfrm>
            <a:off x="914400" y="5181600"/>
            <a:ext cx="1828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Move B from </a:t>
            </a:r>
            <a:r>
              <a:rPr lang="en-US" sz="1200" dirty="0" err="1" smtClean="0">
                <a:solidFill>
                  <a:srgbClr val="FF0000"/>
                </a:solidFill>
              </a:rPr>
              <a:t>unidirectionalNeighbors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to </a:t>
            </a:r>
            <a:r>
              <a:rPr lang="en-US" sz="1200" dirty="0" err="1" smtClean="0">
                <a:solidFill>
                  <a:srgbClr val="FF0000"/>
                </a:solidFill>
              </a:rPr>
              <a:t>bidirectionalNeighbors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4" idx="2"/>
            <a:endCxn id="27" idx="0"/>
          </p:cNvCxnSpPr>
          <p:nvPr>
            <p:custDataLst>
              <p:tags r:id="rId15"/>
            </p:custDataLst>
          </p:nvPr>
        </p:nvCxnSpPr>
        <p:spPr>
          <a:xfrm>
            <a:off x="1752600" y="4419600"/>
            <a:ext cx="76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>
            <p:custDataLst>
              <p:tags r:id="rId16"/>
            </p:custDataLst>
          </p:nvPr>
        </p:nvSpPr>
        <p:spPr>
          <a:xfrm>
            <a:off x="3048000" y="5181600"/>
            <a:ext cx="1828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Move B from </a:t>
            </a:r>
            <a:r>
              <a:rPr lang="en-US" sz="1200" dirty="0" err="1" smtClean="0">
                <a:solidFill>
                  <a:srgbClr val="FF0000"/>
                </a:solidFill>
              </a:rPr>
              <a:t>bidirectionalNeighbors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to </a:t>
            </a:r>
            <a:r>
              <a:rPr lang="en-US" sz="1200" dirty="0" err="1" smtClean="0">
                <a:solidFill>
                  <a:srgbClr val="FF0000"/>
                </a:solidFill>
              </a:rPr>
              <a:t>unidirectionalNeighbors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5" name="Flowchart: Decision 34"/>
          <p:cNvSpPr/>
          <p:nvPr>
            <p:custDataLst>
              <p:tags r:id="rId17"/>
            </p:custDataLst>
          </p:nvPr>
        </p:nvSpPr>
        <p:spPr>
          <a:xfrm>
            <a:off x="3695700" y="38862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5" idx="2"/>
            <a:endCxn id="33" idx="0"/>
          </p:cNvCxnSpPr>
          <p:nvPr>
            <p:custDataLst>
              <p:tags r:id="rId18"/>
            </p:custDataLst>
          </p:nvPr>
        </p:nvCxnSpPr>
        <p:spPr>
          <a:xfrm>
            <a:off x="3886200" y="4419600"/>
            <a:ext cx="76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/>
          <p:cNvSpPr/>
          <p:nvPr>
            <p:custDataLst>
              <p:tags r:id="rId19"/>
            </p:custDataLst>
          </p:nvPr>
        </p:nvSpPr>
        <p:spPr>
          <a:xfrm>
            <a:off x="5791201" y="28194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>
            <p:custDataLst>
              <p:tags r:id="rId20"/>
            </p:custDataLst>
          </p:nvPr>
        </p:nvSpPr>
        <p:spPr>
          <a:xfrm>
            <a:off x="5181600" y="4191000"/>
            <a:ext cx="182879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Put B into </a:t>
            </a:r>
            <a:r>
              <a:rPr lang="en-US" sz="1200" dirty="0" err="1" smtClean="0">
                <a:solidFill>
                  <a:srgbClr val="FF0000"/>
                </a:solidFill>
              </a:rPr>
              <a:t>unidirectionalNeighbors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5" idx="2"/>
            <a:endCxn id="48" idx="0"/>
          </p:cNvCxnSpPr>
          <p:nvPr>
            <p:custDataLst>
              <p:tags r:id="rId21"/>
            </p:custDataLst>
          </p:nvPr>
        </p:nvCxnSpPr>
        <p:spPr>
          <a:xfrm>
            <a:off x="5981701" y="3352800"/>
            <a:ext cx="1142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>
            <p:custDataLst>
              <p:tags r:id="rId22"/>
            </p:custDataLst>
          </p:nvPr>
        </p:nvSpPr>
        <p:spPr>
          <a:xfrm>
            <a:off x="7391400" y="2857500"/>
            <a:ext cx="1752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Put B into </a:t>
            </a:r>
            <a:r>
              <a:rPr lang="en-US" sz="1200" dirty="0" err="1" smtClean="0">
                <a:solidFill>
                  <a:srgbClr val="FF0000"/>
                </a:solidFill>
              </a:rPr>
              <a:t>bidirectionalNeighbors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45" idx="3"/>
            <a:endCxn id="52" idx="1"/>
          </p:cNvCxnSpPr>
          <p:nvPr>
            <p:custDataLst>
              <p:tags r:id="rId23"/>
            </p:custDataLst>
          </p:nvPr>
        </p:nvCxnSpPr>
        <p:spPr>
          <a:xfrm>
            <a:off x="6172201" y="3086100"/>
            <a:ext cx="12191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24" idx="1"/>
            <a:endCxn id="6" idx="1"/>
          </p:cNvCxnSpPr>
          <p:nvPr>
            <p:custDataLst>
              <p:tags r:id="rId24"/>
            </p:custDataLst>
          </p:nvPr>
        </p:nvCxnSpPr>
        <p:spPr>
          <a:xfrm rot="10800000" flipH="1">
            <a:off x="1562100" y="2171700"/>
            <a:ext cx="647700" cy="1981200"/>
          </a:xfrm>
          <a:prstGeom prst="bentConnector3">
            <a:avLst>
              <a:gd name="adj1" fmla="val -1894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5" idx="3"/>
            <a:endCxn id="6" idx="3"/>
          </p:cNvCxnSpPr>
          <p:nvPr>
            <p:custDataLst>
              <p:tags r:id="rId25"/>
            </p:custDataLst>
          </p:nvPr>
        </p:nvCxnSpPr>
        <p:spPr>
          <a:xfrm flipH="1" flipV="1">
            <a:off x="3352800" y="2171700"/>
            <a:ext cx="723900" cy="1981200"/>
          </a:xfrm>
          <a:prstGeom prst="bentConnector3">
            <a:avLst>
              <a:gd name="adj1" fmla="val -315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27" idx="2"/>
            <a:endCxn id="6" idx="1"/>
          </p:cNvCxnSpPr>
          <p:nvPr>
            <p:custDataLst>
              <p:tags r:id="rId26"/>
            </p:custDataLst>
          </p:nvPr>
        </p:nvCxnSpPr>
        <p:spPr>
          <a:xfrm rot="5400000" flipH="1" flipV="1">
            <a:off x="247650" y="3752850"/>
            <a:ext cx="3543300" cy="381000"/>
          </a:xfrm>
          <a:prstGeom prst="bentConnector4">
            <a:avLst>
              <a:gd name="adj1" fmla="val -6452"/>
              <a:gd name="adj2" fmla="val -3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33" idx="2"/>
            <a:endCxn id="6" idx="0"/>
          </p:cNvCxnSpPr>
          <p:nvPr>
            <p:custDataLst>
              <p:tags r:id="rId27"/>
            </p:custDataLst>
          </p:nvPr>
        </p:nvCxnSpPr>
        <p:spPr>
          <a:xfrm rot="5400000" flipH="1">
            <a:off x="1543050" y="3295650"/>
            <a:ext cx="3657600" cy="1181100"/>
          </a:xfrm>
          <a:prstGeom prst="bentConnector5">
            <a:avLst>
              <a:gd name="adj1" fmla="val -6250"/>
              <a:gd name="adj2" fmla="val 167742"/>
              <a:gd name="adj3" fmla="val 1062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78"/>
          <p:cNvCxnSpPr>
            <a:stCxn id="48" idx="2"/>
            <a:endCxn id="6" idx="0"/>
          </p:cNvCxnSpPr>
          <p:nvPr>
            <p:custDataLst>
              <p:tags r:id="rId28"/>
            </p:custDataLst>
          </p:nvPr>
        </p:nvCxnSpPr>
        <p:spPr>
          <a:xfrm rot="5400000" flipH="1">
            <a:off x="3105150" y="1733550"/>
            <a:ext cx="2667000" cy="3314700"/>
          </a:xfrm>
          <a:prstGeom prst="bentConnector5">
            <a:avLst>
              <a:gd name="adj1" fmla="val -8571"/>
              <a:gd name="adj2" fmla="val 55172"/>
              <a:gd name="adj3" fmla="val 1085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52" idx="3"/>
            <a:endCxn id="6" idx="0"/>
          </p:cNvCxnSpPr>
          <p:nvPr>
            <p:custDataLst>
              <p:tags r:id="rId29"/>
            </p:custDataLst>
          </p:nvPr>
        </p:nvCxnSpPr>
        <p:spPr>
          <a:xfrm flipH="1" flipV="1">
            <a:off x="2781300" y="2057400"/>
            <a:ext cx="6362700" cy="1028700"/>
          </a:xfrm>
          <a:prstGeom prst="bentConnector4">
            <a:avLst>
              <a:gd name="adj1" fmla="val -3593"/>
              <a:gd name="adj2" fmla="val 1222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>
            <p:custDataLst>
              <p:tags r:id="rId30"/>
            </p:custDataLst>
          </p:nvPr>
        </p:nvSpPr>
        <p:spPr>
          <a:xfrm>
            <a:off x="6096000" y="266700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This node is listed in the hello as a recently heard node</a:t>
            </a:r>
            <a:endParaRPr lang="en-US" sz="1100" dirty="0"/>
          </a:p>
        </p:txBody>
      </p:sp>
      <p:sp>
        <p:nvSpPr>
          <p:cNvPr id="39" name="TextBox 38"/>
          <p:cNvSpPr txBox="1"/>
          <p:nvPr>
            <p:custDataLst>
              <p:tags r:id="rId31"/>
            </p:custDataLst>
          </p:nvPr>
        </p:nvSpPr>
        <p:spPr>
          <a:xfrm>
            <a:off x="4953000" y="3429000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This node is NOT listed in the hello as a recently heard node</a:t>
            </a:r>
            <a:endParaRPr lang="en-US" sz="1100" dirty="0"/>
          </a:p>
        </p:txBody>
      </p:sp>
      <p:sp>
        <p:nvSpPr>
          <p:cNvPr id="40" name="TextBox 39"/>
          <p:cNvSpPr txBox="1"/>
          <p:nvPr>
            <p:custDataLst>
              <p:tags r:id="rId32"/>
            </p:custDataLst>
          </p:nvPr>
        </p:nvSpPr>
        <p:spPr>
          <a:xfrm>
            <a:off x="762000" y="4522113"/>
            <a:ext cx="16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This node is listed in the hello as a recently heard node</a:t>
            </a:r>
            <a:endParaRPr lang="en-US" sz="1100" dirty="0"/>
          </a:p>
        </p:txBody>
      </p:sp>
      <p:sp>
        <p:nvSpPr>
          <p:cNvPr id="41" name="TextBox 40"/>
          <p:cNvSpPr txBox="1"/>
          <p:nvPr>
            <p:custDataLst>
              <p:tags r:id="rId33"/>
            </p:custDataLst>
          </p:nvPr>
        </p:nvSpPr>
        <p:spPr>
          <a:xfrm>
            <a:off x="3809999" y="4419600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This node is NOT listed in the hello as a recently heard node</a:t>
            </a:r>
            <a:endParaRPr lang="en-US" sz="11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Neighbor List Activity Diagram</a:t>
            </a:r>
            <a:endParaRPr lang="en-US" dirty="0"/>
          </a:p>
        </p:txBody>
      </p:sp>
      <p:sp>
        <p:nvSpPr>
          <p:cNvPr id="6" name="Rounded Rectangle 5"/>
          <p:cNvSpPr/>
          <p:nvPr>
            <p:custDataLst>
              <p:tags r:id="rId3"/>
            </p:custDataLst>
          </p:nvPr>
        </p:nvSpPr>
        <p:spPr>
          <a:xfrm>
            <a:off x="2209800" y="2057400"/>
            <a:ext cx="11430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8" name="Flowchart: Decision 7"/>
          <p:cNvSpPr/>
          <p:nvPr>
            <p:custDataLst>
              <p:tags r:id="rId4"/>
            </p:custDataLst>
          </p:nvPr>
        </p:nvSpPr>
        <p:spPr>
          <a:xfrm>
            <a:off x="2590800" y="2796915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8" idx="0"/>
          </p:cNvCxnSpPr>
          <p:nvPr>
            <p:custDataLst>
              <p:tags r:id="rId5"/>
            </p:custDataLst>
          </p:nvPr>
        </p:nvCxnSpPr>
        <p:spPr>
          <a:xfrm rot="5400000">
            <a:off x="2525843" y="2541457"/>
            <a:ext cx="51091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>
            <p:custDataLst>
              <p:tags r:id="rId6"/>
            </p:custDataLst>
          </p:nvPr>
        </p:nvSpPr>
        <p:spPr>
          <a:xfrm>
            <a:off x="2057400" y="23622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Hello arrived from node B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8" idx="1"/>
            <a:endCxn id="24" idx="0"/>
          </p:cNvCxnSpPr>
          <p:nvPr>
            <p:custDataLst>
              <p:tags r:id="rId7"/>
            </p:custDataLst>
          </p:nvPr>
        </p:nvCxnSpPr>
        <p:spPr>
          <a:xfrm rot="10800000" flipV="1">
            <a:off x="1752600" y="3063614"/>
            <a:ext cx="838200" cy="82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>
            <p:custDataLst>
              <p:tags r:id="rId8"/>
            </p:custDataLst>
          </p:nvPr>
        </p:nvSpPr>
        <p:spPr>
          <a:xfrm>
            <a:off x="914400" y="33528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checkIfInList</a:t>
            </a:r>
            <a:r>
              <a:rPr lang="en-US" sz="1000" dirty="0" smtClean="0">
                <a:solidFill>
                  <a:srgbClr val="FF0000"/>
                </a:solidFill>
              </a:rPr>
              <a:t>(</a:t>
            </a:r>
            <a:r>
              <a:rPr lang="en-US" sz="1000" b="1" dirty="0" smtClean="0">
                <a:solidFill>
                  <a:srgbClr val="7030A0"/>
                </a:solidFill>
              </a:rPr>
              <a:t>sender</a:t>
            </a:r>
            <a:r>
              <a:rPr lang="en-US" sz="1000" dirty="0" smtClean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en-US" sz="1000" dirty="0" err="1" smtClean="0"/>
              <a:t>unidirectionalNeighbors</a:t>
            </a:r>
            <a:r>
              <a:rPr lang="en-US" sz="1000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==true 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8" idx="3"/>
            <a:endCxn id="35" idx="0"/>
          </p:cNvCxnSpPr>
          <p:nvPr>
            <p:custDataLst>
              <p:tags r:id="rId9"/>
            </p:custDataLst>
          </p:nvPr>
        </p:nvCxnSpPr>
        <p:spPr>
          <a:xfrm>
            <a:off x="2971800" y="3063615"/>
            <a:ext cx="914400" cy="82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>
            <p:custDataLst>
              <p:tags r:id="rId10"/>
            </p:custDataLst>
          </p:nvPr>
        </p:nvSpPr>
        <p:spPr>
          <a:xfrm>
            <a:off x="3352800" y="2862590"/>
            <a:ext cx="412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else</a:t>
            </a:r>
            <a:endParaRPr lang="en-US" sz="1100" dirty="0"/>
          </a:p>
        </p:txBody>
      </p:sp>
      <p:cxnSp>
        <p:nvCxnSpPr>
          <p:cNvPr id="22" name="Straight Arrow Connector 21"/>
          <p:cNvCxnSpPr/>
          <p:nvPr>
            <p:custDataLst>
              <p:tags r:id="rId11"/>
            </p:custDataLst>
          </p:nvPr>
        </p:nvCxnSpPr>
        <p:spPr>
          <a:xfrm>
            <a:off x="2971800" y="3048000"/>
            <a:ext cx="2819401" cy="22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>
            <p:custDataLst>
              <p:tags r:id="rId12"/>
            </p:custDataLst>
          </p:nvPr>
        </p:nvSpPr>
        <p:spPr>
          <a:xfrm>
            <a:off x="1562100" y="38862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>
            <p:custDataLst>
              <p:tags r:id="rId13"/>
            </p:custDataLst>
          </p:nvPr>
        </p:nvSpPr>
        <p:spPr>
          <a:xfrm>
            <a:off x="762000" y="5181600"/>
            <a:ext cx="18288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Move B from </a:t>
            </a:r>
            <a:r>
              <a:rPr lang="en-US" sz="1200" dirty="0" err="1" smtClean="0">
                <a:solidFill>
                  <a:schemeClr val="tx1"/>
                </a:solidFill>
              </a:rPr>
              <a:t>unidirectionalNeighbors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to  </a:t>
            </a:r>
            <a:r>
              <a:rPr lang="en-US" sz="1200" dirty="0" err="1" smtClean="0">
                <a:solidFill>
                  <a:schemeClr val="tx1"/>
                </a:solidFill>
              </a:rPr>
              <a:t>bidirectionalNeighbors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9" name="Straight Arrow Connector 28"/>
          <p:cNvCxnSpPr>
            <a:stCxn id="24" idx="2"/>
            <a:endCxn id="27" idx="0"/>
          </p:cNvCxnSpPr>
          <p:nvPr>
            <p:custDataLst>
              <p:tags r:id="rId14"/>
            </p:custDataLst>
          </p:nvPr>
        </p:nvCxnSpPr>
        <p:spPr>
          <a:xfrm flipH="1">
            <a:off x="1676400" y="4419600"/>
            <a:ext cx="76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>
            <p:custDataLst>
              <p:tags r:id="rId15"/>
            </p:custDataLst>
          </p:nvPr>
        </p:nvSpPr>
        <p:spPr>
          <a:xfrm>
            <a:off x="3048000" y="5105400"/>
            <a:ext cx="16764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Move B from  </a:t>
            </a:r>
            <a:r>
              <a:rPr lang="en-US" sz="1200" dirty="0" err="1" smtClean="0">
                <a:solidFill>
                  <a:schemeClr val="tx1"/>
                </a:solidFill>
              </a:rPr>
              <a:t>bidirectionalNeighbors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to  </a:t>
            </a:r>
            <a:r>
              <a:rPr lang="en-US" sz="1200" dirty="0" err="1" smtClean="0">
                <a:solidFill>
                  <a:schemeClr val="tx1"/>
                </a:solidFill>
              </a:rPr>
              <a:t>bidirectionalNeighbors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5" name="Flowchart: Decision 34"/>
          <p:cNvSpPr/>
          <p:nvPr>
            <p:custDataLst>
              <p:tags r:id="rId16"/>
            </p:custDataLst>
          </p:nvPr>
        </p:nvSpPr>
        <p:spPr>
          <a:xfrm>
            <a:off x="3695700" y="38862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5" idx="2"/>
            <a:endCxn id="33" idx="0"/>
          </p:cNvCxnSpPr>
          <p:nvPr>
            <p:custDataLst>
              <p:tags r:id="rId17"/>
            </p:custDataLst>
          </p:nvPr>
        </p:nvCxnSpPr>
        <p:spPr>
          <a:xfrm>
            <a:off x="3886200" y="4419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/>
          <p:cNvSpPr/>
          <p:nvPr>
            <p:custDataLst>
              <p:tags r:id="rId18"/>
            </p:custDataLst>
          </p:nvPr>
        </p:nvSpPr>
        <p:spPr>
          <a:xfrm>
            <a:off x="5791201" y="28194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>
            <p:custDataLst>
              <p:tags r:id="rId19"/>
            </p:custDataLst>
          </p:nvPr>
        </p:nvSpPr>
        <p:spPr>
          <a:xfrm>
            <a:off x="5181600" y="4191000"/>
            <a:ext cx="175259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Put B into  </a:t>
            </a:r>
            <a:r>
              <a:rPr lang="en-US" sz="1200" dirty="0" err="1" smtClean="0">
                <a:solidFill>
                  <a:schemeClr val="tx1"/>
                </a:solidFill>
              </a:rPr>
              <a:t>unidirectionalNeighbors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0" name="Straight Arrow Connector 49"/>
          <p:cNvCxnSpPr>
            <a:stCxn id="45" idx="2"/>
            <a:endCxn id="48" idx="0"/>
          </p:cNvCxnSpPr>
          <p:nvPr>
            <p:custDataLst>
              <p:tags r:id="rId20"/>
            </p:custDataLst>
          </p:nvPr>
        </p:nvCxnSpPr>
        <p:spPr>
          <a:xfrm>
            <a:off x="5981701" y="3352800"/>
            <a:ext cx="761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>
            <p:custDataLst>
              <p:tags r:id="rId21"/>
            </p:custDataLst>
          </p:nvPr>
        </p:nvSpPr>
        <p:spPr>
          <a:xfrm>
            <a:off x="7391400" y="2857500"/>
            <a:ext cx="12954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Put B into </a:t>
            </a:r>
            <a:r>
              <a:rPr lang="en-US" sz="1200" dirty="0" err="1" smtClean="0">
                <a:solidFill>
                  <a:schemeClr val="tx1"/>
                </a:solidFill>
              </a:rPr>
              <a:t>bidirectionalNeighbors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45" idx="3"/>
            <a:endCxn id="52" idx="1"/>
          </p:cNvCxnSpPr>
          <p:nvPr>
            <p:custDataLst>
              <p:tags r:id="rId22"/>
            </p:custDataLst>
          </p:nvPr>
        </p:nvCxnSpPr>
        <p:spPr>
          <a:xfrm>
            <a:off x="6172201" y="3086100"/>
            <a:ext cx="12191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>
            <p:custDataLst>
              <p:tags r:id="rId23"/>
            </p:custDataLst>
          </p:nvPr>
        </p:nvSpPr>
        <p:spPr>
          <a:xfrm>
            <a:off x="6096000" y="266700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This node is listed in the hello as a recently heard node</a:t>
            </a:r>
            <a:endParaRPr lang="en-US" sz="1100" dirty="0"/>
          </a:p>
        </p:txBody>
      </p:sp>
      <p:sp>
        <p:nvSpPr>
          <p:cNvPr id="57" name="TextBox 56"/>
          <p:cNvSpPr txBox="1"/>
          <p:nvPr>
            <p:custDataLst>
              <p:tags r:id="rId24"/>
            </p:custDataLst>
          </p:nvPr>
        </p:nvSpPr>
        <p:spPr>
          <a:xfrm>
            <a:off x="4953000" y="3429000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This node is NOT listed in the hello as a recently heard node</a:t>
            </a:r>
            <a:endParaRPr lang="en-US" sz="1100" dirty="0"/>
          </a:p>
        </p:txBody>
      </p:sp>
      <p:cxnSp>
        <p:nvCxnSpPr>
          <p:cNvPr id="69" name="Elbow Connector 68"/>
          <p:cNvCxnSpPr>
            <a:stCxn id="24" idx="1"/>
            <a:endCxn id="6" idx="1"/>
          </p:cNvCxnSpPr>
          <p:nvPr>
            <p:custDataLst>
              <p:tags r:id="rId25"/>
            </p:custDataLst>
          </p:nvPr>
        </p:nvCxnSpPr>
        <p:spPr>
          <a:xfrm rot="10800000" flipH="1">
            <a:off x="1562100" y="2171700"/>
            <a:ext cx="647700" cy="1981200"/>
          </a:xfrm>
          <a:prstGeom prst="bentConnector3">
            <a:avLst>
              <a:gd name="adj1" fmla="val -1894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5" idx="3"/>
            <a:endCxn id="6" idx="3"/>
          </p:cNvCxnSpPr>
          <p:nvPr>
            <p:custDataLst>
              <p:tags r:id="rId26"/>
            </p:custDataLst>
          </p:nvPr>
        </p:nvCxnSpPr>
        <p:spPr>
          <a:xfrm flipH="1" flipV="1">
            <a:off x="3352800" y="2171700"/>
            <a:ext cx="723900" cy="1981200"/>
          </a:xfrm>
          <a:prstGeom prst="bentConnector3">
            <a:avLst>
              <a:gd name="adj1" fmla="val -315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27" idx="2"/>
            <a:endCxn id="6" idx="1"/>
          </p:cNvCxnSpPr>
          <p:nvPr>
            <p:custDataLst>
              <p:tags r:id="rId27"/>
            </p:custDataLst>
          </p:nvPr>
        </p:nvCxnSpPr>
        <p:spPr>
          <a:xfrm rot="5400000" flipH="1" flipV="1">
            <a:off x="95250" y="3752850"/>
            <a:ext cx="3695700" cy="533400"/>
          </a:xfrm>
          <a:prstGeom prst="bentConnector4">
            <a:avLst>
              <a:gd name="adj1" fmla="val -6186"/>
              <a:gd name="adj2" fmla="val -2142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33" idx="2"/>
            <a:endCxn id="6" idx="0"/>
          </p:cNvCxnSpPr>
          <p:nvPr>
            <p:custDataLst>
              <p:tags r:id="rId28"/>
            </p:custDataLst>
          </p:nvPr>
        </p:nvCxnSpPr>
        <p:spPr>
          <a:xfrm rot="5400000" flipH="1">
            <a:off x="1466850" y="3371850"/>
            <a:ext cx="3733800" cy="1104900"/>
          </a:xfrm>
          <a:prstGeom prst="bentConnector5">
            <a:avLst>
              <a:gd name="adj1" fmla="val -6122"/>
              <a:gd name="adj2" fmla="val 172414"/>
              <a:gd name="adj3" fmla="val 1061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78"/>
          <p:cNvCxnSpPr>
            <a:stCxn id="48" idx="2"/>
            <a:endCxn id="6" idx="0"/>
          </p:cNvCxnSpPr>
          <p:nvPr>
            <p:custDataLst>
              <p:tags r:id="rId29"/>
            </p:custDataLst>
          </p:nvPr>
        </p:nvCxnSpPr>
        <p:spPr>
          <a:xfrm rot="5400000" flipH="1">
            <a:off x="3086100" y="1752600"/>
            <a:ext cx="2667000" cy="3276600"/>
          </a:xfrm>
          <a:prstGeom prst="bentConnector5">
            <a:avLst>
              <a:gd name="adj1" fmla="val -8571"/>
              <a:gd name="adj2" fmla="val 54651"/>
              <a:gd name="adj3" fmla="val 1085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52" idx="3"/>
            <a:endCxn id="6" idx="0"/>
          </p:cNvCxnSpPr>
          <p:nvPr>
            <p:custDataLst>
              <p:tags r:id="rId30"/>
            </p:custDataLst>
          </p:nvPr>
        </p:nvCxnSpPr>
        <p:spPr>
          <a:xfrm flipH="1" flipV="1">
            <a:off x="2781300" y="2057400"/>
            <a:ext cx="5905500" cy="1028700"/>
          </a:xfrm>
          <a:prstGeom prst="bentConnector4">
            <a:avLst>
              <a:gd name="adj1" fmla="val -3871"/>
              <a:gd name="adj2" fmla="val 1222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>
            <p:custDataLst>
              <p:tags r:id="rId31"/>
            </p:custDataLst>
          </p:nvPr>
        </p:nvSpPr>
        <p:spPr>
          <a:xfrm>
            <a:off x="2819400" y="33528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checkIfInList</a:t>
            </a:r>
            <a:r>
              <a:rPr lang="en-US" sz="1000" dirty="0" smtClean="0">
                <a:solidFill>
                  <a:srgbClr val="FF0000"/>
                </a:solidFill>
              </a:rPr>
              <a:t>(</a:t>
            </a:r>
            <a:r>
              <a:rPr lang="en-US" sz="1000" b="1" dirty="0" smtClean="0">
                <a:solidFill>
                  <a:srgbClr val="7030A0"/>
                </a:solidFill>
              </a:rPr>
              <a:t>sender</a:t>
            </a:r>
            <a:r>
              <a:rPr lang="en-US" sz="1000" dirty="0" smtClean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en-US" sz="1000" dirty="0" err="1" smtClean="0"/>
              <a:t>bidirectionalNeighbors</a:t>
            </a:r>
            <a:r>
              <a:rPr lang="en-US" sz="1000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==true 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>
            <p:custDataLst>
              <p:tags r:id="rId32"/>
            </p:custDataLst>
          </p:nvPr>
        </p:nvSpPr>
        <p:spPr>
          <a:xfrm>
            <a:off x="762000" y="4522113"/>
            <a:ext cx="16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This node is listed in the hello as a recently heard node</a:t>
            </a:r>
            <a:endParaRPr lang="en-US" sz="1100" dirty="0"/>
          </a:p>
        </p:txBody>
      </p:sp>
      <p:sp>
        <p:nvSpPr>
          <p:cNvPr id="41" name="TextBox 40"/>
          <p:cNvSpPr txBox="1"/>
          <p:nvPr>
            <p:custDataLst>
              <p:tags r:id="rId33"/>
            </p:custDataLst>
          </p:nvPr>
        </p:nvSpPr>
        <p:spPr>
          <a:xfrm>
            <a:off x="3809999" y="4419600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This node is NOT listed in the hello as a recently heard node</a:t>
            </a:r>
            <a:endParaRPr lang="en-US" sz="11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Neighbor List Activity Diagram</a:t>
            </a:r>
            <a:endParaRPr lang="en-US" dirty="0"/>
          </a:p>
        </p:txBody>
      </p:sp>
      <p:sp>
        <p:nvSpPr>
          <p:cNvPr id="6" name="Rounded Rectangle 5"/>
          <p:cNvSpPr/>
          <p:nvPr>
            <p:custDataLst>
              <p:tags r:id="rId3"/>
            </p:custDataLst>
          </p:nvPr>
        </p:nvSpPr>
        <p:spPr>
          <a:xfrm>
            <a:off x="1790075" y="1447800"/>
            <a:ext cx="19812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udpSocket.checkIfPacketIsReady</a:t>
            </a:r>
            <a:r>
              <a:rPr lang="en-US" sz="1000" dirty="0" smtClean="0">
                <a:solidFill>
                  <a:schemeClr val="tx1"/>
                </a:solidFill>
              </a:rPr>
              <a:t>(Packet &amp;</a:t>
            </a:r>
            <a:r>
              <a:rPr lang="en-US" sz="1000" dirty="0" err="1" smtClean="0">
                <a:solidFill>
                  <a:schemeClr val="tx1"/>
                </a:solidFill>
              </a:rPr>
              <a:t>pkt</a:t>
            </a:r>
            <a:r>
              <a:rPr lang="en-US" sz="1000" dirty="0" smtClean="0">
                <a:solidFill>
                  <a:schemeClr val="tx1"/>
                </a:solidFill>
              </a:rPr>
              <a:t>, </a:t>
            </a:r>
            <a:r>
              <a:rPr lang="en-US" sz="1000" dirty="0" err="1" smtClean="0">
                <a:solidFill>
                  <a:schemeClr val="tx1"/>
                </a:solidFill>
              </a:rPr>
              <a:t>int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TimeOut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>
            <p:custDataLst>
              <p:tags r:id="rId4"/>
            </p:custDataLst>
          </p:nvPr>
        </p:nvSpPr>
        <p:spPr>
          <a:xfrm>
            <a:off x="2590800" y="3558915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142" idx="2"/>
            <a:endCxn id="60" idx="0"/>
          </p:cNvCxnSpPr>
          <p:nvPr>
            <p:custDataLst>
              <p:tags r:id="rId5"/>
            </p:custDataLst>
          </p:nvPr>
        </p:nvCxnSpPr>
        <p:spPr>
          <a:xfrm rot="5400000">
            <a:off x="2628900" y="2895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>
            <p:custDataLst>
              <p:tags r:id="rId6"/>
            </p:custDataLst>
          </p:nvPr>
        </p:nvSpPr>
        <p:spPr>
          <a:xfrm>
            <a:off x="1905000" y="271019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Hello arrived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8" idx="1"/>
            <a:endCxn id="24" idx="0"/>
          </p:cNvCxnSpPr>
          <p:nvPr>
            <p:custDataLst>
              <p:tags r:id="rId7"/>
            </p:custDataLst>
          </p:nvPr>
        </p:nvCxnSpPr>
        <p:spPr>
          <a:xfrm rot="10800000" flipV="1">
            <a:off x="1752600" y="3825614"/>
            <a:ext cx="838200" cy="82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>
            <p:custDataLst>
              <p:tags r:id="rId8"/>
            </p:custDataLst>
          </p:nvPr>
        </p:nvSpPr>
        <p:spPr>
          <a:xfrm>
            <a:off x="914400" y="41148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checkIfInList</a:t>
            </a:r>
            <a:r>
              <a:rPr lang="en-US" sz="1000" dirty="0" smtClean="0"/>
              <a:t>( </a:t>
            </a:r>
            <a:r>
              <a:rPr lang="en-US" sz="1000" b="1" dirty="0" smtClean="0">
                <a:solidFill>
                  <a:srgbClr val="7030A0"/>
                </a:solidFill>
              </a:rPr>
              <a:t>sender</a:t>
            </a:r>
            <a:r>
              <a:rPr lang="en-US" sz="1000" dirty="0" smtClean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en-US" sz="1000" dirty="0" smtClean="0"/>
              <a:t> </a:t>
            </a:r>
            <a:r>
              <a:rPr lang="en-US" sz="1000" dirty="0" err="1" smtClean="0"/>
              <a:t>unidirectionalNeighbors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sz="1000" dirty="0" smtClean="0"/>
              <a:t>==true </a:t>
            </a:r>
            <a:endParaRPr lang="en-US" sz="1000" dirty="0"/>
          </a:p>
        </p:txBody>
      </p:sp>
      <p:cxnSp>
        <p:nvCxnSpPr>
          <p:cNvPr id="19" name="Straight Arrow Connector 18"/>
          <p:cNvCxnSpPr>
            <a:stCxn id="8" idx="3"/>
            <a:endCxn id="35" idx="0"/>
          </p:cNvCxnSpPr>
          <p:nvPr>
            <p:custDataLst>
              <p:tags r:id="rId9"/>
            </p:custDataLst>
          </p:nvPr>
        </p:nvCxnSpPr>
        <p:spPr>
          <a:xfrm>
            <a:off x="2971800" y="3825615"/>
            <a:ext cx="914400" cy="82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>
            <p:custDataLst>
              <p:tags r:id="rId10"/>
            </p:custDataLst>
          </p:nvPr>
        </p:nvSpPr>
        <p:spPr>
          <a:xfrm>
            <a:off x="3352800" y="3624590"/>
            <a:ext cx="412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else</a:t>
            </a:r>
            <a:endParaRPr lang="en-US" sz="1100" dirty="0"/>
          </a:p>
        </p:txBody>
      </p:sp>
      <p:cxnSp>
        <p:nvCxnSpPr>
          <p:cNvPr id="22" name="Straight Arrow Connector 21"/>
          <p:cNvCxnSpPr/>
          <p:nvPr>
            <p:custDataLst>
              <p:tags r:id="rId11"/>
            </p:custDataLst>
          </p:nvPr>
        </p:nvCxnSpPr>
        <p:spPr>
          <a:xfrm>
            <a:off x="2971800" y="3810000"/>
            <a:ext cx="2819401" cy="22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>
            <p:custDataLst>
              <p:tags r:id="rId12"/>
            </p:custDataLst>
          </p:nvPr>
        </p:nvSpPr>
        <p:spPr>
          <a:xfrm>
            <a:off x="1562100" y="46482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>
            <p:custDataLst>
              <p:tags r:id="rId13"/>
            </p:custDataLst>
          </p:nvPr>
        </p:nvSpPr>
        <p:spPr>
          <a:xfrm>
            <a:off x="762000" y="5943600"/>
            <a:ext cx="1828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Move B from  </a:t>
            </a:r>
            <a:r>
              <a:rPr lang="en-US" sz="1200" dirty="0" err="1" smtClean="0">
                <a:solidFill>
                  <a:schemeClr val="tx1"/>
                </a:solidFill>
              </a:rPr>
              <a:t>unidirectionalNeighbors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to  </a:t>
            </a:r>
            <a:r>
              <a:rPr lang="en-US" sz="1200" dirty="0" err="1" smtClean="0">
                <a:solidFill>
                  <a:schemeClr val="tx1"/>
                </a:solidFill>
              </a:rPr>
              <a:t>bidirectionalNeighbors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9" name="Straight Arrow Connector 28"/>
          <p:cNvCxnSpPr>
            <a:stCxn id="24" idx="2"/>
            <a:endCxn id="27" idx="0"/>
          </p:cNvCxnSpPr>
          <p:nvPr>
            <p:custDataLst>
              <p:tags r:id="rId14"/>
            </p:custDataLst>
          </p:nvPr>
        </p:nvCxnSpPr>
        <p:spPr>
          <a:xfrm flipH="1">
            <a:off x="1676400" y="5181600"/>
            <a:ext cx="76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>
            <p:custDataLst>
              <p:tags r:id="rId15"/>
            </p:custDataLst>
          </p:nvPr>
        </p:nvSpPr>
        <p:spPr>
          <a:xfrm>
            <a:off x="3048000" y="5943600"/>
            <a:ext cx="17526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Move B from  </a:t>
            </a:r>
            <a:r>
              <a:rPr lang="en-US" sz="1200" dirty="0" err="1" smtClean="0">
                <a:solidFill>
                  <a:schemeClr val="tx1"/>
                </a:solidFill>
              </a:rPr>
              <a:t>bidirectionalNeighbors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to  </a:t>
            </a:r>
            <a:r>
              <a:rPr lang="en-US" sz="1200" dirty="0" err="1" smtClean="0">
                <a:solidFill>
                  <a:schemeClr val="tx1"/>
                </a:solidFill>
              </a:rPr>
              <a:t>unidirectionalNeighbors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5" name="Flowchart: Decision 34"/>
          <p:cNvSpPr/>
          <p:nvPr>
            <p:custDataLst>
              <p:tags r:id="rId16"/>
            </p:custDataLst>
          </p:nvPr>
        </p:nvSpPr>
        <p:spPr>
          <a:xfrm>
            <a:off x="3695700" y="46482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5" idx="2"/>
            <a:endCxn id="33" idx="0"/>
          </p:cNvCxnSpPr>
          <p:nvPr>
            <p:custDataLst>
              <p:tags r:id="rId17"/>
            </p:custDataLst>
          </p:nvPr>
        </p:nvCxnSpPr>
        <p:spPr>
          <a:xfrm>
            <a:off x="3886200" y="5181600"/>
            <a:ext cx="38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/>
          <p:cNvSpPr/>
          <p:nvPr>
            <p:custDataLst>
              <p:tags r:id="rId18"/>
            </p:custDataLst>
          </p:nvPr>
        </p:nvSpPr>
        <p:spPr>
          <a:xfrm>
            <a:off x="5791201" y="35814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>
            <p:custDataLst>
              <p:tags r:id="rId19"/>
            </p:custDataLst>
          </p:nvPr>
        </p:nvSpPr>
        <p:spPr>
          <a:xfrm>
            <a:off x="5181600" y="4953000"/>
            <a:ext cx="175259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Put B into  </a:t>
            </a:r>
            <a:r>
              <a:rPr lang="en-US" sz="1200" dirty="0" err="1" smtClean="0">
                <a:solidFill>
                  <a:schemeClr val="tx1"/>
                </a:solidFill>
              </a:rPr>
              <a:t>unidirectionalNeighbors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0" name="Straight Arrow Connector 49"/>
          <p:cNvCxnSpPr>
            <a:stCxn id="45" idx="2"/>
            <a:endCxn id="48" idx="0"/>
          </p:cNvCxnSpPr>
          <p:nvPr>
            <p:custDataLst>
              <p:tags r:id="rId20"/>
            </p:custDataLst>
          </p:nvPr>
        </p:nvCxnSpPr>
        <p:spPr>
          <a:xfrm>
            <a:off x="5981701" y="4114800"/>
            <a:ext cx="761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>
            <p:custDataLst>
              <p:tags r:id="rId21"/>
            </p:custDataLst>
          </p:nvPr>
        </p:nvSpPr>
        <p:spPr>
          <a:xfrm>
            <a:off x="7391400" y="3505200"/>
            <a:ext cx="1066800" cy="647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Put B into  </a:t>
            </a:r>
            <a:r>
              <a:rPr lang="en-US" sz="1200" dirty="0" err="1" smtClean="0">
                <a:solidFill>
                  <a:schemeClr val="tx1"/>
                </a:solidFill>
              </a:rPr>
              <a:t>bidirectionalNeighbors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4" name="Straight Arrow Connector 53"/>
          <p:cNvCxnSpPr>
            <a:stCxn id="45" idx="3"/>
            <a:endCxn id="52" idx="1"/>
          </p:cNvCxnSpPr>
          <p:nvPr>
            <p:custDataLst>
              <p:tags r:id="rId22"/>
            </p:custDataLst>
          </p:nvPr>
        </p:nvCxnSpPr>
        <p:spPr>
          <a:xfrm flipV="1">
            <a:off x="6172201" y="3829050"/>
            <a:ext cx="1219199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24" idx="1"/>
            <a:endCxn id="6" idx="1"/>
          </p:cNvCxnSpPr>
          <p:nvPr>
            <p:custDataLst>
              <p:tags r:id="rId23"/>
            </p:custDataLst>
          </p:nvPr>
        </p:nvCxnSpPr>
        <p:spPr>
          <a:xfrm rot="10800000" flipH="1">
            <a:off x="1562099" y="1714500"/>
            <a:ext cx="227975" cy="3200400"/>
          </a:xfrm>
          <a:prstGeom prst="bentConnector3">
            <a:avLst>
              <a:gd name="adj1" fmla="val -3639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5" idx="3"/>
            <a:endCxn id="6" idx="3"/>
          </p:cNvCxnSpPr>
          <p:nvPr>
            <p:custDataLst>
              <p:tags r:id="rId24"/>
            </p:custDataLst>
          </p:nvPr>
        </p:nvCxnSpPr>
        <p:spPr>
          <a:xfrm flipH="1" flipV="1">
            <a:off x="3771275" y="1714500"/>
            <a:ext cx="305425" cy="3200400"/>
          </a:xfrm>
          <a:prstGeom prst="bentConnector3">
            <a:avLst>
              <a:gd name="adj1" fmla="val -1857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27" idx="2"/>
            <a:endCxn id="6" idx="1"/>
          </p:cNvCxnSpPr>
          <p:nvPr>
            <p:custDataLst>
              <p:tags r:id="rId25"/>
            </p:custDataLst>
          </p:nvPr>
        </p:nvCxnSpPr>
        <p:spPr>
          <a:xfrm rot="5400000" flipH="1" flipV="1">
            <a:off x="-762313" y="4153212"/>
            <a:ext cx="4991100" cy="113675"/>
          </a:xfrm>
          <a:prstGeom prst="bentConnector4">
            <a:avLst>
              <a:gd name="adj1" fmla="val -4580"/>
              <a:gd name="adj2" fmla="val -10054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33" idx="2"/>
            <a:endCxn id="6" idx="0"/>
          </p:cNvCxnSpPr>
          <p:nvPr>
            <p:custDataLst>
              <p:tags r:id="rId26"/>
            </p:custDataLst>
          </p:nvPr>
        </p:nvCxnSpPr>
        <p:spPr>
          <a:xfrm rot="5400000" flipH="1">
            <a:off x="761688" y="3466788"/>
            <a:ext cx="5181600" cy="1143625"/>
          </a:xfrm>
          <a:prstGeom prst="bentConnector5">
            <a:avLst>
              <a:gd name="adj1" fmla="val -4412"/>
              <a:gd name="adj2" fmla="val 206608"/>
              <a:gd name="adj3" fmla="val 1044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78"/>
          <p:cNvCxnSpPr>
            <a:stCxn id="48" idx="2"/>
            <a:endCxn id="6" idx="0"/>
          </p:cNvCxnSpPr>
          <p:nvPr>
            <p:custDataLst>
              <p:tags r:id="rId27"/>
            </p:custDataLst>
          </p:nvPr>
        </p:nvCxnSpPr>
        <p:spPr>
          <a:xfrm rot="5400000" flipH="1">
            <a:off x="2399988" y="1828488"/>
            <a:ext cx="4038600" cy="3277225"/>
          </a:xfrm>
          <a:prstGeom prst="bentConnector5">
            <a:avLst>
              <a:gd name="adj1" fmla="val -5660"/>
              <a:gd name="adj2" fmla="val 48256"/>
              <a:gd name="adj3" fmla="val 1056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52" idx="3"/>
            <a:endCxn id="6" idx="0"/>
          </p:cNvCxnSpPr>
          <p:nvPr>
            <p:custDataLst>
              <p:tags r:id="rId28"/>
            </p:custDataLst>
          </p:nvPr>
        </p:nvCxnSpPr>
        <p:spPr>
          <a:xfrm flipH="1" flipV="1">
            <a:off x="2780675" y="1447800"/>
            <a:ext cx="5677525" cy="2381250"/>
          </a:xfrm>
          <a:prstGeom prst="bentConnector4">
            <a:avLst>
              <a:gd name="adj1" fmla="val -4026"/>
              <a:gd name="adj2" fmla="val 1096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>
            <p:custDataLst>
              <p:tags r:id="rId29"/>
            </p:custDataLst>
          </p:nvPr>
        </p:nvSpPr>
        <p:spPr>
          <a:xfrm>
            <a:off x="2819400" y="41148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checkIfInList</a:t>
            </a:r>
            <a:r>
              <a:rPr lang="en-US" sz="1000" dirty="0" smtClean="0"/>
              <a:t>(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b="1" dirty="0" smtClean="0">
                <a:solidFill>
                  <a:srgbClr val="7030A0"/>
                </a:solidFill>
              </a:rPr>
              <a:t>sender</a:t>
            </a:r>
            <a:r>
              <a:rPr lang="en-US" sz="1000" dirty="0" smtClean="0">
                <a:solidFill>
                  <a:srgbClr val="FF0000"/>
                </a:solidFill>
              </a:rPr>
              <a:t>,</a:t>
            </a:r>
            <a:r>
              <a:rPr lang="en-US" sz="1000" dirty="0" smtClean="0"/>
              <a:t> </a:t>
            </a:r>
            <a:r>
              <a:rPr lang="en-US" sz="1000" dirty="0" err="1" smtClean="0"/>
              <a:t>biidirectionalNeighbors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sz="1000" dirty="0" smtClean="0"/>
              <a:t>==true </a:t>
            </a:r>
            <a:endParaRPr lang="en-US" sz="1000" dirty="0"/>
          </a:p>
        </p:txBody>
      </p:sp>
      <p:sp>
        <p:nvSpPr>
          <p:cNvPr id="60" name="Rounded Rectangle 59"/>
          <p:cNvSpPr/>
          <p:nvPr>
            <p:custDataLst>
              <p:tags r:id="rId30"/>
            </p:custDataLst>
          </p:nvPr>
        </p:nvSpPr>
        <p:spPr>
          <a:xfrm>
            <a:off x="2209800" y="3048000"/>
            <a:ext cx="11430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Extract sender from hello</a:t>
            </a:r>
          </a:p>
        </p:txBody>
      </p:sp>
      <p:cxnSp>
        <p:nvCxnSpPr>
          <p:cNvPr id="64" name="Straight Arrow Connector 63"/>
          <p:cNvCxnSpPr>
            <a:stCxn id="60" idx="2"/>
            <a:endCxn id="8" idx="0"/>
          </p:cNvCxnSpPr>
          <p:nvPr>
            <p:custDataLst>
              <p:tags r:id="rId31"/>
            </p:custDataLst>
          </p:nvPr>
        </p:nvCxnSpPr>
        <p:spPr>
          <a:xfrm rot="5400000">
            <a:off x="2678243" y="3455857"/>
            <a:ext cx="20611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owchart: Decision 141"/>
          <p:cNvSpPr/>
          <p:nvPr>
            <p:custDataLst>
              <p:tags r:id="rId32"/>
            </p:custDataLst>
          </p:nvPr>
        </p:nvSpPr>
        <p:spPr>
          <a:xfrm>
            <a:off x="2590800" y="22098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>
            <a:stCxn id="6" idx="2"/>
            <a:endCxn id="142" idx="0"/>
          </p:cNvCxnSpPr>
          <p:nvPr>
            <p:custDataLst>
              <p:tags r:id="rId33"/>
            </p:custDataLst>
          </p:nvPr>
        </p:nvCxnSpPr>
        <p:spPr>
          <a:xfrm rot="16200000" flipH="1">
            <a:off x="2666687" y="2095187"/>
            <a:ext cx="228600" cy="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42" idx="3"/>
            <a:endCxn id="6" idx="3"/>
          </p:cNvCxnSpPr>
          <p:nvPr>
            <p:custDataLst>
              <p:tags r:id="rId34"/>
            </p:custDataLst>
          </p:nvPr>
        </p:nvCxnSpPr>
        <p:spPr>
          <a:xfrm flipV="1">
            <a:off x="2971800" y="1714500"/>
            <a:ext cx="799475" cy="762000"/>
          </a:xfrm>
          <a:prstGeom prst="bentConnector3">
            <a:avLst>
              <a:gd name="adj1" fmla="val 1285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>
            <p:custDataLst>
              <p:tags r:id="rId35"/>
            </p:custDataLst>
          </p:nvPr>
        </p:nvSpPr>
        <p:spPr>
          <a:xfrm>
            <a:off x="3124200" y="22098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else</a:t>
            </a:r>
            <a:endParaRPr lang="en-US" sz="1100" dirty="0"/>
          </a:p>
        </p:txBody>
      </p:sp>
      <p:sp>
        <p:nvSpPr>
          <p:cNvPr id="41" name="TextBox 40"/>
          <p:cNvSpPr txBox="1"/>
          <p:nvPr>
            <p:custDataLst>
              <p:tags r:id="rId36"/>
            </p:custDataLst>
          </p:nvPr>
        </p:nvSpPr>
        <p:spPr>
          <a:xfrm>
            <a:off x="6172200" y="350520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This node is listed in the hello as a recently heard node</a:t>
            </a:r>
            <a:endParaRPr lang="en-US" sz="1100" dirty="0"/>
          </a:p>
        </p:txBody>
      </p:sp>
      <p:sp>
        <p:nvSpPr>
          <p:cNvPr id="42" name="TextBox 41"/>
          <p:cNvSpPr txBox="1"/>
          <p:nvPr>
            <p:custDataLst>
              <p:tags r:id="rId37"/>
            </p:custDataLst>
          </p:nvPr>
        </p:nvSpPr>
        <p:spPr>
          <a:xfrm>
            <a:off x="5029200" y="4267200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This node is NOT listed in the hello as a recently heard node</a:t>
            </a:r>
            <a:endParaRPr lang="en-US" sz="1100" dirty="0"/>
          </a:p>
        </p:txBody>
      </p:sp>
      <p:sp>
        <p:nvSpPr>
          <p:cNvPr id="43" name="TextBox 42"/>
          <p:cNvSpPr txBox="1"/>
          <p:nvPr>
            <p:custDataLst>
              <p:tags r:id="rId38"/>
            </p:custDataLst>
          </p:nvPr>
        </p:nvSpPr>
        <p:spPr>
          <a:xfrm>
            <a:off x="838200" y="5360313"/>
            <a:ext cx="16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This node is listed in the hello as a recently heard node</a:t>
            </a:r>
            <a:endParaRPr lang="en-US" sz="1100" dirty="0"/>
          </a:p>
        </p:txBody>
      </p:sp>
      <p:sp>
        <p:nvSpPr>
          <p:cNvPr id="44" name="TextBox 43"/>
          <p:cNvSpPr txBox="1"/>
          <p:nvPr>
            <p:custDataLst>
              <p:tags r:id="rId39"/>
            </p:custDataLst>
          </p:nvPr>
        </p:nvSpPr>
        <p:spPr>
          <a:xfrm>
            <a:off x="3276600" y="5257800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This node is NOT listed in the hello as a recently heard node</a:t>
            </a:r>
            <a:endParaRPr lang="en-US" sz="11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thisHost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/>
              <a:t>int</a:t>
            </a:r>
            <a:r>
              <a:rPr lang="en-US" sz="2800" dirty="0"/>
              <a:t> main(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argc</a:t>
            </a:r>
            <a:r>
              <a:rPr lang="en-US" sz="2800" dirty="0"/>
              <a:t>, char* </a:t>
            </a:r>
            <a:r>
              <a:rPr lang="en-US" sz="2800" dirty="0" err="1"/>
              <a:t>argv</a:t>
            </a:r>
            <a:r>
              <a:rPr lang="en-US" sz="2800" dirty="0"/>
              <a:t>[])</a:t>
            </a:r>
          </a:p>
          <a:p>
            <a:pPr>
              <a:buNone/>
            </a:pPr>
            <a:r>
              <a:rPr lang="en-US" sz="2800" dirty="0"/>
              <a:t>{	</a:t>
            </a:r>
            <a:endParaRPr lang="en-US" sz="2800" dirty="0" smtClean="0"/>
          </a:p>
          <a:p>
            <a:pPr lvl="1">
              <a:buNone/>
            </a:pPr>
            <a:r>
              <a:rPr lang="en-US" sz="2400" dirty="0" err="1" smtClean="0"/>
              <a:t>HostId</a:t>
            </a:r>
            <a:r>
              <a:rPr lang="en-US" sz="2400" dirty="0" smtClean="0"/>
              <a:t> </a:t>
            </a:r>
            <a:r>
              <a:rPr lang="en-US" sz="2400" dirty="0" err="1" smtClean="0"/>
              <a:t>thisHost</a:t>
            </a:r>
            <a:r>
              <a:rPr lang="en-US" sz="2400" dirty="0" smtClean="0"/>
              <a:t>;</a:t>
            </a:r>
          </a:p>
          <a:p>
            <a:pPr lvl="1">
              <a:buNone/>
            </a:pPr>
            <a:r>
              <a:rPr lang="en-US" sz="2400" dirty="0" err="1" smtClean="0"/>
              <a:t>fillThisHostIP</a:t>
            </a:r>
            <a:r>
              <a:rPr lang="en-US" sz="2400" dirty="0" smtClean="0"/>
              <a:t>(</a:t>
            </a:r>
            <a:r>
              <a:rPr lang="en-US" sz="2400" dirty="0" err="1" smtClean="0"/>
              <a:t>thisHost</a:t>
            </a:r>
            <a:r>
              <a:rPr lang="en-US" sz="2400" dirty="0" smtClean="0"/>
              <a:t>); // provided in someFunctions.cpp</a:t>
            </a:r>
          </a:p>
          <a:p>
            <a:pPr lvl="1">
              <a:buNone/>
            </a:pPr>
            <a:r>
              <a:rPr lang="en-US" sz="2400" dirty="0" err="1" smtClean="0"/>
              <a:t>thisHost._port</a:t>
            </a:r>
            <a:r>
              <a:rPr lang="en-US" sz="2400" dirty="0" smtClean="0"/>
              <a:t> = </a:t>
            </a:r>
            <a:r>
              <a:rPr lang="en-US" sz="2400" dirty="0" err="1" smtClean="0"/>
              <a:t>atoi</a:t>
            </a:r>
            <a:r>
              <a:rPr lang="en-US" sz="2400" dirty="0" smtClean="0"/>
              <a:t>(</a:t>
            </a:r>
            <a:r>
              <a:rPr lang="en-US" sz="2400" dirty="0" err="1" smtClean="0"/>
              <a:t>argv</a:t>
            </a:r>
            <a:r>
              <a:rPr lang="en-US" sz="2400" dirty="0" smtClean="0"/>
              <a:t>[1]);</a:t>
            </a:r>
          </a:p>
          <a:p>
            <a:pPr lvl="1">
              <a:buNone/>
            </a:pPr>
            <a:r>
              <a:rPr lang="en-US" sz="2400" dirty="0" smtClean="0"/>
              <a:t>…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-76200"/>
            <a:ext cx="8229600" cy="639762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checkIfThisHostIsInRecentlyHeardNeighbors</a:t>
            </a:r>
            <a:endParaRPr lang="en-US" sz="2000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28600" y="2057400"/>
            <a:ext cx="6261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HostId</a:t>
            </a:r>
            <a:r>
              <a:rPr lang="en-US" dirty="0" smtClean="0"/>
              <a:t> &amp;</a:t>
            </a:r>
            <a:r>
              <a:rPr lang="en-US" dirty="0" err="1" smtClean="0"/>
              <a:t>advertisedNeighbor</a:t>
            </a:r>
            <a:r>
              <a:rPr lang="en-US" dirty="0" smtClean="0"/>
              <a:t>, </a:t>
            </a:r>
            <a:r>
              <a:rPr lang="en-US" dirty="0" err="1" smtClean="0"/>
              <a:t>helloMessage.neighbors</a:t>
            </a:r>
            <a:r>
              <a:rPr lang="en-US" dirty="0" smtClean="0"/>
              <a:t>)  {</a:t>
            </a:r>
          </a:p>
          <a:p>
            <a:r>
              <a:rPr lang="en-US" dirty="0" smtClean="0"/>
              <a:t>	if (</a:t>
            </a:r>
            <a:r>
              <a:rPr lang="en-US" dirty="0" err="1" smtClean="0"/>
              <a:t>advertisedNeighbor</a:t>
            </a:r>
            <a:r>
              <a:rPr lang="en-US" dirty="0" smtClean="0"/>
              <a:t> == </a:t>
            </a:r>
            <a:r>
              <a:rPr lang="en-US" dirty="0" err="1" smtClean="0"/>
              <a:t>thisHost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// </a:t>
            </a:r>
            <a:r>
              <a:rPr lang="en-US" dirty="0" err="1" smtClean="0"/>
              <a:t>thisHost</a:t>
            </a:r>
            <a:r>
              <a:rPr lang="en-US" dirty="0" smtClean="0"/>
              <a:t> is advertised by neighbor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Neighbor List Activity Diagram</a:t>
            </a:r>
            <a:endParaRPr lang="en-US" dirty="0"/>
          </a:p>
        </p:txBody>
      </p:sp>
      <p:sp>
        <p:nvSpPr>
          <p:cNvPr id="6" name="Rounded Rectangle 5"/>
          <p:cNvSpPr/>
          <p:nvPr>
            <p:custDataLst>
              <p:tags r:id="rId3"/>
            </p:custDataLst>
          </p:nvPr>
        </p:nvSpPr>
        <p:spPr>
          <a:xfrm>
            <a:off x="1790075" y="1447800"/>
            <a:ext cx="19812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checkForNewPacket</a:t>
            </a:r>
            <a:r>
              <a:rPr lang="en-US" sz="1000" dirty="0">
                <a:solidFill>
                  <a:schemeClr val="tx1"/>
                </a:solidFill>
              </a:rPr>
              <a:t>(SOCKET </a:t>
            </a:r>
            <a:r>
              <a:rPr lang="en-US" sz="1000" dirty="0" err="1">
                <a:solidFill>
                  <a:schemeClr val="tx1"/>
                </a:solidFill>
              </a:rPr>
              <a:t>UDPSock</a:t>
            </a:r>
            <a:r>
              <a:rPr lang="en-US" sz="1000" dirty="0">
                <a:solidFill>
                  <a:schemeClr val="tx1"/>
                </a:solidFill>
              </a:rPr>
              <a:t>, char *</a:t>
            </a:r>
            <a:r>
              <a:rPr lang="en-US" sz="1000" dirty="0" err="1">
                <a:solidFill>
                  <a:schemeClr val="tx1"/>
                </a:solidFill>
              </a:rPr>
              <a:t>pkt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TimeOut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>
            <p:custDataLst>
              <p:tags r:id="rId4"/>
            </p:custDataLst>
          </p:nvPr>
        </p:nvSpPr>
        <p:spPr>
          <a:xfrm>
            <a:off x="2590800" y="3558915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142" idx="2"/>
            <a:endCxn id="60" idx="0"/>
          </p:cNvCxnSpPr>
          <p:nvPr>
            <p:custDataLst>
              <p:tags r:id="rId5"/>
            </p:custDataLst>
          </p:nvPr>
        </p:nvCxnSpPr>
        <p:spPr>
          <a:xfrm rot="5400000">
            <a:off x="2628900" y="2895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>
            <p:custDataLst>
              <p:tags r:id="rId6"/>
            </p:custDataLst>
          </p:nvPr>
        </p:nvSpPr>
        <p:spPr>
          <a:xfrm>
            <a:off x="1905000" y="271019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Hello arrived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8" idx="1"/>
            <a:endCxn id="24" idx="0"/>
          </p:cNvCxnSpPr>
          <p:nvPr>
            <p:custDataLst>
              <p:tags r:id="rId7"/>
            </p:custDataLst>
          </p:nvPr>
        </p:nvCxnSpPr>
        <p:spPr>
          <a:xfrm rot="10800000" flipV="1">
            <a:off x="1752600" y="3825614"/>
            <a:ext cx="838200" cy="82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>
            <p:custDataLst>
              <p:tags r:id="rId8"/>
            </p:custDataLst>
          </p:nvPr>
        </p:nvSpPr>
        <p:spPr>
          <a:xfrm>
            <a:off x="914400" y="41148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checkIfInList</a:t>
            </a:r>
            <a:r>
              <a:rPr lang="en-US" sz="1000" dirty="0" smtClean="0"/>
              <a:t>(sender,</a:t>
            </a:r>
          </a:p>
          <a:p>
            <a:pPr algn="ctr"/>
            <a:r>
              <a:rPr lang="en-US" sz="1000" dirty="0" err="1" smtClean="0"/>
              <a:t>unidirectionalNeighbors</a:t>
            </a:r>
            <a:r>
              <a:rPr lang="en-US" sz="1000" dirty="0" smtClean="0"/>
              <a:t>)</a:t>
            </a:r>
          </a:p>
          <a:p>
            <a:pPr algn="ctr"/>
            <a:r>
              <a:rPr lang="en-US" sz="1000" dirty="0" smtClean="0"/>
              <a:t>==true </a:t>
            </a:r>
            <a:endParaRPr lang="en-US" sz="1000" dirty="0"/>
          </a:p>
        </p:txBody>
      </p:sp>
      <p:cxnSp>
        <p:nvCxnSpPr>
          <p:cNvPr id="19" name="Straight Arrow Connector 18"/>
          <p:cNvCxnSpPr>
            <a:stCxn id="8" idx="3"/>
            <a:endCxn id="35" idx="0"/>
          </p:cNvCxnSpPr>
          <p:nvPr>
            <p:custDataLst>
              <p:tags r:id="rId9"/>
            </p:custDataLst>
          </p:nvPr>
        </p:nvCxnSpPr>
        <p:spPr>
          <a:xfrm>
            <a:off x="2971800" y="3825615"/>
            <a:ext cx="914400" cy="82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>
            <p:custDataLst>
              <p:tags r:id="rId10"/>
            </p:custDataLst>
          </p:nvPr>
        </p:nvSpPr>
        <p:spPr>
          <a:xfrm>
            <a:off x="3352800" y="3624590"/>
            <a:ext cx="412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else</a:t>
            </a:r>
            <a:endParaRPr lang="en-US" sz="1100" dirty="0"/>
          </a:p>
        </p:txBody>
      </p:sp>
      <p:cxnSp>
        <p:nvCxnSpPr>
          <p:cNvPr id="22" name="Straight Arrow Connector 21"/>
          <p:cNvCxnSpPr/>
          <p:nvPr>
            <p:custDataLst>
              <p:tags r:id="rId11"/>
            </p:custDataLst>
          </p:nvPr>
        </p:nvCxnSpPr>
        <p:spPr>
          <a:xfrm>
            <a:off x="2971800" y="3810000"/>
            <a:ext cx="2819401" cy="22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>
            <p:custDataLst>
              <p:tags r:id="rId12"/>
            </p:custDataLst>
          </p:nvPr>
        </p:nvSpPr>
        <p:spPr>
          <a:xfrm>
            <a:off x="1562100" y="46482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>
            <p:custDataLst>
              <p:tags r:id="rId13"/>
            </p:custDataLst>
          </p:nvPr>
        </p:nvSpPr>
        <p:spPr>
          <a:xfrm>
            <a:off x="838200" y="5943600"/>
            <a:ext cx="18288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Move B from </a:t>
            </a:r>
            <a:r>
              <a:rPr lang="en-US" sz="1200" dirty="0" err="1" smtClean="0">
                <a:solidFill>
                  <a:schemeClr val="tx1"/>
                </a:solidFill>
              </a:rPr>
              <a:t>unidirectionalNeighbors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to </a:t>
            </a:r>
            <a:r>
              <a:rPr lang="en-US" sz="1200" dirty="0" err="1" smtClean="0">
                <a:solidFill>
                  <a:schemeClr val="tx1"/>
                </a:solidFill>
              </a:rPr>
              <a:t>biidirectionalNeighbors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4" idx="2"/>
            <a:endCxn id="27" idx="0"/>
          </p:cNvCxnSpPr>
          <p:nvPr>
            <p:custDataLst>
              <p:tags r:id="rId14"/>
            </p:custDataLst>
          </p:nvPr>
        </p:nvCxnSpPr>
        <p:spPr>
          <a:xfrm>
            <a:off x="1752600" y="51816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>
            <p:custDataLst>
              <p:tags r:id="rId15"/>
            </p:custDataLst>
          </p:nvPr>
        </p:nvSpPr>
        <p:spPr>
          <a:xfrm>
            <a:off x="3048000" y="5943600"/>
            <a:ext cx="17526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Move B from </a:t>
            </a:r>
            <a:r>
              <a:rPr lang="en-US" sz="1200" dirty="0" err="1" smtClean="0">
                <a:solidFill>
                  <a:schemeClr val="tx1"/>
                </a:solidFill>
              </a:rPr>
              <a:t>bidirectionalNeighbors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to </a:t>
            </a:r>
            <a:r>
              <a:rPr lang="en-US" sz="1200" dirty="0" err="1" smtClean="0">
                <a:solidFill>
                  <a:schemeClr val="tx1"/>
                </a:solidFill>
              </a:rPr>
              <a:t>unidirectionalNeighbors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5" name="Flowchart: Decision 34"/>
          <p:cNvSpPr/>
          <p:nvPr>
            <p:custDataLst>
              <p:tags r:id="rId16"/>
            </p:custDataLst>
          </p:nvPr>
        </p:nvSpPr>
        <p:spPr>
          <a:xfrm>
            <a:off x="3695700" y="46482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5" idx="2"/>
            <a:endCxn id="33" idx="0"/>
          </p:cNvCxnSpPr>
          <p:nvPr>
            <p:custDataLst>
              <p:tags r:id="rId17"/>
            </p:custDataLst>
          </p:nvPr>
        </p:nvCxnSpPr>
        <p:spPr>
          <a:xfrm>
            <a:off x="3886200" y="5181600"/>
            <a:ext cx="38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/>
          <p:cNvSpPr/>
          <p:nvPr>
            <p:custDataLst>
              <p:tags r:id="rId18"/>
            </p:custDataLst>
          </p:nvPr>
        </p:nvSpPr>
        <p:spPr>
          <a:xfrm>
            <a:off x="5791201" y="35814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>
            <p:custDataLst>
              <p:tags r:id="rId19"/>
            </p:custDataLst>
          </p:nvPr>
        </p:nvSpPr>
        <p:spPr>
          <a:xfrm>
            <a:off x="5181600" y="4953000"/>
            <a:ext cx="167639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Put B into </a:t>
            </a:r>
            <a:r>
              <a:rPr lang="en-US" sz="1200" dirty="0" err="1" smtClean="0">
                <a:solidFill>
                  <a:schemeClr val="tx1"/>
                </a:solidFill>
              </a:rPr>
              <a:t>bidirectionalNeighbors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5" idx="2"/>
            <a:endCxn id="48" idx="0"/>
          </p:cNvCxnSpPr>
          <p:nvPr>
            <p:custDataLst>
              <p:tags r:id="rId20"/>
            </p:custDataLst>
          </p:nvPr>
        </p:nvCxnSpPr>
        <p:spPr>
          <a:xfrm>
            <a:off x="5981701" y="4114800"/>
            <a:ext cx="380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>
            <p:custDataLst>
              <p:tags r:id="rId21"/>
            </p:custDataLst>
          </p:nvPr>
        </p:nvSpPr>
        <p:spPr>
          <a:xfrm>
            <a:off x="7391400" y="3619500"/>
            <a:ext cx="1066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Put B into </a:t>
            </a:r>
            <a:r>
              <a:rPr lang="en-US" sz="1200" dirty="0" err="1" smtClean="0">
                <a:solidFill>
                  <a:schemeClr val="tx1"/>
                </a:solidFill>
              </a:rPr>
              <a:t>bidirectionalNeighbors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45" idx="3"/>
            <a:endCxn id="52" idx="1"/>
          </p:cNvCxnSpPr>
          <p:nvPr>
            <p:custDataLst>
              <p:tags r:id="rId22"/>
            </p:custDataLst>
          </p:nvPr>
        </p:nvCxnSpPr>
        <p:spPr>
          <a:xfrm>
            <a:off x="6172201" y="3848100"/>
            <a:ext cx="12191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>
            <p:custDataLst>
              <p:tags r:id="rId23"/>
            </p:custDataLst>
          </p:nvPr>
        </p:nvSpPr>
        <p:spPr>
          <a:xfrm>
            <a:off x="6096000" y="342900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This node is listed in the hello as a recently heard node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>
            <p:custDataLst>
              <p:tags r:id="rId24"/>
            </p:custDataLst>
          </p:nvPr>
        </p:nvSpPr>
        <p:spPr>
          <a:xfrm>
            <a:off x="4953000" y="4191000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This node is NOT listed in the hello as a recently heard node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69" name="Elbow Connector 68"/>
          <p:cNvCxnSpPr>
            <a:stCxn id="24" idx="1"/>
            <a:endCxn id="6" idx="1"/>
          </p:cNvCxnSpPr>
          <p:nvPr>
            <p:custDataLst>
              <p:tags r:id="rId25"/>
            </p:custDataLst>
          </p:nvPr>
        </p:nvCxnSpPr>
        <p:spPr>
          <a:xfrm rot="10800000" flipH="1">
            <a:off x="1562099" y="1714500"/>
            <a:ext cx="227975" cy="3200400"/>
          </a:xfrm>
          <a:prstGeom prst="bentConnector3">
            <a:avLst>
              <a:gd name="adj1" fmla="val -4753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5" idx="3"/>
            <a:endCxn id="6" idx="3"/>
          </p:cNvCxnSpPr>
          <p:nvPr>
            <p:custDataLst>
              <p:tags r:id="rId26"/>
            </p:custDataLst>
          </p:nvPr>
        </p:nvCxnSpPr>
        <p:spPr>
          <a:xfrm flipH="1" flipV="1">
            <a:off x="3771275" y="1714500"/>
            <a:ext cx="305425" cy="3200400"/>
          </a:xfrm>
          <a:prstGeom prst="bentConnector3">
            <a:avLst>
              <a:gd name="adj1" fmla="val -2162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27" idx="2"/>
            <a:endCxn id="6" idx="1"/>
          </p:cNvCxnSpPr>
          <p:nvPr>
            <p:custDataLst>
              <p:tags r:id="rId27"/>
            </p:custDataLst>
          </p:nvPr>
        </p:nvCxnSpPr>
        <p:spPr>
          <a:xfrm rot="5400000" flipH="1" flipV="1">
            <a:off x="-686113" y="4153212"/>
            <a:ext cx="4914900" cy="37475"/>
          </a:xfrm>
          <a:prstGeom prst="bentConnector4">
            <a:avLst>
              <a:gd name="adj1" fmla="val -4651"/>
              <a:gd name="adj2" fmla="val -30500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33" idx="2"/>
            <a:endCxn id="6" idx="0"/>
          </p:cNvCxnSpPr>
          <p:nvPr>
            <p:custDataLst>
              <p:tags r:id="rId28"/>
            </p:custDataLst>
          </p:nvPr>
        </p:nvCxnSpPr>
        <p:spPr>
          <a:xfrm rot="5400000" flipH="1">
            <a:off x="723588" y="3504888"/>
            <a:ext cx="5257800" cy="1143625"/>
          </a:xfrm>
          <a:prstGeom prst="bentConnector5">
            <a:avLst>
              <a:gd name="adj1" fmla="val -4348"/>
              <a:gd name="adj2" fmla="val 206608"/>
              <a:gd name="adj3" fmla="val 1043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78"/>
          <p:cNvCxnSpPr>
            <a:stCxn id="48" idx="2"/>
            <a:endCxn id="6" idx="0"/>
          </p:cNvCxnSpPr>
          <p:nvPr>
            <p:custDataLst>
              <p:tags r:id="rId29"/>
            </p:custDataLst>
          </p:nvPr>
        </p:nvCxnSpPr>
        <p:spPr>
          <a:xfrm rot="5400000" flipH="1">
            <a:off x="2380938" y="1847538"/>
            <a:ext cx="4038600" cy="3239125"/>
          </a:xfrm>
          <a:prstGeom prst="bentConnector5">
            <a:avLst>
              <a:gd name="adj1" fmla="val -5660"/>
              <a:gd name="adj2" fmla="val 47647"/>
              <a:gd name="adj3" fmla="val 1056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52" idx="3"/>
            <a:endCxn id="6" idx="0"/>
          </p:cNvCxnSpPr>
          <p:nvPr>
            <p:custDataLst>
              <p:tags r:id="rId30"/>
            </p:custDataLst>
          </p:nvPr>
        </p:nvCxnSpPr>
        <p:spPr>
          <a:xfrm flipH="1" flipV="1">
            <a:off x="2780675" y="1447800"/>
            <a:ext cx="5677525" cy="2400300"/>
          </a:xfrm>
          <a:prstGeom prst="bentConnector4">
            <a:avLst>
              <a:gd name="adj1" fmla="val -4026"/>
              <a:gd name="adj2" fmla="val 10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>
            <p:custDataLst>
              <p:tags r:id="rId31"/>
            </p:custDataLst>
          </p:nvPr>
        </p:nvSpPr>
        <p:spPr>
          <a:xfrm>
            <a:off x="2819400" y="41148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checkIfInList</a:t>
            </a:r>
            <a:r>
              <a:rPr lang="en-US" sz="1000" dirty="0" smtClean="0"/>
              <a:t>(sender, </a:t>
            </a:r>
            <a:r>
              <a:rPr lang="en-US" sz="1000" dirty="0" err="1" smtClean="0"/>
              <a:t>bidirectionalNeighbors</a:t>
            </a:r>
            <a:r>
              <a:rPr lang="en-US" sz="1000" dirty="0" smtClean="0"/>
              <a:t>)</a:t>
            </a:r>
          </a:p>
          <a:p>
            <a:pPr algn="ctr"/>
            <a:r>
              <a:rPr lang="en-US" sz="1000" dirty="0" smtClean="0"/>
              <a:t>==true </a:t>
            </a:r>
            <a:endParaRPr lang="en-US" sz="1000" dirty="0"/>
          </a:p>
        </p:txBody>
      </p:sp>
      <p:sp>
        <p:nvSpPr>
          <p:cNvPr id="60" name="Rounded Rectangle 59"/>
          <p:cNvSpPr/>
          <p:nvPr>
            <p:custDataLst>
              <p:tags r:id="rId32"/>
            </p:custDataLst>
          </p:nvPr>
        </p:nvSpPr>
        <p:spPr>
          <a:xfrm>
            <a:off x="2209800" y="3048000"/>
            <a:ext cx="11430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Extract sender from hello</a:t>
            </a:r>
          </a:p>
        </p:txBody>
      </p:sp>
      <p:cxnSp>
        <p:nvCxnSpPr>
          <p:cNvPr id="64" name="Straight Arrow Connector 63"/>
          <p:cNvCxnSpPr>
            <a:stCxn id="60" idx="2"/>
            <a:endCxn id="8" idx="0"/>
          </p:cNvCxnSpPr>
          <p:nvPr>
            <p:custDataLst>
              <p:tags r:id="rId33"/>
            </p:custDataLst>
          </p:nvPr>
        </p:nvCxnSpPr>
        <p:spPr>
          <a:xfrm rot="5400000">
            <a:off x="2678243" y="3455857"/>
            <a:ext cx="20611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owchart: Decision 141"/>
          <p:cNvSpPr/>
          <p:nvPr>
            <p:custDataLst>
              <p:tags r:id="rId34"/>
            </p:custDataLst>
          </p:nvPr>
        </p:nvSpPr>
        <p:spPr>
          <a:xfrm>
            <a:off x="2590800" y="22098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>
            <a:stCxn id="6" idx="2"/>
            <a:endCxn id="142" idx="0"/>
          </p:cNvCxnSpPr>
          <p:nvPr>
            <p:custDataLst>
              <p:tags r:id="rId35"/>
            </p:custDataLst>
          </p:nvPr>
        </p:nvCxnSpPr>
        <p:spPr>
          <a:xfrm rot="16200000" flipH="1">
            <a:off x="2666687" y="2095187"/>
            <a:ext cx="228600" cy="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42" idx="3"/>
            <a:endCxn id="6" idx="3"/>
          </p:cNvCxnSpPr>
          <p:nvPr>
            <p:custDataLst>
              <p:tags r:id="rId36"/>
            </p:custDataLst>
          </p:nvPr>
        </p:nvCxnSpPr>
        <p:spPr>
          <a:xfrm flipV="1">
            <a:off x="2971800" y="1714500"/>
            <a:ext cx="799475" cy="762000"/>
          </a:xfrm>
          <a:prstGeom prst="bentConnector3">
            <a:avLst>
              <a:gd name="adj1" fmla="val 1285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>
            <p:custDataLst>
              <p:tags r:id="rId37"/>
            </p:custDataLst>
          </p:nvPr>
        </p:nvSpPr>
        <p:spPr>
          <a:xfrm>
            <a:off x="3124200" y="22098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else</a:t>
            </a:r>
            <a:endParaRPr lang="en-US" sz="1100" dirty="0"/>
          </a:p>
        </p:txBody>
      </p:sp>
      <p:sp>
        <p:nvSpPr>
          <p:cNvPr id="150" name="TextBox 149"/>
          <p:cNvSpPr txBox="1"/>
          <p:nvPr>
            <p:custDataLst>
              <p:tags r:id="rId38"/>
            </p:custDataLst>
          </p:nvPr>
        </p:nvSpPr>
        <p:spPr>
          <a:xfrm>
            <a:off x="762000" y="5360313"/>
            <a:ext cx="16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This node is listed in the hello as a recently heard node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51" name="TextBox 150"/>
          <p:cNvSpPr txBox="1"/>
          <p:nvPr>
            <p:custDataLst>
              <p:tags r:id="rId39"/>
            </p:custDataLst>
          </p:nvPr>
        </p:nvSpPr>
        <p:spPr>
          <a:xfrm>
            <a:off x="3200400" y="5267236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This node is NOT listed in the hello as a recently heard node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Neighbor List Activity Diagram</a:t>
            </a:r>
            <a:endParaRPr lang="en-US" dirty="0"/>
          </a:p>
        </p:txBody>
      </p:sp>
      <p:sp>
        <p:nvSpPr>
          <p:cNvPr id="6" name="Rounded Rectangle 5"/>
          <p:cNvSpPr/>
          <p:nvPr>
            <p:custDataLst>
              <p:tags r:id="rId3"/>
            </p:custDataLst>
          </p:nvPr>
        </p:nvSpPr>
        <p:spPr>
          <a:xfrm>
            <a:off x="1790075" y="1447800"/>
            <a:ext cx="19812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checkForNewPacket</a:t>
            </a:r>
            <a:r>
              <a:rPr lang="en-US" sz="1000" dirty="0">
                <a:solidFill>
                  <a:schemeClr val="tx1"/>
                </a:solidFill>
              </a:rPr>
              <a:t>(SOCKET </a:t>
            </a:r>
            <a:r>
              <a:rPr lang="en-US" sz="1000" dirty="0" err="1">
                <a:solidFill>
                  <a:schemeClr val="tx1"/>
                </a:solidFill>
              </a:rPr>
              <a:t>UDPSock</a:t>
            </a:r>
            <a:r>
              <a:rPr lang="en-US" sz="1000" dirty="0">
                <a:solidFill>
                  <a:schemeClr val="tx1"/>
                </a:solidFill>
              </a:rPr>
              <a:t>, char *</a:t>
            </a:r>
            <a:r>
              <a:rPr lang="en-US" sz="1000" dirty="0" err="1">
                <a:solidFill>
                  <a:schemeClr val="tx1"/>
                </a:solidFill>
              </a:rPr>
              <a:t>pkt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TimeOut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>
            <p:custDataLst>
              <p:tags r:id="rId4"/>
            </p:custDataLst>
          </p:nvPr>
        </p:nvSpPr>
        <p:spPr>
          <a:xfrm>
            <a:off x="2590800" y="3558915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142" idx="2"/>
            <a:endCxn id="60" idx="0"/>
          </p:cNvCxnSpPr>
          <p:nvPr>
            <p:custDataLst>
              <p:tags r:id="rId5"/>
            </p:custDataLst>
          </p:nvPr>
        </p:nvCxnSpPr>
        <p:spPr>
          <a:xfrm rot="5400000">
            <a:off x="2628900" y="2895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>
            <p:custDataLst>
              <p:tags r:id="rId6"/>
            </p:custDataLst>
          </p:nvPr>
        </p:nvSpPr>
        <p:spPr>
          <a:xfrm>
            <a:off x="1905000" y="271019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Hello arrived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8" idx="1"/>
            <a:endCxn id="24" idx="0"/>
          </p:cNvCxnSpPr>
          <p:nvPr>
            <p:custDataLst>
              <p:tags r:id="rId7"/>
            </p:custDataLst>
          </p:nvPr>
        </p:nvCxnSpPr>
        <p:spPr>
          <a:xfrm rot="10800000" flipV="1">
            <a:off x="1752600" y="3825614"/>
            <a:ext cx="838200" cy="82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>
            <p:custDataLst>
              <p:tags r:id="rId8"/>
            </p:custDataLst>
          </p:nvPr>
        </p:nvSpPr>
        <p:spPr>
          <a:xfrm>
            <a:off x="914400" y="41148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checkIfInList</a:t>
            </a:r>
            <a:r>
              <a:rPr lang="en-US" sz="1000" dirty="0" smtClean="0"/>
              <a:t>(sender,</a:t>
            </a:r>
          </a:p>
          <a:p>
            <a:pPr algn="ctr"/>
            <a:r>
              <a:rPr lang="en-US" sz="1000" dirty="0" err="1" smtClean="0"/>
              <a:t>unidirectionalNeighbors</a:t>
            </a:r>
            <a:r>
              <a:rPr lang="en-US" sz="1000" dirty="0" smtClean="0"/>
              <a:t>)</a:t>
            </a:r>
          </a:p>
          <a:p>
            <a:pPr algn="ctr"/>
            <a:r>
              <a:rPr lang="en-US" sz="1000" dirty="0" smtClean="0"/>
              <a:t>==true </a:t>
            </a:r>
            <a:endParaRPr lang="en-US" sz="1000" dirty="0"/>
          </a:p>
        </p:txBody>
      </p:sp>
      <p:cxnSp>
        <p:nvCxnSpPr>
          <p:cNvPr id="19" name="Straight Arrow Connector 18"/>
          <p:cNvCxnSpPr>
            <a:stCxn id="8" idx="3"/>
            <a:endCxn id="35" idx="0"/>
          </p:cNvCxnSpPr>
          <p:nvPr>
            <p:custDataLst>
              <p:tags r:id="rId9"/>
            </p:custDataLst>
          </p:nvPr>
        </p:nvCxnSpPr>
        <p:spPr>
          <a:xfrm>
            <a:off x="2971800" y="3825615"/>
            <a:ext cx="914400" cy="82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>
            <p:custDataLst>
              <p:tags r:id="rId10"/>
            </p:custDataLst>
          </p:nvPr>
        </p:nvSpPr>
        <p:spPr>
          <a:xfrm>
            <a:off x="3352800" y="3624590"/>
            <a:ext cx="412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else</a:t>
            </a:r>
            <a:endParaRPr lang="en-US" sz="1100" dirty="0"/>
          </a:p>
        </p:txBody>
      </p:sp>
      <p:cxnSp>
        <p:nvCxnSpPr>
          <p:cNvPr id="22" name="Straight Arrow Connector 21"/>
          <p:cNvCxnSpPr/>
          <p:nvPr>
            <p:custDataLst>
              <p:tags r:id="rId11"/>
            </p:custDataLst>
          </p:nvPr>
        </p:nvCxnSpPr>
        <p:spPr>
          <a:xfrm>
            <a:off x="2971800" y="3810000"/>
            <a:ext cx="2819401" cy="22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>
            <p:custDataLst>
              <p:tags r:id="rId12"/>
            </p:custDataLst>
          </p:nvPr>
        </p:nvSpPr>
        <p:spPr>
          <a:xfrm>
            <a:off x="1562100" y="46482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>
            <p:custDataLst>
              <p:tags r:id="rId13"/>
            </p:custDataLst>
          </p:nvPr>
        </p:nvSpPr>
        <p:spPr>
          <a:xfrm>
            <a:off x="838200" y="5943600"/>
            <a:ext cx="18288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Move B from </a:t>
            </a:r>
            <a:r>
              <a:rPr lang="en-US" sz="1200" dirty="0" err="1" smtClean="0">
                <a:solidFill>
                  <a:schemeClr val="tx1"/>
                </a:solidFill>
              </a:rPr>
              <a:t>unidirectionalNeighbors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to </a:t>
            </a:r>
            <a:r>
              <a:rPr lang="en-US" sz="1200" dirty="0" err="1" smtClean="0">
                <a:solidFill>
                  <a:schemeClr val="tx1"/>
                </a:solidFill>
              </a:rPr>
              <a:t>biidirectionalNeighbors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4" idx="2"/>
            <a:endCxn id="27" idx="0"/>
          </p:cNvCxnSpPr>
          <p:nvPr>
            <p:custDataLst>
              <p:tags r:id="rId14"/>
            </p:custDataLst>
          </p:nvPr>
        </p:nvCxnSpPr>
        <p:spPr>
          <a:xfrm>
            <a:off x="1752600" y="51816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>
            <p:custDataLst>
              <p:tags r:id="rId15"/>
            </p:custDataLst>
          </p:nvPr>
        </p:nvSpPr>
        <p:spPr>
          <a:xfrm>
            <a:off x="3048000" y="5943600"/>
            <a:ext cx="17526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Move B from </a:t>
            </a:r>
            <a:r>
              <a:rPr lang="en-US" sz="1200" dirty="0" err="1" smtClean="0">
                <a:solidFill>
                  <a:schemeClr val="tx1"/>
                </a:solidFill>
              </a:rPr>
              <a:t>bidirectionalNeighbors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to </a:t>
            </a:r>
            <a:r>
              <a:rPr lang="en-US" sz="1200" dirty="0" err="1" smtClean="0">
                <a:solidFill>
                  <a:schemeClr val="tx1"/>
                </a:solidFill>
              </a:rPr>
              <a:t>unidirectionalNeighbors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5" name="Flowchart: Decision 34"/>
          <p:cNvSpPr/>
          <p:nvPr>
            <p:custDataLst>
              <p:tags r:id="rId16"/>
            </p:custDataLst>
          </p:nvPr>
        </p:nvSpPr>
        <p:spPr>
          <a:xfrm>
            <a:off x="3695700" y="46482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5" idx="2"/>
            <a:endCxn id="33" idx="0"/>
          </p:cNvCxnSpPr>
          <p:nvPr>
            <p:custDataLst>
              <p:tags r:id="rId17"/>
            </p:custDataLst>
          </p:nvPr>
        </p:nvCxnSpPr>
        <p:spPr>
          <a:xfrm>
            <a:off x="3886200" y="5181600"/>
            <a:ext cx="38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/>
          <p:cNvSpPr/>
          <p:nvPr>
            <p:custDataLst>
              <p:tags r:id="rId18"/>
            </p:custDataLst>
          </p:nvPr>
        </p:nvSpPr>
        <p:spPr>
          <a:xfrm>
            <a:off x="5791201" y="35814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>
            <p:custDataLst>
              <p:tags r:id="rId19"/>
            </p:custDataLst>
          </p:nvPr>
        </p:nvSpPr>
        <p:spPr>
          <a:xfrm>
            <a:off x="5181600" y="4953000"/>
            <a:ext cx="167639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Put B into </a:t>
            </a:r>
            <a:r>
              <a:rPr lang="en-US" sz="1200" dirty="0" err="1" smtClean="0">
                <a:solidFill>
                  <a:schemeClr val="tx1"/>
                </a:solidFill>
              </a:rPr>
              <a:t>unidirectionalNeighbors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5" idx="2"/>
            <a:endCxn id="48" idx="0"/>
          </p:cNvCxnSpPr>
          <p:nvPr>
            <p:custDataLst>
              <p:tags r:id="rId20"/>
            </p:custDataLst>
          </p:nvPr>
        </p:nvCxnSpPr>
        <p:spPr>
          <a:xfrm>
            <a:off x="5981701" y="4114800"/>
            <a:ext cx="380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>
            <p:custDataLst>
              <p:tags r:id="rId21"/>
            </p:custDataLst>
          </p:nvPr>
        </p:nvSpPr>
        <p:spPr>
          <a:xfrm>
            <a:off x="7391400" y="3619500"/>
            <a:ext cx="1066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Put B into </a:t>
            </a:r>
            <a:r>
              <a:rPr lang="en-US" sz="1200" dirty="0" err="1" smtClean="0">
                <a:solidFill>
                  <a:schemeClr val="tx1"/>
                </a:solidFill>
              </a:rPr>
              <a:t>bidirectionalNeighbors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45" idx="3"/>
            <a:endCxn id="52" idx="1"/>
          </p:cNvCxnSpPr>
          <p:nvPr>
            <p:custDataLst>
              <p:tags r:id="rId22"/>
            </p:custDataLst>
          </p:nvPr>
        </p:nvCxnSpPr>
        <p:spPr>
          <a:xfrm>
            <a:off x="6172201" y="3848100"/>
            <a:ext cx="12191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>
            <p:custDataLst>
              <p:tags r:id="rId23"/>
            </p:custDataLst>
          </p:nvPr>
        </p:nvSpPr>
        <p:spPr>
          <a:xfrm>
            <a:off x="6096000" y="342900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This node is listed in the hello as a recently heard node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>
            <p:custDataLst>
              <p:tags r:id="rId24"/>
            </p:custDataLst>
          </p:nvPr>
        </p:nvSpPr>
        <p:spPr>
          <a:xfrm>
            <a:off x="4953000" y="4191000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This node is NOT listed in the hello as a recently heard node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69" name="Elbow Connector 68"/>
          <p:cNvCxnSpPr>
            <a:stCxn id="24" idx="1"/>
            <a:endCxn id="6" idx="1"/>
          </p:cNvCxnSpPr>
          <p:nvPr>
            <p:custDataLst>
              <p:tags r:id="rId25"/>
            </p:custDataLst>
          </p:nvPr>
        </p:nvCxnSpPr>
        <p:spPr>
          <a:xfrm rot="10800000" flipH="1">
            <a:off x="1562099" y="1714500"/>
            <a:ext cx="227975" cy="3200400"/>
          </a:xfrm>
          <a:prstGeom prst="bentConnector3">
            <a:avLst>
              <a:gd name="adj1" fmla="val -4753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5" idx="3"/>
            <a:endCxn id="6" idx="3"/>
          </p:cNvCxnSpPr>
          <p:nvPr>
            <p:custDataLst>
              <p:tags r:id="rId26"/>
            </p:custDataLst>
          </p:nvPr>
        </p:nvCxnSpPr>
        <p:spPr>
          <a:xfrm flipH="1" flipV="1">
            <a:off x="3771275" y="1714500"/>
            <a:ext cx="305425" cy="3200400"/>
          </a:xfrm>
          <a:prstGeom prst="bentConnector3">
            <a:avLst>
              <a:gd name="adj1" fmla="val -2162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27" idx="2"/>
            <a:endCxn id="6" idx="1"/>
          </p:cNvCxnSpPr>
          <p:nvPr>
            <p:custDataLst>
              <p:tags r:id="rId27"/>
            </p:custDataLst>
          </p:nvPr>
        </p:nvCxnSpPr>
        <p:spPr>
          <a:xfrm rot="5400000" flipH="1" flipV="1">
            <a:off x="-686113" y="4153212"/>
            <a:ext cx="4914900" cy="37475"/>
          </a:xfrm>
          <a:prstGeom prst="bentConnector4">
            <a:avLst>
              <a:gd name="adj1" fmla="val -4651"/>
              <a:gd name="adj2" fmla="val -30500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33" idx="2"/>
            <a:endCxn id="6" idx="0"/>
          </p:cNvCxnSpPr>
          <p:nvPr>
            <p:custDataLst>
              <p:tags r:id="rId28"/>
            </p:custDataLst>
          </p:nvPr>
        </p:nvCxnSpPr>
        <p:spPr>
          <a:xfrm rot="5400000" flipH="1">
            <a:off x="723588" y="3504888"/>
            <a:ext cx="5257800" cy="1143625"/>
          </a:xfrm>
          <a:prstGeom prst="bentConnector5">
            <a:avLst>
              <a:gd name="adj1" fmla="val -4348"/>
              <a:gd name="adj2" fmla="val 206608"/>
              <a:gd name="adj3" fmla="val 1043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78"/>
          <p:cNvCxnSpPr>
            <a:stCxn id="48" idx="2"/>
            <a:endCxn id="6" idx="0"/>
          </p:cNvCxnSpPr>
          <p:nvPr>
            <p:custDataLst>
              <p:tags r:id="rId29"/>
            </p:custDataLst>
          </p:nvPr>
        </p:nvCxnSpPr>
        <p:spPr>
          <a:xfrm rot="5400000" flipH="1">
            <a:off x="2380938" y="1847538"/>
            <a:ext cx="4038600" cy="3239125"/>
          </a:xfrm>
          <a:prstGeom prst="bentConnector5">
            <a:avLst>
              <a:gd name="adj1" fmla="val -5660"/>
              <a:gd name="adj2" fmla="val 47647"/>
              <a:gd name="adj3" fmla="val 1056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52" idx="3"/>
            <a:endCxn id="6" idx="0"/>
          </p:cNvCxnSpPr>
          <p:nvPr>
            <p:custDataLst>
              <p:tags r:id="rId30"/>
            </p:custDataLst>
          </p:nvPr>
        </p:nvCxnSpPr>
        <p:spPr>
          <a:xfrm flipH="1" flipV="1">
            <a:off x="2780675" y="1447800"/>
            <a:ext cx="5677525" cy="2400300"/>
          </a:xfrm>
          <a:prstGeom prst="bentConnector4">
            <a:avLst>
              <a:gd name="adj1" fmla="val -4026"/>
              <a:gd name="adj2" fmla="val 10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>
            <p:custDataLst>
              <p:tags r:id="rId31"/>
            </p:custDataLst>
          </p:nvPr>
        </p:nvSpPr>
        <p:spPr>
          <a:xfrm>
            <a:off x="2819400" y="41148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checkIfInList</a:t>
            </a:r>
            <a:r>
              <a:rPr lang="en-US" sz="1000" dirty="0" smtClean="0"/>
              <a:t>(sender, </a:t>
            </a:r>
            <a:r>
              <a:rPr lang="en-US" sz="1000" dirty="0" err="1" smtClean="0"/>
              <a:t>bidirectionalNeighbors</a:t>
            </a:r>
            <a:r>
              <a:rPr lang="en-US" sz="1000" dirty="0" smtClean="0"/>
              <a:t>)</a:t>
            </a:r>
          </a:p>
          <a:p>
            <a:pPr algn="ctr"/>
            <a:r>
              <a:rPr lang="en-US" sz="1000" dirty="0" smtClean="0"/>
              <a:t>==true </a:t>
            </a:r>
            <a:endParaRPr lang="en-US" sz="1000" dirty="0"/>
          </a:p>
        </p:txBody>
      </p:sp>
      <p:sp>
        <p:nvSpPr>
          <p:cNvPr id="60" name="Rounded Rectangle 59"/>
          <p:cNvSpPr/>
          <p:nvPr>
            <p:custDataLst>
              <p:tags r:id="rId32"/>
            </p:custDataLst>
          </p:nvPr>
        </p:nvSpPr>
        <p:spPr>
          <a:xfrm>
            <a:off x="2209800" y="3048000"/>
            <a:ext cx="11430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Extract sender from hello</a:t>
            </a:r>
          </a:p>
        </p:txBody>
      </p:sp>
      <p:cxnSp>
        <p:nvCxnSpPr>
          <p:cNvPr id="64" name="Straight Arrow Connector 63"/>
          <p:cNvCxnSpPr>
            <a:stCxn id="60" idx="2"/>
            <a:endCxn id="8" idx="0"/>
          </p:cNvCxnSpPr>
          <p:nvPr>
            <p:custDataLst>
              <p:tags r:id="rId33"/>
            </p:custDataLst>
          </p:nvPr>
        </p:nvCxnSpPr>
        <p:spPr>
          <a:xfrm rot="5400000">
            <a:off x="2678243" y="3455857"/>
            <a:ext cx="20611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owchart: Decision 141"/>
          <p:cNvSpPr/>
          <p:nvPr>
            <p:custDataLst>
              <p:tags r:id="rId34"/>
            </p:custDataLst>
          </p:nvPr>
        </p:nvSpPr>
        <p:spPr>
          <a:xfrm>
            <a:off x="2590800" y="22098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>
            <a:stCxn id="6" idx="2"/>
            <a:endCxn id="142" idx="0"/>
          </p:cNvCxnSpPr>
          <p:nvPr>
            <p:custDataLst>
              <p:tags r:id="rId35"/>
            </p:custDataLst>
          </p:nvPr>
        </p:nvCxnSpPr>
        <p:spPr>
          <a:xfrm rot="16200000" flipH="1">
            <a:off x="2666687" y="2095187"/>
            <a:ext cx="228600" cy="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42" idx="3"/>
            <a:endCxn id="6" idx="3"/>
          </p:cNvCxnSpPr>
          <p:nvPr>
            <p:custDataLst>
              <p:tags r:id="rId36"/>
            </p:custDataLst>
          </p:nvPr>
        </p:nvCxnSpPr>
        <p:spPr>
          <a:xfrm flipV="1">
            <a:off x="2971800" y="1714500"/>
            <a:ext cx="799475" cy="762000"/>
          </a:xfrm>
          <a:prstGeom prst="bentConnector3">
            <a:avLst>
              <a:gd name="adj1" fmla="val 1285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>
            <p:custDataLst>
              <p:tags r:id="rId37"/>
            </p:custDataLst>
          </p:nvPr>
        </p:nvSpPr>
        <p:spPr>
          <a:xfrm>
            <a:off x="3124200" y="22098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else</a:t>
            </a:r>
            <a:endParaRPr lang="en-US" sz="1100" dirty="0"/>
          </a:p>
        </p:txBody>
      </p:sp>
      <p:sp>
        <p:nvSpPr>
          <p:cNvPr id="150" name="TextBox 149"/>
          <p:cNvSpPr txBox="1"/>
          <p:nvPr>
            <p:custDataLst>
              <p:tags r:id="rId38"/>
            </p:custDataLst>
          </p:nvPr>
        </p:nvSpPr>
        <p:spPr>
          <a:xfrm>
            <a:off x="762000" y="5360313"/>
            <a:ext cx="16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This node is listed in the hello as a recently heard node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51" name="TextBox 150"/>
          <p:cNvSpPr txBox="1"/>
          <p:nvPr>
            <p:custDataLst>
              <p:tags r:id="rId39"/>
            </p:custDataLst>
          </p:nvPr>
        </p:nvSpPr>
        <p:spPr>
          <a:xfrm>
            <a:off x="3200400" y="5267236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This node is NOT listed in the hello as a recently heard node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533400"/>
            <a:ext cx="8229600" cy="63246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C++ Standard template library list</a:t>
            </a:r>
          </a:p>
          <a:p>
            <a:pPr lvl="1">
              <a:buNone/>
            </a:pPr>
            <a:r>
              <a:rPr lang="en-US" sz="2000" dirty="0" smtClean="0"/>
              <a:t>#include &lt;list&gt;</a:t>
            </a:r>
          </a:p>
          <a:p>
            <a:pPr lvl="1">
              <a:buNone/>
            </a:pPr>
            <a:r>
              <a:rPr lang="en-US" sz="2000" dirty="0" smtClean="0"/>
              <a:t>using namespace std;</a:t>
            </a:r>
          </a:p>
          <a:p>
            <a:r>
              <a:rPr lang="en-US" sz="2400" dirty="0" smtClean="0"/>
              <a:t>Making a list of </a:t>
            </a:r>
            <a:r>
              <a:rPr lang="en-US" sz="2400" dirty="0" err="1" smtClean="0"/>
              <a:t>ints</a:t>
            </a:r>
            <a:endParaRPr lang="en-US" sz="2400" dirty="0" smtClean="0"/>
          </a:p>
          <a:p>
            <a:pPr lvl="1">
              <a:buNone/>
            </a:pPr>
            <a:r>
              <a:rPr lang="en-US" sz="2000" dirty="0" smtClean="0"/>
              <a:t>list&lt;</a:t>
            </a:r>
            <a:r>
              <a:rPr lang="en-US" sz="2000" dirty="0" err="1" smtClean="0"/>
              <a:t>int</a:t>
            </a:r>
            <a:r>
              <a:rPr lang="en-US" sz="2000" dirty="0" smtClean="0"/>
              <a:t>&gt; </a:t>
            </a:r>
            <a:r>
              <a:rPr lang="en-US" sz="2000" dirty="0" err="1" smtClean="0"/>
              <a:t>myList</a:t>
            </a:r>
            <a:r>
              <a:rPr lang="en-US" sz="2000" dirty="0" smtClean="0"/>
              <a:t>;</a:t>
            </a:r>
          </a:p>
          <a:p>
            <a:r>
              <a:rPr lang="en-US" sz="2400" dirty="0" smtClean="0"/>
              <a:t>Add an element to </a:t>
            </a:r>
            <a:r>
              <a:rPr lang="en-US" sz="2400" dirty="0" err="1" smtClean="0"/>
              <a:t>myList</a:t>
            </a:r>
            <a:endParaRPr lang="en-US" sz="2400" dirty="0" smtClean="0"/>
          </a:p>
          <a:p>
            <a:pPr lvl="1">
              <a:buNone/>
            </a:pPr>
            <a:r>
              <a:rPr lang="en-US" sz="2000" dirty="0" err="1" smtClean="0"/>
              <a:t>myList.</a:t>
            </a:r>
            <a:r>
              <a:rPr lang="en-US" sz="2000" dirty="0" err="1" smtClean="0">
                <a:solidFill>
                  <a:srgbClr val="FF0000"/>
                </a:solidFill>
              </a:rPr>
              <a:t>push_back</a:t>
            </a:r>
            <a:r>
              <a:rPr lang="en-US" sz="2000" dirty="0" smtClean="0"/>
              <a:t>(1);</a:t>
            </a:r>
          </a:p>
          <a:p>
            <a:pPr lvl="1">
              <a:buNone/>
            </a:pPr>
            <a:r>
              <a:rPr lang="en-US" sz="2000" dirty="0" err="1" smtClean="0"/>
              <a:t>myList.push_back</a:t>
            </a:r>
            <a:r>
              <a:rPr lang="en-US" sz="2000" dirty="0" smtClean="0"/>
              <a:t>(2);</a:t>
            </a:r>
          </a:p>
          <a:p>
            <a:pPr lvl="1">
              <a:buNone/>
            </a:pPr>
            <a:r>
              <a:rPr lang="en-US" sz="2000" dirty="0" err="1" smtClean="0"/>
              <a:t>myList.push_back</a:t>
            </a:r>
            <a:r>
              <a:rPr lang="en-US" sz="2000" dirty="0" smtClean="0"/>
              <a:t>(1);</a:t>
            </a:r>
          </a:p>
          <a:p>
            <a:r>
              <a:rPr lang="en-US" sz="2400" dirty="0" smtClean="0"/>
              <a:t>Remove an element from the list</a:t>
            </a:r>
          </a:p>
          <a:p>
            <a:pPr lvl="1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elementToRemove</a:t>
            </a:r>
            <a:r>
              <a:rPr lang="en-US" sz="2000" dirty="0" smtClean="0"/>
              <a:t> = 2;</a:t>
            </a:r>
          </a:p>
          <a:p>
            <a:pPr lvl="1">
              <a:buNone/>
            </a:pPr>
            <a:r>
              <a:rPr lang="en-US" sz="2000" dirty="0" err="1" smtClean="0"/>
              <a:t>myList.remove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elementToRemove</a:t>
            </a:r>
            <a:r>
              <a:rPr lang="en-US" sz="2000" dirty="0" smtClean="0"/>
              <a:t>);</a:t>
            </a:r>
          </a:p>
          <a:p>
            <a:r>
              <a:rPr lang="en-US" sz="2400" dirty="0" smtClean="0"/>
              <a:t>alternatively</a:t>
            </a:r>
          </a:p>
          <a:p>
            <a:pPr lvl="1">
              <a:buNone/>
            </a:pPr>
            <a:r>
              <a:rPr lang="en-US" sz="2000" dirty="0" smtClean="0"/>
              <a:t>for( list&lt;</a:t>
            </a:r>
            <a:r>
              <a:rPr lang="en-US" sz="2000" dirty="0" err="1" smtClean="0"/>
              <a:t>int</a:t>
            </a:r>
            <a:r>
              <a:rPr lang="en-US" sz="2000" dirty="0" smtClean="0"/>
              <a:t>&gt; </a:t>
            </a:r>
            <a:r>
              <a:rPr lang="en-US" sz="2000" dirty="0" err="1" smtClean="0"/>
              <a:t>iterator</a:t>
            </a:r>
            <a:r>
              <a:rPr lang="en-US" sz="2000" dirty="0" smtClean="0"/>
              <a:t>::it=</a:t>
            </a:r>
            <a:r>
              <a:rPr lang="en-US" sz="2000" dirty="0" err="1" smtClean="0"/>
              <a:t>myList.begin</a:t>
            </a:r>
            <a:r>
              <a:rPr lang="en-US" sz="2000" dirty="0" smtClean="0"/>
              <a:t>(); it!=</a:t>
            </a:r>
            <a:r>
              <a:rPr lang="en-US" sz="2000" dirty="0" err="1" smtClean="0"/>
              <a:t>myList.end</a:t>
            </a:r>
            <a:r>
              <a:rPr lang="en-US" sz="2000" dirty="0" smtClean="0"/>
              <a:t>(); ++it)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2">
              <a:buNone/>
            </a:pPr>
            <a:r>
              <a:rPr lang="en-US" sz="2100" dirty="0"/>
              <a:t>i</a:t>
            </a:r>
            <a:r>
              <a:rPr lang="en-US" sz="2100" dirty="0" smtClean="0"/>
              <a:t>f (*it == </a:t>
            </a:r>
            <a:r>
              <a:rPr lang="en-US" sz="2100" dirty="0" err="1" smtClean="0"/>
              <a:t>elementToRemove</a:t>
            </a:r>
            <a:r>
              <a:rPr lang="en-US" sz="2100" dirty="0" smtClean="0"/>
              <a:t>)</a:t>
            </a:r>
          </a:p>
          <a:p>
            <a:pPr lvl="2">
              <a:buNone/>
            </a:pPr>
            <a:r>
              <a:rPr lang="en-US" sz="2100" dirty="0" smtClean="0"/>
              <a:t>{</a:t>
            </a:r>
          </a:p>
          <a:p>
            <a:pPr lvl="3">
              <a:buNone/>
            </a:pPr>
            <a:r>
              <a:rPr lang="en-US" sz="2100" dirty="0" err="1" smtClean="0"/>
              <a:t>myList.erase(it);</a:t>
            </a:r>
          </a:p>
          <a:p>
            <a:pPr lvl="3">
              <a:buNone/>
            </a:pPr>
            <a:r>
              <a:rPr lang="en-US" sz="2100" dirty="0" err="1" smtClean="0"/>
              <a:t>break; // not breaking would result in a crash</a:t>
            </a:r>
          </a:p>
          <a:p>
            <a:pPr lvl="2">
              <a:buNone/>
            </a:pPr>
            <a:r>
              <a:rPr lang="en-US" sz="2100" dirty="0" smtClean="0"/>
              <a:t>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 lvl="2"/>
            <a:endParaRPr lang="en-US" sz="16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Detecting Bidirectional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Node A has a bidirectional with node B if</a:t>
            </a:r>
          </a:p>
          <a:p>
            <a:pPr lvl="1"/>
            <a:r>
              <a:rPr lang="en-US" dirty="0" smtClean="0"/>
              <a:t>Node A can hear node B</a:t>
            </a:r>
          </a:p>
          <a:p>
            <a:pPr lvl="1"/>
            <a:r>
              <a:rPr lang="en-US" dirty="0" smtClean="0"/>
              <a:t>Node B can hear node A</a:t>
            </a:r>
          </a:p>
          <a:p>
            <a:r>
              <a:rPr lang="en-US" dirty="0" smtClean="0"/>
              <a:t>To determine if a link between node A and B is bidirectional</a:t>
            </a:r>
          </a:p>
          <a:p>
            <a:pPr lvl="1"/>
            <a:r>
              <a:rPr lang="en-US" dirty="0" smtClean="0"/>
              <a:t>Node A sends a message to node B</a:t>
            </a:r>
          </a:p>
          <a:p>
            <a:pPr lvl="1"/>
            <a:r>
              <a:rPr lang="en-US" dirty="0" smtClean="0"/>
              <a:t>Node B sends a message to node A saying that it can hear node A</a:t>
            </a:r>
          </a:p>
          <a:p>
            <a:pPr lvl="2"/>
            <a:r>
              <a:rPr lang="en-US" dirty="0" smtClean="0"/>
              <a:t>Now node A believes the link is bidirectional</a:t>
            </a:r>
          </a:p>
          <a:p>
            <a:pPr lvl="1"/>
            <a:r>
              <a:rPr lang="en-US" dirty="0" smtClean="0"/>
              <a:t>Node A sends a message to node B saying that it can hear node B</a:t>
            </a:r>
          </a:p>
          <a:p>
            <a:pPr lvl="2"/>
            <a:r>
              <a:rPr lang="en-US" dirty="0" smtClean="0"/>
              <a:t>Now node B believes the link is bidirectional</a:t>
            </a:r>
          </a:p>
          <a:p>
            <a:r>
              <a:rPr lang="en-US" dirty="0" smtClean="0"/>
              <a:t>In general, to determine is links are bidirectional</a:t>
            </a:r>
          </a:p>
          <a:p>
            <a:pPr lvl="1"/>
            <a:r>
              <a:rPr lang="en-US" dirty="0" smtClean="0"/>
              <a:t>Send hello messages where the message includes a list of all nodes that have been heard</a:t>
            </a:r>
          </a:p>
          <a:p>
            <a:pPr lvl="1"/>
            <a:r>
              <a:rPr lang="en-US" dirty="0" smtClean="0"/>
              <a:t>Upon receiving a hello message, 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f you are listed as one of the nodes that has been recently heard, then the link is bidirectional</a:t>
            </a:r>
          </a:p>
          <a:p>
            <a:pPr lvl="2"/>
            <a:r>
              <a:rPr lang="en-US" dirty="0" smtClean="0"/>
              <a:t>Add the sender of the hello to the list of nodes that you can hear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Find N neighbors</a:t>
            </a:r>
          </a:p>
          <a:p>
            <a:pPr lvl="1"/>
            <a:r>
              <a:rPr lang="en-US" dirty="0" smtClean="0"/>
              <a:t>A node is a neighbor if two-way communication is possible and verified</a:t>
            </a:r>
          </a:p>
          <a:p>
            <a:pPr lvl="2"/>
            <a:r>
              <a:rPr lang="en-US" dirty="0" smtClean="0"/>
              <a:t>Two-communication == bidirectional link</a:t>
            </a:r>
          </a:p>
          <a:p>
            <a:r>
              <a:rPr lang="en-US" dirty="0" smtClean="0"/>
              <a:t>Maintain N neighbors</a:t>
            </a:r>
          </a:p>
          <a:p>
            <a:pPr lvl="1"/>
            <a:r>
              <a:rPr lang="en-US" dirty="0" smtClean="0"/>
              <a:t>If two-way communication is no longer verified, the node is no longer a neighbor</a:t>
            </a:r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While (1)</a:t>
            </a:r>
          </a:p>
          <a:p>
            <a:pPr lvl="1"/>
            <a:r>
              <a:rPr lang="en-US" dirty="0" smtClean="0"/>
              <a:t>Receive hello</a:t>
            </a:r>
          </a:p>
          <a:p>
            <a:pPr lvl="2"/>
            <a:r>
              <a:rPr lang="en-US" dirty="0" smtClean="0"/>
              <a:t>Process neighbor states (as we just talked about)</a:t>
            </a:r>
          </a:p>
          <a:p>
            <a:pPr lvl="1"/>
            <a:r>
              <a:rPr lang="en-US" dirty="0" smtClean="0"/>
              <a:t>Search for more neighbors?</a:t>
            </a:r>
          </a:p>
          <a:p>
            <a:pPr lvl="2"/>
            <a:r>
              <a:rPr lang="en-US" dirty="0" smtClean="0"/>
              <a:t>Check and if so, search</a:t>
            </a:r>
          </a:p>
          <a:p>
            <a:pPr lvl="1"/>
            <a:r>
              <a:rPr lang="en-US" dirty="0" smtClean="0"/>
              <a:t>Update neighbor set</a:t>
            </a:r>
          </a:p>
          <a:p>
            <a:pPr lvl="2"/>
            <a:r>
              <a:rPr lang="en-US" dirty="0" smtClean="0"/>
              <a:t>If some neighbors have timed out, remove them</a:t>
            </a:r>
          </a:p>
          <a:p>
            <a:pPr lvl="1"/>
            <a:r>
              <a:rPr lang="en-US" dirty="0" smtClean="0"/>
              <a:t>Send hello messages to neighbors</a:t>
            </a:r>
          </a:p>
          <a:p>
            <a:pPr lvl="2"/>
            <a:r>
              <a:rPr lang="en-US" dirty="0" smtClean="0"/>
              <a:t>Send every 10 sec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While (1)</a:t>
            </a:r>
          </a:p>
          <a:p>
            <a:pPr lvl="1"/>
            <a:r>
              <a:rPr lang="en-US" dirty="0" smtClean="0"/>
              <a:t>Receive hello</a:t>
            </a:r>
          </a:p>
          <a:p>
            <a:pPr lvl="2"/>
            <a:r>
              <a:rPr lang="en-US" dirty="0" smtClean="0"/>
              <a:t>Process neighbor states (sort of like what we did)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Search for more neighbors?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Check and if so, search</a:t>
            </a:r>
          </a:p>
          <a:p>
            <a:pPr lvl="1"/>
            <a:r>
              <a:rPr lang="en-US" dirty="0" smtClean="0"/>
              <a:t>Update neighbor set</a:t>
            </a:r>
          </a:p>
          <a:p>
            <a:pPr lvl="2"/>
            <a:r>
              <a:rPr lang="en-US" dirty="0" smtClean="0"/>
              <a:t>If some neighbors have timed out, remove them</a:t>
            </a:r>
          </a:p>
          <a:p>
            <a:pPr lvl="1"/>
            <a:r>
              <a:rPr lang="en-US" dirty="0" smtClean="0"/>
              <a:t>Send hello messages to neighbors</a:t>
            </a:r>
          </a:p>
          <a:p>
            <a:pPr lvl="2"/>
            <a:r>
              <a:rPr lang="en-US" dirty="0" smtClean="0"/>
              <a:t>Send every 10 sec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Search for more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main(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argc</a:t>
            </a:r>
            <a:r>
              <a:rPr lang="en-US" sz="1800" dirty="0"/>
              <a:t>, char* </a:t>
            </a:r>
            <a:r>
              <a:rPr lang="en-US" sz="1800" dirty="0" err="1"/>
              <a:t>argv</a:t>
            </a:r>
            <a:r>
              <a:rPr lang="en-US" sz="1800" dirty="0" smtClean="0"/>
              <a:t>[])</a:t>
            </a:r>
            <a:r>
              <a:rPr lang="en-US" sz="1800" dirty="0"/>
              <a:t>	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 err="1" smtClean="0"/>
              <a:t>searchingForNeighborFlag</a:t>
            </a:r>
            <a:r>
              <a:rPr lang="en-US" sz="1800" dirty="0" smtClean="0"/>
              <a:t> = false;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readAllHostsList</a:t>
            </a:r>
            <a:r>
              <a:rPr lang="en-US" sz="1800" dirty="0" smtClean="0"/>
              <a:t>(</a:t>
            </a:r>
            <a:r>
              <a:rPr lang="en-US" sz="1800" dirty="0" err="1" smtClean="0"/>
              <a:t>argv</a:t>
            </a:r>
            <a:r>
              <a:rPr lang="en-US" sz="1800" dirty="0" smtClean="0"/>
              <a:t>[2], </a:t>
            </a:r>
            <a:r>
              <a:rPr lang="en-US" sz="1800" dirty="0" err="1" smtClean="0"/>
              <a:t>allHosts</a:t>
            </a:r>
            <a:r>
              <a:rPr lang="en-US" sz="1800" dirty="0" smtClean="0"/>
              <a:t>); // provided</a:t>
            </a:r>
          </a:p>
          <a:p>
            <a:endParaRPr lang="en-US" sz="1800" dirty="0"/>
          </a:p>
          <a:p>
            <a:pPr>
              <a:buNone/>
            </a:pPr>
            <a:r>
              <a:rPr lang="en-US" sz="1800" dirty="0" smtClean="0"/>
              <a:t>	while (1)</a:t>
            </a:r>
          </a:p>
          <a:p>
            <a:pPr>
              <a:buNone/>
            </a:pPr>
            <a:r>
              <a:rPr lang="en-US" sz="1800" dirty="0" smtClean="0"/>
              <a:t>	{</a:t>
            </a:r>
          </a:p>
          <a:p>
            <a:pPr lvl="1">
              <a:buNone/>
            </a:pPr>
            <a:r>
              <a:rPr lang="en-US" sz="1800" dirty="0" smtClean="0"/>
              <a:t>	if (</a:t>
            </a:r>
            <a:r>
              <a:rPr lang="en-US" sz="1800" dirty="0" err="1" smtClean="0"/>
              <a:t>bidirectionalNeighbors.size</a:t>
            </a:r>
            <a:r>
              <a:rPr lang="en-US" sz="1800" dirty="0" smtClean="0"/>
              <a:t>() + </a:t>
            </a:r>
            <a:r>
              <a:rPr lang="en-US" sz="1800" dirty="0" err="1" smtClean="0"/>
              <a:t>unidirectionalNeighbors.size</a:t>
            </a:r>
            <a:r>
              <a:rPr lang="en-US" sz="1800" dirty="0" smtClean="0"/>
              <a:t>() &lt; TARGET_NUMBER_OF_NEIGHBORS &amp;&amp; </a:t>
            </a:r>
            <a:r>
              <a:rPr lang="en-US" sz="1800" dirty="0" err="1" smtClean="0"/>
              <a:t>searchingForNeighborFlag</a:t>
            </a:r>
            <a:r>
              <a:rPr lang="en-US" sz="1800" dirty="0" smtClean="0"/>
              <a:t> ==false)</a:t>
            </a:r>
          </a:p>
          <a:p>
            <a:pPr lvl="1">
              <a:buNone/>
            </a:pPr>
            <a:r>
              <a:rPr lang="en-US" sz="1800" dirty="0" smtClean="0"/>
              <a:t>	{</a:t>
            </a:r>
          </a:p>
          <a:p>
            <a:pPr lvl="2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searchingForNeighborFlag</a:t>
            </a:r>
            <a:r>
              <a:rPr lang="en-US" sz="1800" dirty="0" smtClean="0"/>
              <a:t> = true;</a:t>
            </a:r>
          </a:p>
          <a:p>
            <a:pPr lvl="2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tempNeighbor</a:t>
            </a:r>
            <a:r>
              <a:rPr lang="en-US" sz="1800" dirty="0" smtClean="0"/>
              <a:t> = </a:t>
            </a:r>
            <a:r>
              <a:rPr lang="en-US" sz="1800" dirty="0" err="1" smtClean="0"/>
              <a:t>selectNeighborAtRandom</a:t>
            </a:r>
            <a:r>
              <a:rPr lang="en-US" sz="1800" dirty="0" smtClean="0"/>
              <a:t>(</a:t>
            </a:r>
            <a:r>
              <a:rPr lang="en-US" sz="1800" dirty="0" err="1" smtClean="0"/>
              <a:t>bidirectionalNeighbors</a:t>
            </a:r>
            <a:r>
              <a:rPr lang="en-US" sz="1800" dirty="0" smtClean="0"/>
              <a:t>, </a:t>
            </a:r>
            <a:r>
              <a:rPr lang="en-US" sz="1800" dirty="0" err="1" smtClean="0"/>
              <a:t>unidirectionalNeighbors</a:t>
            </a:r>
            <a:r>
              <a:rPr lang="en-US" sz="1800" dirty="0" smtClean="0"/>
              <a:t>, </a:t>
            </a:r>
            <a:r>
              <a:rPr lang="en-US" sz="1800" dirty="0" err="1" smtClean="0"/>
              <a:t>allHost</a:t>
            </a:r>
            <a:r>
              <a:rPr lang="en-US" sz="1800" dirty="0" smtClean="0"/>
              <a:t>, </a:t>
            </a:r>
            <a:r>
              <a:rPr lang="en-US" sz="1800" dirty="0" err="1" smtClean="0"/>
              <a:t>thisHost</a:t>
            </a:r>
            <a:r>
              <a:rPr lang="en-US" sz="1800" dirty="0" smtClean="0"/>
              <a:t>);  // provided</a:t>
            </a:r>
          </a:p>
          <a:p>
            <a:pPr lvl="1">
              <a:buNone/>
            </a:pPr>
            <a:r>
              <a:rPr lang="en-US" sz="1800" dirty="0" smtClean="0"/>
              <a:t>	}</a:t>
            </a:r>
          </a:p>
          <a:p>
            <a:pPr lvl="1">
              <a:buNone/>
            </a:pPr>
            <a:r>
              <a:rPr lang="en-US" sz="1800" dirty="0" smtClean="0"/>
              <a:t>	….</a:t>
            </a:r>
          </a:p>
          <a:p>
            <a:pPr lvl="2"/>
            <a:endParaRPr lang="en-US" sz="1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While (1)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Receive hello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Process neighbor states (sort of like what we did)</a:t>
            </a:r>
          </a:p>
          <a:p>
            <a:pPr lvl="1"/>
            <a:r>
              <a:rPr lang="en-US" dirty="0" smtClean="0"/>
              <a:t>Search for more neighbors?</a:t>
            </a:r>
          </a:p>
          <a:p>
            <a:pPr lvl="2"/>
            <a:r>
              <a:rPr lang="en-US" dirty="0" smtClean="0"/>
              <a:t>Check and if so, search</a:t>
            </a:r>
          </a:p>
          <a:p>
            <a:pPr lvl="1"/>
            <a:r>
              <a:rPr lang="en-US" dirty="0" smtClean="0"/>
              <a:t>Update neighbor set</a:t>
            </a:r>
          </a:p>
          <a:p>
            <a:pPr lvl="2"/>
            <a:r>
              <a:rPr lang="en-US" dirty="0" smtClean="0"/>
              <a:t>If some neighbors have timed out, remove them</a:t>
            </a:r>
          </a:p>
          <a:p>
            <a:pPr lvl="1"/>
            <a:r>
              <a:rPr lang="en-US" dirty="0" smtClean="0"/>
              <a:t>Send hello messages to neighbors</a:t>
            </a:r>
          </a:p>
          <a:p>
            <a:pPr lvl="2"/>
            <a:r>
              <a:rPr lang="en-US" dirty="0" smtClean="0"/>
              <a:t>Send every 10 sec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Neighbor List Activity Diagram</a:t>
            </a:r>
            <a:endParaRPr lang="en-US" dirty="0"/>
          </a:p>
        </p:txBody>
      </p:sp>
      <p:sp>
        <p:nvSpPr>
          <p:cNvPr id="6" name="Rounded Rectangle 5"/>
          <p:cNvSpPr/>
          <p:nvPr>
            <p:custDataLst>
              <p:tags r:id="rId3"/>
            </p:custDataLst>
          </p:nvPr>
        </p:nvSpPr>
        <p:spPr>
          <a:xfrm>
            <a:off x="1256675" y="1143000"/>
            <a:ext cx="19812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checkForNewPacket</a:t>
            </a:r>
            <a:r>
              <a:rPr lang="en-US" sz="1000" dirty="0">
                <a:solidFill>
                  <a:schemeClr val="tx1"/>
                </a:solidFill>
              </a:rPr>
              <a:t>(SOCKET </a:t>
            </a:r>
            <a:r>
              <a:rPr lang="en-US" sz="1000" dirty="0" err="1">
                <a:solidFill>
                  <a:schemeClr val="tx1"/>
                </a:solidFill>
              </a:rPr>
              <a:t>UDPSock</a:t>
            </a:r>
            <a:r>
              <a:rPr lang="en-US" sz="1000" dirty="0">
                <a:solidFill>
                  <a:schemeClr val="tx1"/>
                </a:solidFill>
              </a:rPr>
              <a:t>, char *</a:t>
            </a:r>
            <a:r>
              <a:rPr lang="en-US" sz="1000" dirty="0" err="1">
                <a:solidFill>
                  <a:schemeClr val="tx1"/>
                </a:solidFill>
              </a:rPr>
              <a:t>pkt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TimeOut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>
            <p:custDataLst>
              <p:tags r:id="rId4"/>
            </p:custDataLst>
          </p:nvPr>
        </p:nvSpPr>
        <p:spPr>
          <a:xfrm>
            <a:off x="2057400" y="3254115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142" idx="2"/>
            <a:endCxn id="60" idx="0"/>
          </p:cNvCxnSpPr>
          <p:nvPr>
            <p:custDataLst>
              <p:tags r:id="rId5"/>
            </p:custDataLst>
          </p:nvPr>
        </p:nvCxnSpPr>
        <p:spPr>
          <a:xfrm rot="5400000">
            <a:off x="2095500" y="2590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>
            <p:custDataLst>
              <p:tags r:id="rId6"/>
            </p:custDataLst>
          </p:nvPr>
        </p:nvSpPr>
        <p:spPr>
          <a:xfrm>
            <a:off x="1371600" y="240539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Hello arrived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8" idx="1"/>
            <a:endCxn id="24" idx="0"/>
          </p:cNvCxnSpPr>
          <p:nvPr>
            <p:custDataLst>
              <p:tags r:id="rId7"/>
            </p:custDataLst>
          </p:nvPr>
        </p:nvCxnSpPr>
        <p:spPr>
          <a:xfrm rot="10800000" flipV="1">
            <a:off x="1219200" y="3520814"/>
            <a:ext cx="838200" cy="82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>
            <p:custDataLst>
              <p:tags r:id="rId8"/>
            </p:custDataLst>
          </p:nvPr>
        </p:nvSpPr>
        <p:spPr>
          <a:xfrm>
            <a:off x="381000" y="38100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checkIfInList</a:t>
            </a:r>
            <a:r>
              <a:rPr lang="en-US" sz="1000" dirty="0" smtClean="0"/>
              <a:t>(sender,</a:t>
            </a:r>
          </a:p>
          <a:p>
            <a:pPr algn="ctr"/>
            <a:r>
              <a:rPr lang="en-US" sz="1000" dirty="0" err="1" smtClean="0"/>
              <a:t>unidirectionalNeighbors</a:t>
            </a:r>
            <a:r>
              <a:rPr lang="en-US" sz="1000" dirty="0" smtClean="0"/>
              <a:t>)</a:t>
            </a:r>
          </a:p>
          <a:p>
            <a:pPr algn="ctr"/>
            <a:r>
              <a:rPr lang="en-US" sz="1000" dirty="0" smtClean="0"/>
              <a:t>==true </a:t>
            </a:r>
            <a:endParaRPr lang="en-US" sz="1000" dirty="0"/>
          </a:p>
        </p:txBody>
      </p:sp>
      <p:cxnSp>
        <p:nvCxnSpPr>
          <p:cNvPr id="19" name="Straight Arrow Connector 18"/>
          <p:cNvCxnSpPr>
            <a:stCxn id="8" idx="3"/>
            <a:endCxn id="35" idx="0"/>
          </p:cNvCxnSpPr>
          <p:nvPr>
            <p:custDataLst>
              <p:tags r:id="rId9"/>
            </p:custDataLst>
          </p:nvPr>
        </p:nvCxnSpPr>
        <p:spPr>
          <a:xfrm>
            <a:off x="2438400" y="3520815"/>
            <a:ext cx="914400" cy="82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>
            <p:custDataLst>
              <p:tags r:id="rId10"/>
            </p:custDataLst>
          </p:nvPr>
        </p:nvSpPr>
        <p:spPr>
          <a:xfrm>
            <a:off x="2819400" y="3319790"/>
            <a:ext cx="412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else</a:t>
            </a:r>
            <a:endParaRPr lang="en-US" sz="1100" dirty="0"/>
          </a:p>
        </p:txBody>
      </p:sp>
      <p:cxnSp>
        <p:nvCxnSpPr>
          <p:cNvPr id="22" name="Straight Arrow Connector 21"/>
          <p:cNvCxnSpPr>
            <a:endCxn id="45" idx="1"/>
          </p:cNvCxnSpPr>
          <p:nvPr>
            <p:custDataLst>
              <p:tags r:id="rId11"/>
            </p:custDataLst>
          </p:nvPr>
        </p:nvCxnSpPr>
        <p:spPr>
          <a:xfrm flipV="1">
            <a:off x="2438400" y="1638300"/>
            <a:ext cx="2819401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>
            <p:custDataLst>
              <p:tags r:id="rId12"/>
            </p:custDataLst>
          </p:nvPr>
        </p:nvSpPr>
        <p:spPr>
          <a:xfrm>
            <a:off x="1028700" y="43434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>
            <p:custDataLst>
              <p:tags r:id="rId13"/>
            </p:custDataLst>
          </p:nvPr>
        </p:nvSpPr>
        <p:spPr>
          <a:xfrm>
            <a:off x="304800" y="5638800"/>
            <a:ext cx="18288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Move B from </a:t>
            </a:r>
            <a:r>
              <a:rPr lang="en-US" sz="1200" dirty="0" err="1" smtClean="0">
                <a:solidFill>
                  <a:schemeClr val="tx1"/>
                </a:solidFill>
              </a:rPr>
              <a:t>unidirectionalNeighbors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to </a:t>
            </a:r>
            <a:r>
              <a:rPr lang="en-US" sz="1200" dirty="0" err="1" smtClean="0">
                <a:solidFill>
                  <a:schemeClr val="tx1"/>
                </a:solidFill>
              </a:rPr>
              <a:t>biidirectionalNeighbors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4" idx="2"/>
            <a:endCxn id="27" idx="0"/>
          </p:cNvCxnSpPr>
          <p:nvPr>
            <p:custDataLst>
              <p:tags r:id="rId14"/>
            </p:custDataLst>
          </p:nvPr>
        </p:nvCxnSpPr>
        <p:spPr>
          <a:xfrm>
            <a:off x="1219200" y="48768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>
            <p:custDataLst>
              <p:tags r:id="rId15"/>
            </p:custDataLst>
          </p:nvPr>
        </p:nvSpPr>
        <p:spPr>
          <a:xfrm>
            <a:off x="2514600" y="5638800"/>
            <a:ext cx="17526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Move B from </a:t>
            </a:r>
            <a:r>
              <a:rPr lang="en-US" sz="1200" dirty="0" err="1" smtClean="0">
                <a:solidFill>
                  <a:schemeClr val="tx1"/>
                </a:solidFill>
              </a:rPr>
              <a:t>bidirectionalNeighbors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to </a:t>
            </a:r>
            <a:r>
              <a:rPr lang="en-US" sz="1200" dirty="0" err="1" smtClean="0">
                <a:solidFill>
                  <a:schemeClr val="tx1"/>
                </a:solidFill>
              </a:rPr>
              <a:t>unidirectionalNeighbors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5" name="Flowchart: Decision 34"/>
          <p:cNvSpPr/>
          <p:nvPr>
            <p:custDataLst>
              <p:tags r:id="rId16"/>
            </p:custDataLst>
          </p:nvPr>
        </p:nvSpPr>
        <p:spPr>
          <a:xfrm>
            <a:off x="3162300" y="43434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5" idx="2"/>
            <a:endCxn id="33" idx="0"/>
          </p:cNvCxnSpPr>
          <p:nvPr>
            <p:custDataLst>
              <p:tags r:id="rId17"/>
            </p:custDataLst>
          </p:nvPr>
        </p:nvCxnSpPr>
        <p:spPr>
          <a:xfrm>
            <a:off x="3352800" y="4876800"/>
            <a:ext cx="38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/>
          <p:cNvSpPr/>
          <p:nvPr>
            <p:custDataLst>
              <p:tags r:id="rId18"/>
            </p:custDataLst>
          </p:nvPr>
        </p:nvSpPr>
        <p:spPr>
          <a:xfrm>
            <a:off x="5257801" y="13716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>
            <p:custDataLst>
              <p:tags r:id="rId19"/>
            </p:custDataLst>
          </p:nvPr>
        </p:nvSpPr>
        <p:spPr>
          <a:xfrm>
            <a:off x="4648200" y="2743200"/>
            <a:ext cx="167639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Put B into </a:t>
            </a:r>
            <a:r>
              <a:rPr lang="en-US" sz="1200" dirty="0" err="1" smtClean="0">
                <a:solidFill>
                  <a:schemeClr val="tx1"/>
                </a:solidFill>
              </a:rPr>
              <a:t>bidirectionalNeighbors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5" idx="2"/>
            <a:endCxn id="48" idx="0"/>
          </p:cNvCxnSpPr>
          <p:nvPr>
            <p:custDataLst>
              <p:tags r:id="rId20"/>
            </p:custDataLst>
          </p:nvPr>
        </p:nvCxnSpPr>
        <p:spPr>
          <a:xfrm>
            <a:off x="5448301" y="1905000"/>
            <a:ext cx="380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>
            <p:custDataLst>
              <p:tags r:id="rId21"/>
            </p:custDataLst>
          </p:nvPr>
        </p:nvSpPr>
        <p:spPr>
          <a:xfrm>
            <a:off x="6858000" y="1409700"/>
            <a:ext cx="1066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Put B into </a:t>
            </a:r>
            <a:r>
              <a:rPr lang="en-US" sz="1200" dirty="0" err="1" smtClean="0">
                <a:solidFill>
                  <a:schemeClr val="tx1"/>
                </a:solidFill>
              </a:rPr>
              <a:t>bidirectionalNeighbors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45" idx="3"/>
            <a:endCxn id="52" idx="1"/>
          </p:cNvCxnSpPr>
          <p:nvPr>
            <p:custDataLst>
              <p:tags r:id="rId22"/>
            </p:custDataLst>
          </p:nvPr>
        </p:nvCxnSpPr>
        <p:spPr>
          <a:xfrm>
            <a:off x="5638801" y="1638300"/>
            <a:ext cx="12191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>
            <p:custDataLst>
              <p:tags r:id="rId23"/>
            </p:custDataLst>
          </p:nvPr>
        </p:nvSpPr>
        <p:spPr>
          <a:xfrm>
            <a:off x="5562600" y="121920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This node is listed in the hello as a recently heard node</a:t>
            </a:r>
            <a:endParaRPr lang="en-US" sz="1100" dirty="0"/>
          </a:p>
        </p:txBody>
      </p:sp>
      <p:sp>
        <p:nvSpPr>
          <p:cNvPr id="57" name="TextBox 56"/>
          <p:cNvSpPr txBox="1"/>
          <p:nvPr>
            <p:custDataLst>
              <p:tags r:id="rId24"/>
            </p:custDataLst>
          </p:nvPr>
        </p:nvSpPr>
        <p:spPr>
          <a:xfrm>
            <a:off x="4419600" y="1981200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This node is NOT listed in the hello as a recently heard node</a:t>
            </a:r>
            <a:endParaRPr lang="en-US" sz="1100" dirty="0"/>
          </a:p>
        </p:txBody>
      </p:sp>
      <p:cxnSp>
        <p:nvCxnSpPr>
          <p:cNvPr id="69" name="Elbow Connector 68"/>
          <p:cNvCxnSpPr>
            <a:stCxn id="24" idx="1"/>
            <a:endCxn id="6" idx="1"/>
          </p:cNvCxnSpPr>
          <p:nvPr>
            <p:custDataLst>
              <p:tags r:id="rId25"/>
            </p:custDataLst>
          </p:nvPr>
        </p:nvCxnSpPr>
        <p:spPr>
          <a:xfrm rot="10800000" flipH="1">
            <a:off x="1028699" y="1409700"/>
            <a:ext cx="227975" cy="3200400"/>
          </a:xfrm>
          <a:prstGeom prst="bentConnector3">
            <a:avLst>
              <a:gd name="adj1" fmla="val -4753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5" idx="3"/>
            <a:endCxn id="6" idx="3"/>
          </p:cNvCxnSpPr>
          <p:nvPr>
            <p:custDataLst>
              <p:tags r:id="rId26"/>
            </p:custDataLst>
          </p:nvPr>
        </p:nvCxnSpPr>
        <p:spPr>
          <a:xfrm flipH="1" flipV="1">
            <a:off x="3237875" y="1409700"/>
            <a:ext cx="305425" cy="3200400"/>
          </a:xfrm>
          <a:prstGeom prst="bentConnector3">
            <a:avLst>
              <a:gd name="adj1" fmla="val -2162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27" idx="2"/>
            <a:endCxn id="6" idx="1"/>
          </p:cNvCxnSpPr>
          <p:nvPr>
            <p:custDataLst>
              <p:tags r:id="rId27"/>
            </p:custDataLst>
          </p:nvPr>
        </p:nvCxnSpPr>
        <p:spPr>
          <a:xfrm rot="5400000" flipH="1" flipV="1">
            <a:off x="-1219513" y="3848412"/>
            <a:ext cx="4914900" cy="37475"/>
          </a:xfrm>
          <a:prstGeom prst="bentConnector4">
            <a:avLst>
              <a:gd name="adj1" fmla="val -4651"/>
              <a:gd name="adj2" fmla="val -30500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33" idx="2"/>
            <a:endCxn id="6" idx="0"/>
          </p:cNvCxnSpPr>
          <p:nvPr>
            <p:custDataLst>
              <p:tags r:id="rId28"/>
            </p:custDataLst>
          </p:nvPr>
        </p:nvCxnSpPr>
        <p:spPr>
          <a:xfrm rot="5400000" flipH="1">
            <a:off x="190188" y="3200088"/>
            <a:ext cx="5257800" cy="1143625"/>
          </a:xfrm>
          <a:prstGeom prst="bentConnector5">
            <a:avLst>
              <a:gd name="adj1" fmla="val -4348"/>
              <a:gd name="adj2" fmla="val 206608"/>
              <a:gd name="adj3" fmla="val 1043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78"/>
          <p:cNvCxnSpPr>
            <a:stCxn id="48" idx="2"/>
            <a:endCxn id="6" idx="0"/>
          </p:cNvCxnSpPr>
          <p:nvPr>
            <p:custDataLst>
              <p:tags r:id="rId29"/>
            </p:custDataLst>
          </p:nvPr>
        </p:nvCxnSpPr>
        <p:spPr>
          <a:xfrm rot="5400000" flipH="1">
            <a:off x="2800038" y="590238"/>
            <a:ext cx="2133600" cy="3239125"/>
          </a:xfrm>
          <a:prstGeom prst="bentConnector5">
            <a:avLst>
              <a:gd name="adj1" fmla="val -10714"/>
              <a:gd name="adj2" fmla="val 47647"/>
              <a:gd name="adj3" fmla="val 110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52" idx="3"/>
            <a:endCxn id="6" idx="0"/>
          </p:cNvCxnSpPr>
          <p:nvPr>
            <p:custDataLst>
              <p:tags r:id="rId30"/>
            </p:custDataLst>
          </p:nvPr>
        </p:nvCxnSpPr>
        <p:spPr>
          <a:xfrm flipH="1" flipV="1">
            <a:off x="2247275" y="1143000"/>
            <a:ext cx="5677525" cy="495300"/>
          </a:xfrm>
          <a:prstGeom prst="bentConnector4">
            <a:avLst>
              <a:gd name="adj1" fmla="val -4026"/>
              <a:gd name="adj2" fmla="val 1461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>
            <p:custDataLst>
              <p:tags r:id="rId31"/>
            </p:custDataLst>
          </p:nvPr>
        </p:nvSpPr>
        <p:spPr>
          <a:xfrm>
            <a:off x="2286000" y="38100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checkIfInList</a:t>
            </a:r>
            <a:r>
              <a:rPr lang="en-US" sz="1000" dirty="0" smtClean="0"/>
              <a:t>(sender, </a:t>
            </a:r>
            <a:r>
              <a:rPr lang="en-US" sz="1000" dirty="0" err="1" smtClean="0"/>
              <a:t>bidirectionalNeighbors</a:t>
            </a:r>
            <a:r>
              <a:rPr lang="en-US" sz="1000" dirty="0" smtClean="0"/>
              <a:t>)</a:t>
            </a:r>
          </a:p>
          <a:p>
            <a:pPr algn="ctr"/>
            <a:r>
              <a:rPr lang="en-US" sz="1000" dirty="0" smtClean="0"/>
              <a:t>==true </a:t>
            </a:r>
            <a:endParaRPr lang="en-US" sz="1000" dirty="0"/>
          </a:p>
        </p:txBody>
      </p:sp>
      <p:sp>
        <p:nvSpPr>
          <p:cNvPr id="60" name="Rounded Rectangle 59"/>
          <p:cNvSpPr/>
          <p:nvPr>
            <p:custDataLst>
              <p:tags r:id="rId32"/>
            </p:custDataLst>
          </p:nvPr>
        </p:nvSpPr>
        <p:spPr>
          <a:xfrm>
            <a:off x="1676400" y="2743200"/>
            <a:ext cx="11430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Extract sender from hello</a:t>
            </a:r>
          </a:p>
        </p:txBody>
      </p:sp>
      <p:cxnSp>
        <p:nvCxnSpPr>
          <p:cNvPr id="64" name="Straight Arrow Connector 63"/>
          <p:cNvCxnSpPr>
            <a:stCxn id="60" idx="2"/>
            <a:endCxn id="8" idx="0"/>
          </p:cNvCxnSpPr>
          <p:nvPr>
            <p:custDataLst>
              <p:tags r:id="rId33"/>
            </p:custDataLst>
          </p:nvPr>
        </p:nvCxnSpPr>
        <p:spPr>
          <a:xfrm rot="5400000">
            <a:off x="2144843" y="3151057"/>
            <a:ext cx="20611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owchart: Decision 141"/>
          <p:cNvSpPr/>
          <p:nvPr>
            <p:custDataLst>
              <p:tags r:id="rId34"/>
            </p:custDataLst>
          </p:nvPr>
        </p:nvSpPr>
        <p:spPr>
          <a:xfrm>
            <a:off x="2057400" y="19050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>
            <a:stCxn id="6" idx="2"/>
            <a:endCxn id="142" idx="0"/>
          </p:cNvCxnSpPr>
          <p:nvPr>
            <p:custDataLst>
              <p:tags r:id="rId35"/>
            </p:custDataLst>
          </p:nvPr>
        </p:nvCxnSpPr>
        <p:spPr>
          <a:xfrm rot="16200000" flipH="1">
            <a:off x="2133287" y="1790387"/>
            <a:ext cx="228600" cy="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42" idx="3"/>
            <a:endCxn id="6" idx="3"/>
          </p:cNvCxnSpPr>
          <p:nvPr>
            <p:custDataLst>
              <p:tags r:id="rId36"/>
            </p:custDataLst>
          </p:nvPr>
        </p:nvCxnSpPr>
        <p:spPr>
          <a:xfrm flipV="1">
            <a:off x="2438400" y="1409700"/>
            <a:ext cx="799475" cy="762000"/>
          </a:xfrm>
          <a:prstGeom prst="bentConnector3">
            <a:avLst>
              <a:gd name="adj1" fmla="val 1285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>
            <p:custDataLst>
              <p:tags r:id="rId37"/>
            </p:custDataLst>
          </p:nvPr>
        </p:nvSpPr>
        <p:spPr>
          <a:xfrm>
            <a:off x="2590800" y="19050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else</a:t>
            </a:r>
            <a:endParaRPr lang="en-US" sz="1100" dirty="0"/>
          </a:p>
        </p:txBody>
      </p:sp>
      <p:sp>
        <p:nvSpPr>
          <p:cNvPr id="150" name="TextBox 149"/>
          <p:cNvSpPr txBox="1"/>
          <p:nvPr>
            <p:custDataLst>
              <p:tags r:id="rId38"/>
            </p:custDataLst>
          </p:nvPr>
        </p:nvSpPr>
        <p:spPr>
          <a:xfrm>
            <a:off x="228600" y="5055513"/>
            <a:ext cx="16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This node is listed in the hello as a recently heard node</a:t>
            </a:r>
            <a:endParaRPr lang="en-US" sz="1100" dirty="0"/>
          </a:p>
        </p:txBody>
      </p:sp>
      <p:sp>
        <p:nvSpPr>
          <p:cNvPr id="151" name="TextBox 150"/>
          <p:cNvSpPr txBox="1"/>
          <p:nvPr>
            <p:custDataLst>
              <p:tags r:id="rId39"/>
            </p:custDataLst>
          </p:nvPr>
        </p:nvSpPr>
        <p:spPr>
          <a:xfrm>
            <a:off x="2667000" y="4962436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This node is NOT listed in the hello as a recently heard node</a:t>
            </a:r>
            <a:endParaRPr lang="en-US" sz="1100" dirty="0"/>
          </a:p>
        </p:txBody>
      </p:sp>
      <p:cxnSp>
        <p:nvCxnSpPr>
          <p:cNvPr id="41" name="Straight Arrow Connector 40"/>
          <p:cNvCxnSpPr>
            <a:stCxn id="8" idx="3"/>
            <a:endCxn id="43" idx="0"/>
          </p:cNvCxnSpPr>
          <p:nvPr>
            <p:custDataLst>
              <p:tags r:id="rId40"/>
            </p:custDataLst>
          </p:nvPr>
        </p:nvCxnSpPr>
        <p:spPr>
          <a:xfrm>
            <a:off x="2438400" y="3520815"/>
            <a:ext cx="4191000" cy="974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>
            <p:custDataLst>
              <p:tags r:id="rId41"/>
            </p:custDataLst>
          </p:nvPr>
        </p:nvSpPr>
        <p:spPr>
          <a:xfrm>
            <a:off x="4267200" y="402098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sender==</a:t>
            </a:r>
            <a:r>
              <a:rPr lang="en-US" sz="1000" dirty="0" err="1" smtClean="0"/>
              <a:t>tempNeighbor</a:t>
            </a:r>
            <a:endParaRPr lang="en-US" sz="1000" dirty="0"/>
          </a:p>
        </p:txBody>
      </p:sp>
      <p:sp>
        <p:nvSpPr>
          <p:cNvPr id="43" name="Rounded Rectangle 42"/>
          <p:cNvSpPr/>
          <p:nvPr>
            <p:custDataLst>
              <p:tags r:id="rId42"/>
            </p:custDataLst>
          </p:nvPr>
        </p:nvSpPr>
        <p:spPr>
          <a:xfrm>
            <a:off x="5638800" y="4495799"/>
            <a:ext cx="19812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searchingForNeighborFlag</a:t>
            </a:r>
            <a:r>
              <a:rPr lang="en-US" sz="1000" dirty="0" smtClean="0">
                <a:solidFill>
                  <a:schemeClr val="tx1"/>
                </a:solidFill>
              </a:rPr>
              <a:t> = false</a:t>
            </a:r>
          </a:p>
        </p:txBody>
      </p:sp>
      <p:sp>
        <p:nvSpPr>
          <p:cNvPr id="44" name="Flowchart: Decision 43"/>
          <p:cNvSpPr/>
          <p:nvPr>
            <p:custDataLst>
              <p:tags r:id="rId43"/>
            </p:custDataLst>
          </p:nvPr>
        </p:nvSpPr>
        <p:spPr>
          <a:xfrm>
            <a:off x="6431658" y="4952999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>
            <p:custDataLst>
              <p:tags r:id="rId44"/>
            </p:custDataLst>
          </p:nvPr>
        </p:nvSpPr>
        <p:spPr>
          <a:xfrm>
            <a:off x="6934200" y="5313401"/>
            <a:ext cx="175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checkIfThisHostIsInRecently</a:t>
            </a:r>
            <a:endParaRPr lang="en-US" sz="1000" dirty="0" smtClean="0"/>
          </a:p>
          <a:p>
            <a:pPr algn="ctr"/>
            <a:r>
              <a:rPr lang="en-US" sz="1000" dirty="0" err="1" smtClean="0"/>
              <a:t>HeardNeighbors</a:t>
            </a:r>
            <a:r>
              <a:rPr lang="en-US" sz="1000" dirty="0" smtClean="0"/>
              <a:t>(</a:t>
            </a:r>
            <a:r>
              <a:rPr lang="en-US" sz="1000" dirty="0" err="1" smtClean="0"/>
              <a:t>pkt,thisHost</a:t>
            </a:r>
            <a:r>
              <a:rPr lang="en-US" sz="1000" dirty="0" smtClean="0"/>
              <a:t>)</a:t>
            </a:r>
          </a:p>
          <a:p>
            <a:pPr algn="ctr"/>
            <a:r>
              <a:rPr lang="en-US" sz="1000" dirty="0" smtClean="0"/>
              <a:t>==false</a:t>
            </a:r>
            <a:endParaRPr lang="en-US" sz="1000" dirty="0"/>
          </a:p>
        </p:txBody>
      </p:sp>
      <p:sp>
        <p:nvSpPr>
          <p:cNvPr id="47" name="TextBox 46"/>
          <p:cNvSpPr txBox="1"/>
          <p:nvPr>
            <p:custDataLst>
              <p:tags r:id="rId45"/>
            </p:custDataLst>
          </p:nvPr>
        </p:nvSpPr>
        <p:spPr>
          <a:xfrm>
            <a:off x="4572000" y="5313401"/>
            <a:ext cx="175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checkIfThisHostIsInRecently</a:t>
            </a:r>
            <a:endParaRPr lang="en-US" sz="1000" dirty="0" smtClean="0"/>
          </a:p>
          <a:p>
            <a:pPr algn="ctr"/>
            <a:r>
              <a:rPr lang="en-US" sz="1000" dirty="0" err="1" smtClean="0"/>
              <a:t>HeardNeighbors</a:t>
            </a:r>
            <a:r>
              <a:rPr lang="en-US" sz="1000" dirty="0" smtClean="0"/>
              <a:t>(</a:t>
            </a:r>
            <a:r>
              <a:rPr lang="en-US" sz="1000" dirty="0" err="1" smtClean="0"/>
              <a:t>pkt,thisHost</a:t>
            </a:r>
            <a:r>
              <a:rPr lang="en-US" sz="1000" dirty="0" smtClean="0"/>
              <a:t>)==true</a:t>
            </a:r>
            <a:endParaRPr lang="en-US" sz="1000" dirty="0"/>
          </a:p>
        </p:txBody>
      </p:sp>
      <p:sp>
        <p:nvSpPr>
          <p:cNvPr id="49" name="Rounded Rectangle 48"/>
          <p:cNvSpPr/>
          <p:nvPr>
            <p:custDataLst>
              <p:tags r:id="rId46"/>
            </p:custDataLst>
          </p:nvPr>
        </p:nvSpPr>
        <p:spPr>
          <a:xfrm>
            <a:off x="4648200" y="5943599"/>
            <a:ext cx="16764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Put sender into </a:t>
            </a:r>
            <a:r>
              <a:rPr lang="en-US" sz="1200" dirty="0" err="1" smtClean="0">
                <a:solidFill>
                  <a:schemeClr val="tx1"/>
                </a:solidFill>
              </a:rPr>
              <a:t>bidirectionalNeighbors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1" name="Rounded Rectangle 50"/>
          <p:cNvSpPr/>
          <p:nvPr>
            <p:custDataLst>
              <p:tags r:id="rId47"/>
            </p:custDataLst>
          </p:nvPr>
        </p:nvSpPr>
        <p:spPr>
          <a:xfrm>
            <a:off x="7162800" y="5943599"/>
            <a:ext cx="17526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Put sender into </a:t>
            </a:r>
            <a:r>
              <a:rPr lang="en-US" sz="1200" dirty="0" err="1" smtClean="0">
                <a:solidFill>
                  <a:schemeClr val="tx1"/>
                </a:solidFill>
              </a:rPr>
              <a:t>unidirectionalNeighbors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3" name="Straight Arrow Connector 52"/>
          <p:cNvCxnSpPr>
            <a:stCxn id="44" idx="2"/>
            <a:endCxn id="49" idx="0"/>
          </p:cNvCxnSpPr>
          <p:nvPr>
            <p:custDataLst>
              <p:tags r:id="rId48"/>
            </p:custDataLst>
          </p:nvPr>
        </p:nvCxnSpPr>
        <p:spPr>
          <a:xfrm rot="5400000">
            <a:off x="5825679" y="5147120"/>
            <a:ext cx="457200" cy="1135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4" idx="2"/>
            <a:endCxn id="51" idx="0"/>
          </p:cNvCxnSpPr>
          <p:nvPr>
            <p:custDataLst>
              <p:tags r:id="rId49"/>
            </p:custDataLst>
          </p:nvPr>
        </p:nvCxnSpPr>
        <p:spPr>
          <a:xfrm>
            <a:off x="6622158" y="5486399"/>
            <a:ext cx="141694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2"/>
            <a:endCxn id="44" idx="0"/>
          </p:cNvCxnSpPr>
          <p:nvPr>
            <p:custDataLst>
              <p:tags r:id="rId50"/>
            </p:custDataLst>
          </p:nvPr>
        </p:nvCxnSpPr>
        <p:spPr>
          <a:xfrm rot="5400000">
            <a:off x="6549579" y="4873178"/>
            <a:ext cx="152400" cy="7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49" idx="2"/>
            <a:endCxn id="6" idx="0"/>
          </p:cNvCxnSpPr>
          <p:nvPr>
            <p:custDataLst>
              <p:tags r:id="rId51"/>
            </p:custDataLst>
          </p:nvPr>
        </p:nvCxnSpPr>
        <p:spPr>
          <a:xfrm rot="5400000" flipH="1">
            <a:off x="1276038" y="2114238"/>
            <a:ext cx="5181599" cy="3239125"/>
          </a:xfrm>
          <a:prstGeom prst="bentConnector5">
            <a:avLst>
              <a:gd name="adj1" fmla="val -4412"/>
              <a:gd name="adj2" fmla="val -109765"/>
              <a:gd name="adj3" fmla="val 1044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While (1)</a:t>
            </a:r>
          </a:p>
          <a:p>
            <a:pPr lvl="1"/>
            <a:r>
              <a:rPr lang="en-US" dirty="0" smtClean="0"/>
              <a:t>Receive hello</a:t>
            </a:r>
          </a:p>
          <a:p>
            <a:pPr lvl="2"/>
            <a:r>
              <a:rPr lang="en-US" dirty="0" smtClean="0"/>
              <a:t>Process neighbor states (sort of like what we did)</a:t>
            </a:r>
          </a:p>
          <a:p>
            <a:pPr lvl="1"/>
            <a:r>
              <a:rPr lang="en-US" dirty="0" smtClean="0"/>
              <a:t>Search for more neighbors?</a:t>
            </a:r>
          </a:p>
          <a:p>
            <a:pPr lvl="2"/>
            <a:r>
              <a:rPr lang="en-US" dirty="0" smtClean="0"/>
              <a:t>Check and if so, search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Update neighbor set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If some neighbors have timed out, remove them</a:t>
            </a:r>
          </a:p>
          <a:p>
            <a:pPr lvl="1"/>
            <a:r>
              <a:rPr lang="en-US" dirty="0" smtClean="0"/>
              <a:t>Send hello messages to neighbors</a:t>
            </a:r>
          </a:p>
          <a:p>
            <a:pPr lvl="2"/>
            <a:r>
              <a:rPr lang="en-US" dirty="0" smtClean="0"/>
              <a:t>Send every 10 sec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Neighbor List Activity Diagram</a:t>
            </a:r>
            <a:endParaRPr lang="en-US" dirty="0"/>
          </a:p>
        </p:txBody>
      </p:sp>
      <p:sp>
        <p:nvSpPr>
          <p:cNvPr id="6" name="Rounded Rectangle 5"/>
          <p:cNvSpPr/>
          <p:nvPr>
            <p:custDataLst>
              <p:tags r:id="rId3"/>
            </p:custDataLst>
          </p:nvPr>
        </p:nvSpPr>
        <p:spPr>
          <a:xfrm>
            <a:off x="1256675" y="1143000"/>
            <a:ext cx="19812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checkForNewPacket</a:t>
            </a:r>
            <a:r>
              <a:rPr lang="en-US" sz="1000" dirty="0">
                <a:solidFill>
                  <a:schemeClr val="tx1"/>
                </a:solidFill>
              </a:rPr>
              <a:t>(SOCKET </a:t>
            </a:r>
            <a:r>
              <a:rPr lang="en-US" sz="1000" dirty="0" err="1">
                <a:solidFill>
                  <a:schemeClr val="tx1"/>
                </a:solidFill>
              </a:rPr>
              <a:t>UDPSock</a:t>
            </a:r>
            <a:r>
              <a:rPr lang="en-US" sz="1000" dirty="0">
                <a:solidFill>
                  <a:schemeClr val="tx1"/>
                </a:solidFill>
              </a:rPr>
              <a:t>, char *</a:t>
            </a:r>
            <a:r>
              <a:rPr lang="en-US" sz="1000" dirty="0" err="1">
                <a:solidFill>
                  <a:schemeClr val="tx1"/>
                </a:solidFill>
              </a:rPr>
              <a:t>pkt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TimeOut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>
            <p:custDataLst>
              <p:tags r:id="rId4"/>
            </p:custDataLst>
          </p:nvPr>
        </p:nvSpPr>
        <p:spPr>
          <a:xfrm>
            <a:off x="2057400" y="3254115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142" idx="2"/>
            <a:endCxn id="60" idx="0"/>
          </p:cNvCxnSpPr>
          <p:nvPr>
            <p:custDataLst>
              <p:tags r:id="rId5"/>
            </p:custDataLst>
          </p:nvPr>
        </p:nvCxnSpPr>
        <p:spPr>
          <a:xfrm rot="5400000">
            <a:off x="2095500" y="2590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>
            <p:custDataLst>
              <p:tags r:id="rId6"/>
            </p:custDataLst>
          </p:nvPr>
        </p:nvSpPr>
        <p:spPr>
          <a:xfrm>
            <a:off x="1371600" y="240539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Hello arrived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8" idx="1"/>
            <a:endCxn id="24" idx="0"/>
          </p:cNvCxnSpPr>
          <p:nvPr>
            <p:custDataLst>
              <p:tags r:id="rId7"/>
            </p:custDataLst>
          </p:nvPr>
        </p:nvCxnSpPr>
        <p:spPr>
          <a:xfrm rot="10800000" flipV="1">
            <a:off x="1219200" y="3520814"/>
            <a:ext cx="838200" cy="82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>
            <p:custDataLst>
              <p:tags r:id="rId8"/>
            </p:custDataLst>
          </p:nvPr>
        </p:nvSpPr>
        <p:spPr>
          <a:xfrm>
            <a:off x="381000" y="38100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checkIfInList</a:t>
            </a:r>
            <a:r>
              <a:rPr lang="en-US" sz="1000" dirty="0" smtClean="0"/>
              <a:t>(sender,</a:t>
            </a:r>
          </a:p>
          <a:p>
            <a:pPr algn="ctr"/>
            <a:r>
              <a:rPr lang="en-US" sz="1000" dirty="0" err="1" smtClean="0"/>
              <a:t>unidirectionalNeighbors</a:t>
            </a:r>
            <a:r>
              <a:rPr lang="en-US" sz="1000" dirty="0" smtClean="0"/>
              <a:t>)</a:t>
            </a:r>
          </a:p>
          <a:p>
            <a:pPr algn="ctr"/>
            <a:r>
              <a:rPr lang="en-US" sz="1000" dirty="0" smtClean="0"/>
              <a:t>==true </a:t>
            </a:r>
            <a:endParaRPr lang="en-US" sz="1000" dirty="0"/>
          </a:p>
        </p:txBody>
      </p:sp>
      <p:cxnSp>
        <p:nvCxnSpPr>
          <p:cNvPr id="19" name="Straight Arrow Connector 18"/>
          <p:cNvCxnSpPr>
            <a:stCxn id="8" idx="3"/>
            <a:endCxn id="35" idx="0"/>
          </p:cNvCxnSpPr>
          <p:nvPr>
            <p:custDataLst>
              <p:tags r:id="rId9"/>
            </p:custDataLst>
          </p:nvPr>
        </p:nvCxnSpPr>
        <p:spPr>
          <a:xfrm>
            <a:off x="2438400" y="3520815"/>
            <a:ext cx="914400" cy="82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>
            <p:custDataLst>
              <p:tags r:id="rId10"/>
            </p:custDataLst>
          </p:nvPr>
        </p:nvSpPr>
        <p:spPr>
          <a:xfrm>
            <a:off x="2819400" y="3319790"/>
            <a:ext cx="412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else</a:t>
            </a:r>
            <a:endParaRPr lang="en-US" sz="1100" dirty="0"/>
          </a:p>
        </p:txBody>
      </p:sp>
      <p:cxnSp>
        <p:nvCxnSpPr>
          <p:cNvPr id="22" name="Straight Arrow Connector 21"/>
          <p:cNvCxnSpPr>
            <a:endCxn id="45" idx="1"/>
          </p:cNvCxnSpPr>
          <p:nvPr>
            <p:custDataLst>
              <p:tags r:id="rId11"/>
            </p:custDataLst>
          </p:nvPr>
        </p:nvCxnSpPr>
        <p:spPr>
          <a:xfrm flipV="1">
            <a:off x="2438400" y="1638300"/>
            <a:ext cx="2819401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>
            <p:custDataLst>
              <p:tags r:id="rId12"/>
            </p:custDataLst>
          </p:nvPr>
        </p:nvSpPr>
        <p:spPr>
          <a:xfrm>
            <a:off x="1028700" y="43434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>
            <p:custDataLst>
              <p:tags r:id="rId13"/>
            </p:custDataLst>
          </p:nvPr>
        </p:nvSpPr>
        <p:spPr>
          <a:xfrm>
            <a:off x="304800" y="5638800"/>
            <a:ext cx="18288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Move B from </a:t>
            </a:r>
            <a:r>
              <a:rPr lang="en-US" sz="1200" dirty="0" err="1" smtClean="0">
                <a:solidFill>
                  <a:schemeClr val="tx1"/>
                </a:solidFill>
              </a:rPr>
              <a:t>unidirectionalNeighbors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to </a:t>
            </a:r>
            <a:r>
              <a:rPr lang="en-US" sz="1200" dirty="0" err="1" smtClean="0">
                <a:solidFill>
                  <a:schemeClr val="tx1"/>
                </a:solidFill>
              </a:rPr>
              <a:t>biidirectionalNeighbors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4" idx="2"/>
            <a:endCxn id="27" idx="0"/>
          </p:cNvCxnSpPr>
          <p:nvPr>
            <p:custDataLst>
              <p:tags r:id="rId14"/>
            </p:custDataLst>
          </p:nvPr>
        </p:nvCxnSpPr>
        <p:spPr>
          <a:xfrm>
            <a:off x="1219200" y="48768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>
            <p:custDataLst>
              <p:tags r:id="rId15"/>
            </p:custDataLst>
          </p:nvPr>
        </p:nvSpPr>
        <p:spPr>
          <a:xfrm>
            <a:off x="2514600" y="5638800"/>
            <a:ext cx="17526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Move B from </a:t>
            </a:r>
            <a:r>
              <a:rPr lang="en-US" sz="1200" dirty="0" err="1" smtClean="0">
                <a:solidFill>
                  <a:schemeClr val="tx1"/>
                </a:solidFill>
              </a:rPr>
              <a:t>bidirectionalNeighbors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to </a:t>
            </a:r>
            <a:r>
              <a:rPr lang="en-US" sz="1200" dirty="0" err="1" smtClean="0">
                <a:solidFill>
                  <a:schemeClr val="tx1"/>
                </a:solidFill>
              </a:rPr>
              <a:t>unidirectionalNeighbors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5" name="Flowchart: Decision 34"/>
          <p:cNvSpPr/>
          <p:nvPr>
            <p:custDataLst>
              <p:tags r:id="rId16"/>
            </p:custDataLst>
          </p:nvPr>
        </p:nvSpPr>
        <p:spPr>
          <a:xfrm>
            <a:off x="3162300" y="43434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5" idx="2"/>
            <a:endCxn id="33" idx="0"/>
          </p:cNvCxnSpPr>
          <p:nvPr>
            <p:custDataLst>
              <p:tags r:id="rId17"/>
            </p:custDataLst>
          </p:nvPr>
        </p:nvCxnSpPr>
        <p:spPr>
          <a:xfrm>
            <a:off x="3352800" y="4876800"/>
            <a:ext cx="38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/>
          <p:cNvSpPr/>
          <p:nvPr>
            <p:custDataLst>
              <p:tags r:id="rId18"/>
            </p:custDataLst>
          </p:nvPr>
        </p:nvSpPr>
        <p:spPr>
          <a:xfrm>
            <a:off x="5257801" y="13716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>
            <p:custDataLst>
              <p:tags r:id="rId19"/>
            </p:custDataLst>
          </p:nvPr>
        </p:nvSpPr>
        <p:spPr>
          <a:xfrm>
            <a:off x="4648200" y="2743200"/>
            <a:ext cx="1676399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Put B into </a:t>
            </a:r>
            <a:r>
              <a:rPr lang="en-US" sz="1200" dirty="0" err="1" smtClean="0">
                <a:solidFill>
                  <a:schemeClr val="tx1"/>
                </a:solidFill>
              </a:rPr>
              <a:t>bidirectionalNeighbors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5" idx="2"/>
            <a:endCxn id="48" idx="0"/>
          </p:cNvCxnSpPr>
          <p:nvPr>
            <p:custDataLst>
              <p:tags r:id="rId20"/>
            </p:custDataLst>
          </p:nvPr>
        </p:nvCxnSpPr>
        <p:spPr>
          <a:xfrm>
            <a:off x="5448301" y="1905000"/>
            <a:ext cx="380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>
            <p:custDataLst>
              <p:tags r:id="rId21"/>
            </p:custDataLst>
          </p:nvPr>
        </p:nvSpPr>
        <p:spPr>
          <a:xfrm>
            <a:off x="6858000" y="1295400"/>
            <a:ext cx="1066800" cy="571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Put B into </a:t>
            </a:r>
            <a:r>
              <a:rPr lang="en-US" sz="1200" dirty="0" err="1" smtClean="0">
                <a:solidFill>
                  <a:schemeClr val="tx1"/>
                </a:solidFill>
              </a:rPr>
              <a:t>bidirectionalNeighbors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45" idx="3"/>
            <a:endCxn id="52" idx="1"/>
          </p:cNvCxnSpPr>
          <p:nvPr>
            <p:custDataLst>
              <p:tags r:id="rId22"/>
            </p:custDataLst>
          </p:nvPr>
        </p:nvCxnSpPr>
        <p:spPr>
          <a:xfrm flipV="1">
            <a:off x="5638801" y="1581150"/>
            <a:ext cx="1219199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>
            <p:custDataLst>
              <p:tags r:id="rId23"/>
            </p:custDataLst>
          </p:nvPr>
        </p:nvSpPr>
        <p:spPr>
          <a:xfrm>
            <a:off x="5562600" y="121920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This node is listed in the hello as a recently heard node</a:t>
            </a:r>
            <a:endParaRPr lang="en-US" sz="1100" dirty="0"/>
          </a:p>
        </p:txBody>
      </p:sp>
      <p:sp>
        <p:nvSpPr>
          <p:cNvPr id="57" name="TextBox 56"/>
          <p:cNvSpPr txBox="1"/>
          <p:nvPr>
            <p:custDataLst>
              <p:tags r:id="rId24"/>
            </p:custDataLst>
          </p:nvPr>
        </p:nvSpPr>
        <p:spPr>
          <a:xfrm>
            <a:off x="4419600" y="1981200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This node is NOT listed in the hello as a recently heard node</a:t>
            </a:r>
            <a:endParaRPr lang="en-US" sz="1100" dirty="0"/>
          </a:p>
        </p:txBody>
      </p:sp>
      <p:cxnSp>
        <p:nvCxnSpPr>
          <p:cNvPr id="69" name="Elbow Connector 68"/>
          <p:cNvCxnSpPr>
            <a:stCxn id="24" idx="1"/>
            <a:endCxn id="6" idx="1"/>
          </p:cNvCxnSpPr>
          <p:nvPr>
            <p:custDataLst>
              <p:tags r:id="rId25"/>
            </p:custDataLst>
          </p:nvPr>
        </p:nvCxnSpPr>
        <p:spPr>
          <a:xfrm rot="10800000" flipH="1">
            <a:off x="1028699" y="1409700"/>
            <a:ext cx="227975" cy="3200400"/>
          </a:xfrm>
          <a:prstGeom prst="bentConnector3">
            <a:avLst>
              <a:gd name="adj1" fmla="val -4753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5" idx="3"/>
            <a:endCxn id="6" idx="3"/>
          </p:cNvCxnSpPr>
          <p:nvPr>
            <p:custDataLst>
              <p:tags r:id="rId26"/>
            </p:custDataLst>
          </p:nvPr>
        </p:nvCxnSpPr>
        <p:spPr>
          <a:xfrm flipH="1" flipV="1">
            <a:off x="3237875" y="1409700"/>
            <a:ext cx="305425" cy="3200400"/>
          </a:xfrm>
          <a:prstGeom prst="bentConnector3">
            <a:avLst>
              <a:gd name="adj1" fmla="val -2162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61" idx="2"/>
            <a:endCxn id="6" idx="1"/>
          </p:cNvCxnSpPr>
          <p:nvPr>
            <p:custDataLst>
              <p:tags r:id="rId27"/>
            </p:custDataLst>
          </p:nvPr>
        </p:nvCxnSpPr>
        <p:spPr>
          <a:xfrm rot="5400000" flipH="1" flipV="1">
            <a:off x="-1410013" y="4038912"/>
            <a:ext cx="5295900" cy="37475"/>
          </a:xfrm>
          <a:prstGeom prst="bentConnector4">
            <a:avLst>
              <a:gd name="adj1" fmla="val -4317"/>
              <a:gd name="adj2" fmla="val -30500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65" idx="2"/>
            <a:endCxn id="6" idx="0"/>
          </p:cNvCxnSpPr>
          <p:nvPr>
            <p:custDataLst>
              <p:tags r:id="rId28"/>
            </p:custDataLst>
          </p:nvPr>
        </p:nvCxnSpPr>
        <p:spPr>
          <a:xfrm rot="5400000" flipH="1">
            <a:off x="516" y="3389760"/>
            <a:ext cx="5638800" cy="1145281"/>
          </a:xfrm>
          <a:prstGeom prst="bentConnector5">
            <a:avLst>
              <a:gd name="adj1" fmla="val -4054"/>
              <a:gd name="adj2" fmla="val 206454"/>
              <a:gd name="adj3" fmla="val 1040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78"/>
          <p:cNvCxnSpPr>
            <a:stCxn id="94" idx="2"/>
            <a:endCxn id="6" idx="0"/>
          </p:cNvCxnSpPr>
          <p:nvPr>
            <p:custDataLst>
              <p:tags r:id="rId29"/>
            </p:custDataLst>
          </p:nvPr>
        </p:nvCxnSpPr>
        <p:spPr>
          <a:xfrm rot="5400000" flipH="1">
            <a:off x="2609538" y="780738"/>
            <a:ext cx="2514600" cy="3239125"/>
          </a:xfrm>
          <a:prstGeom prst="bentConnector5">
            <a:avLst>
              <a:gd name="adj1" fmla="val -9091"/>
              <a:gd name="adj2" fmla="val 48824"/>
              <a:gd name="adj3" fmla="val 1090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100" idx="3"/>
            <a:endCxn id="6" idx="0"/>
          </p:cNvCxnSpPr>
          <p:nvPr>
            <p:custDataLst>
              <p:tags r:id="rId30"/>
            </p:custDataLst>
          </p:nvPr>
        </p:nvCxnSpPr>
        <p:spPr>
          <a:xfrm flipH="1" flipV="1">
            <a:off x="2247275" y="1143000"/>
            <a:ext cx="6134725" cy="1028700"/>
          </a:xfrm>
          <a:prstGeom prst="bentConnector4">
            <a:avLst>
              <a:gd name="adj1" fmla="val -3726"/>
              <a:gd name="adj2" fmla="val 1222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>
            <p:custDataLst>
              <p:tags r:id="rId31"/>
            </p:custDataLst>
          </p:nvPr>
        </p:nvSpPr>
        <p:spPr>
          <a:xfrm>
            <a:off x="2286000" y="38100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checkIfInList</a:t>
            </a:r>
            <a:r>
              <a:rPr lang="en-US" sz="1000" dirty="0" smtClean="0"/>
              <a:t>(sender, </a:t>
            </a:r>
            <a:r>
              <a:rPr lang="en-US" sz="1000" dirty="0" err="1" smtClean="0"/>
              <a:t>bidirectionalNeighbors</a:t>
            </a:r>
            <a:r>
              <a:rPr lang="en-US" sz="1000" dirty="0" smtClean="0"/>
              <a:t>)</a:t>
            </a:r>
          </a:p>
          <a:p>
            <a:pPr algn="ctr"/>
            <a:r>
              <a:rPr lang="en-US" sz="1000" dirty="0" smtClean="0"/>
              <a:t>==true </a:t>
            </a:r>
            <a:endParaRPr lang="en-US" sz="1000" dirty="0"/>
          </a:p>
        </p:txBody>
      </p:sp>
      <p:sp>
        <p:nvSpPr>
          <p:cNvPr id="60" name="Rounded Rectangle 59"/>
          <p:cNvSpPr/>
          <p:nvPr>
            <p:custDataLst>
              <p:tags r:id="rId32"/>
            </p:custDataLst>
          </p:nvPr>
        </p:nvSpPr>
        <p:spPr>
          <a:xfrm>
            <a:off x="1676400" y="2743200"/>
            <a:ext cx="11430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Extract sender from hello</a:t>
            </a:r>
          </a:p>
        </p:txBody>
      </p:sp>
      <p:cxnSp>
        <p:nvCxnSpPr>
          <p:cNvPr id="64" name="Straight Arrow Connector 63"/>
          <p:cNvCxnSpPr>
            <a:stCxn id="60" idx="2"/>
            <a:endCxn id="8" idx="0"/>
          </p:cNvCxnSpPr>
          <p:nvPr>
            <p:custDataLst>
              <p:tags r:id="rId33"/>
            </p:custDataLst>
          </p:nvPr>
        </p:nvCxnSpPr>
        <p:spPr>
          <a:xfrm rot="5400000">
            <a:off x="2144843" y="3151057"/>
            <a:ext cx="20611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owchart: Decision 141"/>
          <p:cNvSpPr/>
          <p:nvPr>
            <p:custDataLst>
              <p:tags r:id="rId34"/>
            </p:custDataLst>
          </p:nvPr>
        </p:nvSpPr>
        <p:spPr>
          <a:xfrm>
            <a:off x="2057400" y="1905000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>
            <a:stCxn id="6" idx="2"/>
            <a:endCxn id="142" idx="0"/>
          </p:cNvCxnSpPr>
          <p:nvPr>
            <p:custDataLst>
              <p:tags r:id="rId35"/>
            </p:custDataLst>
          </p:nvPr>
        </p:nvCxnSpPr>
        <p:spPr>
          <a:xfrm rot="16200000" flipH="1">
            <a:off x="2133287" y="1790387"/>
            <a:ext cx="228600" cy="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42" idx="3"/>
            <a:endCxn id="6" idx="3"/>
          </p:cNvCxnSpPr>
          <p:nvPr>
            <p:custDataLst>
              <p:tags r:id="rId36"/>
            </p:custDataLst>
          </p:nvPr>
        </p:nvCxnSpPr>
        <p:spPr>
          <a:xfrm flipV="1">
            <a:off x="2438400" y="1409700"/>
            <a:ext cx="799475" cy="762000"/>
          </a:xfrm>
          <a:prstGeom prst="bentConnector3">
            <a:avLst>
              <a:gd name="adj1" fmla="val 1285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>
            <p:custDataLst>
              <p:tags r:id="rId37"/>
            </p:custDataLst>
          </p:nvPr>
        </p:nvSpPr>
        <p:spPr>
          <a:xfrm>
            <a:off x="2590800" y="190500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else</a:t>
            </a:r>
            <a:endParaRPr lang="en-US" sz="1100" dirty="0"/>
          </a:p>
        </p:txBody>
      </p:sp>
      <p:sp>
        <p:nvSpPr>
          <p:cNvPr id="150" name="TextBox 149"/>
          <p:cNvSpPr txBox="1"/>
          <p:nvPr>
            <p:custDataLst>
              <p:tags r:id="rId38"/>
            </p:custDataLst>
          </p:nvPr>
        </p:nvSpPr>
        <p:spPr>
          <a:xfrm>
            <a:off x="228600" y="5055513"/>
            <a:ext cx="16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This node is listed in the hello as a recently heard node</a:t>
            </a:r>
            <a:endParaRPr lang="en-US" sz="1100" dirty="0"/>
          </a:p>
        </p:txBody>
      </p:sp>
      <p:sp>
        <p:nvSpPr>
          <p:cNvPr id="151" name="TextBox 150"/>
          <p:cNvSpPr txBox="1"/>
          <p:nvPr>
            <p:custDataLst>
              <p:tags r:id="rId39"/>
            </p:custDataLst>
          </p:nvPr>
        </p:nvSpPr>
        <p:spPr>
          <a:xfrm>
            <a:off x="2667000" y="4962436"/>
            <a:ext cx="1447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This node is NOT listed in the hello as a recently heard node</a:t>
            </a:r>
            <a:endParaRPr lang="en-US" sz="1100" dirty="0"/>
          </a:p>
        </p:txBody>
      </p:sp>
      <p:cxnSp>
        <p:nvCxnSpPr>
          <p:cNvPr id="41" name="Straight Arrow Connector 40"/>
          <p:cNvCxnSpPr>
            <a:stCxn id="8" idx="3"/>
            <a:endCxn id="43" idx="0"/>
          </p:cNvCxnSpPr>
          <p:nvPr>
            <p:custDataLst>
              <p:tags r:id="rId40"/>
            </p:custDataLst>
          </p:nvPr>
        </p:nvCxnSpPr>
        <p:spPr>
          <a:xfrm>
            <a:off x="2438400" y="3520815"/>
            <a:ext cx="4191000" cy="974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>
            <p:custDataLst>
              <p:tags r:id="rId41"/>
            </p:custDataLst>
          </p:nvPr>
        </p:nvSpPr>
        <p:spPr>
          <a:xfrm>
            <a:off x="4267200" y="402098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sender==</a:t>
            </a:r>
            <a:r>
              <a:rPr lang="en-US" sz="1000" dirty="0" err="1" smtClean="0"/>
              <a:t>tempNeighbor</a:t>
            </a:r>
            <a:endParaRPr lang="en-US" sz="1000" dirty="0"/>
          </a:p>
        </p:txBody>
      </p:sp>
      <p:sp>
        <p:nvSpPr>
          <p:cNvPr id="43" name="Rounded Rectangle 42"/>
          <p:cNvSpPr/>
          <p:nvPr>
            <p:custDataLst>
              <p:tags r:id="rId42"/>
            </p:custDataLst>
          </p:nvPr>
        </p:nvSpPr>
        <p:spPr>
          <a:xfrm>
            <a:off x="5638800" y="4495799"/>
            <a:ext cx="19812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searchingForNeighborFlag</a:t>
            </a:r>
            <a:r>
              <a:rPr lang="en-US" sz="1000" dirty="0" smtClean="0">
                <a:solidFill>
                  <a:schemeClr val="tx1"/>
                </a:solidFill>
              </a:rPr>
              <a:t> = false</a:t>
            </a:r>
          </a:p>
        </p:txBody>
      </p:sp>
      <p:sp>
        <p:nvSpPr>
          <p:cNvPr id="44" name="Flowchart: Decision 43"/>
          <p:cNvSpPr/>
          <p:nvPr>
            <p:custDataLst>
              <p:tags r:id="rId43"/>
            </p:custDataLst>
          </p:nvPr>
        </p:nvSpPr>
        <p:spPr>
          <a:xfrm>
            <a:off x="6431658" y="4952999"/>
            <a:ext cx="381000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>
            <p:custDataLst>
              <p:tags r:id="rId44"/>
            </p:custDataLst>
          </p:nvPr>
        </p:nvSpPr>
        <p:spPr>
          <a:xfrm>
            <a:off x="6934200" y="5313401"/>
            <a:ext cx="175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checkIfThisHostIsInRecently</a:t>
            </a:r>
            <a:endParaRPr lang="en-US" sz="1000" dirty="0" smtClean="0"/>
          </a:p>
          <a:p>
            <a:pPr algn="ctr"/>
            <a:r>
              <a:rPr lang="en-US" sz="1000" dirty="0" err="1" smtClean="0"/>
              <a:t>HeardNeighbors</a:t>
            </a:r>
            <a:r>
              <a:rPr lang="en-US" sz="1000" dirty="0" smtClean="0"/>
              <a:t>(</a:t>
            </a:r>
            <a:r>
              <a:rPr lang="en-US" sz="1000" dirty="0" err="1" smtClean="0"/>
              <a:t>pkt,thisHost</a:t>
            </a:r>
            <a:r>
              <a:rPr lang="en-US" sz="1000" dirty="0" smtClean="0"/>
              <a:t>)</a:t>
            </a:r>
          </a:p>
          <a:p>
            <a:pPr algn="ctr"/>
            <a:r>
              <a:rPr lang="en-US" sz="1000" dirty="0" smtClean="0"/>
              <a:t>==false</a:t>
            </a:r>
            <a:endParaRPr lang="en-US" sz="1000" dirty="0"/>
          </a:p>
        </p:txBody>
      </p:sp>
      <p:sp>
        <p:nvSpPr>
          <p:cNvPr id="47" name="TextBox 46"/>
          <p:cNvSpPr txBox="1"/>
          <p:nvPr>
            <p:custDataLst>
              <p:tags r:id="rId45"/>
            </p:custDataLst>
          </p:nvPr>
        </p:nvSpPr>
        <p:spPr>
          <a:xfrm>
            <a:off x="4572000" y="5313401"/>
            <a:ext cx="175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checkIfThisHostIsInRecently</a:t>
            </a:r>
            <a:endParaRPr lang="en-US" sz="1000" dirty="0" smtClean="0"/>
          </a:p>
          <a:p>
            <a:pPr algn="ctr"/>
            <a:r>
              <a:rPr lang="en-US" sz="1000" dirty="0" err="1" smtClean="0"/>
              <a:t>HeardNeighbors</a:t>
            </a:r>
            <a:r>
              <a:rPr lang="en-US" sz="1000" dirty="0" smtClean="0"/>
              <a:t>(</a:t>
            </a:r>
            <a:r>
              <a:rPr lang="en-US" sz="1000" dirty="0" err="1" smtClean="0"/>
              <a:t>pkt,thisHost</a:t>
            </a:r>
            <a:r>
              <a:rPr lang="en-US" sz="1000" dirty="0" smtClean="0"/>
              <a:t>)==true</a:t>
            </a:r>
            <a:endParaRPr lang="en-US" sz="1000" dirty="0"/>
          </a:p>
        </p:txBody>
      </p:sp>
      <p:sp>
        <p:nvSpPr>
          <p:cNvPr id="49" name="Rounded Rectangle 48"/>
          <p:cNvSpPr/>
          <p:nvPr>
            <p:custDataLst>
              <p:tags r:id="rId46"/>
            </p:custDataLst>
          </p:nvPr>
        </p:nvSpPr>
        <p:spPr>
          <a:xfrm>
            <a:off x="4648200" y="5943599"/>
            <a:ext cx="16764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Put sender into </a:t>
            </a:r>
            <a:r>
              <a:rPr lang="en-US" sz="1200" dirty="0" err="1" smtClean="0">
                <a:solidFill>
                  <a:schemeClr val="tx1"/>
                </a:solidFill>
              </a:rPr>
              <a:t>bidirectionalNeighbors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1" name="Rounded Rectangle 50"/>
          <p:cNvSpPr/>
          <p:nvPr>
            <p:custDataLst>
              <p:tags r:id="rId47"/>
            </p:custDataLst>
          </p:nvPr>
        </p:nvSpPr>
        <p:spPr>
          <a:xfrm>
            <a:off x="7162800" y="5943599"/>
            <a:ext cx="17526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Put sender into </a:t>
            </a:r>
            <a:r>
              <a:rPr lang="en-US" sz="1200" dirty="0" err="1" smtClean="0">
                <a:solidFill>
                  <a:schemeClr val="tx1"/>
                </a:solidFill>
              </a:rPr>
              <a:t>unidirectionalNeighbors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3" name="Straight Arrow Connector 52"/>
          <p:cNvCxnSpPr>
            <a:stCxn id="44" idx="2"/>
            <a:endCxn id="49" idx="0"/>
          </p:cNvCxnSpPr>
          <p:nvPr>
            <p:custDataLst>
              <p:tags r:id="rId48"/>
            </p:custDataLst>
          </p:nvPr>
        </p:nvCxnSpPr>
        <p:spPr>
          <a:xfrm rot="5400000">
            <a:off x="5825679" y="5147120"/>
            <a:ext cx="457200" cy="1135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4" idx="2"/>
            <a:endCxn id="51" idx="0"/>
          </p:cNvCxnSpPr>
          <p:nvPr>
            <p:custDataLst>
              <p:tags r:id="rId49"/>
            </p:custDataLst>
          </p:nvPr>
        </p:nvCxnSpPr>
        <p:spPr>
          <a:xfrm>
            <a:off x="6622158" y="5486399"/>
            <a:ext cx="141694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2"/>
            <a:endCxn id="44" idx="0"/>
          </p:cNvCxnSpPr>
          <p:nvPr>
            <p:custDataLst>
              <p:tags r:id="rId50"/>
            </p:custDataLst>
          </p:nvPr>
        </p:nvCxnSpPr>
        <p:spPr>
          <a:xfrm rot="5400000">
            <a:off x="6549579" y="4873178"/>
            <a:ext cx="152400" cy="7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76" idx="2"/>
            <a:endCxn id="6" idx="0"/>
          </p:cNvCxnSpPr>
          <p:nvPr>
            <p:custDataLst>
              <p:tags r:id="rId51"/>
            </p:custDataLst>
          </p:nvPr>
        </p:nvCxnSpPr>
        <p:spPr>
          <a:xfrm rot="5400000" flipH="1">
            <a:off x="1161738" y="2228538"/>
            <a:ext cx="5562600" cy="3391525"/>
          </a:xfrm>
          <a:prstGeom prst="bentConnector5">
            <a:avLst>
              <a:gd name="adj1" fmla="val -4110"/>
              <a:gd name="adj2" fmla="val -100583"/>
              <a:gd name="adj3" fmla="val 1041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>
            <p:custDataLst>
              <p:tags r:id="rId52"/>
            </p:custDataLst>
          </p:nvPr>
        </p:nvSpPr>
        <p:spPr>
          <a:xfrm>
            <a:off x="304800" y="6477000"/>
            <a:ext cx="18288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FF0000"/>
                </a:solidFill>
              </a:rPr>
              <a:t>updateLastReceivedTime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65" name="Rounded Rectangle 64"/>
          <p:cNvSpPr/>
          <p:nvPr>
            <p:custDataLst>
              <p:tags r:id="rId53"/>
            </p:custDataLst>
          </p:nvPr>
        </p:nvSpPr>
        <p:spPr>
          <a:xfrm>
            <a:off x="2478156" y="6553200"/>
            <a:ext cx="18288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FF0000"/>
                </a:solidFill>
              </a:rPr>
              <a:t>updateLastReceivedTime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stCxn id="65" idx="0"/>
            <a:endCxn id="33" idx="2"/>
          </p:cNvCxnSpPr>
          <p:nvPr>
            <p:custDataLst>
              <p:tags r:id="rId54"/>
            </p:custDataLst>
          </p:nvPr>
        </p:nvCxnSpPr>
        <p:spPr>
          <a:xfrm flipH="1" flipV="1">
            <a:off x="3390900" y="6400800"/>
            <a:ext cx="1656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1" idx="0"/>
            <a:endCxn id="27" idx="2"/>
          </p:cNvCxnSpPr>
          <p:nvPr>
            <p:custDataLst>
              <p:tags r:id="rId55"/>
            </p:custDataLst>
          </p:nvPr>
        </p:nvCxnSpPr>
        <p:spPr>
          <a:xfrm flipV="1">
            <a:off x="1219200" y="6324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>
            <p:custDataLst>
              <p:tags r:id="rId56"/>
            </p:custDataLst>
          </p:nvPr>
        </p:nvSpPr>
        <p:spPr>
          <a:xfrm>
            <a:off x="4724400" y="6477000"/>
            <a:ext cx="18288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FF0000"/>
                </a:solidFill>
              </a:rPr>
              <a:t>updateLastReceivedTime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cxnSp>
        <p:nvCxnSpPr>
          <p:cNvPr id="82" name="Straight Connector 81"/>
          <p:cNvCxnSpPr>
            <a:stCxn id="49" idx="2"/>
            <a:endCxn id="76" idx="0"/>
          </p:cNvCxnSpPr>
          <p:nvPr>
            <p:custDataLst>
              <p:tags r:id="rId57"/>
            </p:custDataLst>
          </p:nvPr>
        </p:nvCxnSpPr>
        <p:spPr>
          <a:xfrm>
            <a:off x="5486400" y="6324599"/>
            <a:ext cx="152400" cy="152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>
            <p:custDataLst>
              <p:tags r:id="rId58"/>
            </p:custDataLst>
          </p:nvPr>
        </p:nvSpPr>
        <p:spPr>
          <a:xfrm>
            <a:off x="7162800" y="6477000"/>
            <a:ext cx="18288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FF0000"/>
                </a:solidFill>
              </a:rPr>
              <a:t>updateLastReceivedTime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cxnSp>
        <p:nvCxnSpPr>
          <p:cNvPr id="87" name="Straight Connector 86"/>
          <p:cNvCxnSpPr>
            <a:stCxn id="85" idx="0"/>
            <a:endCxn id="51" idx="2"/>
          </p:cNvCxnSpPr>
          <p:nvPr>
            <p:custDataLst>
              <p:tags r:id="rId59"/>
            </p:custDataLst>
          </p:nvPr>
        </p:nvCxnSpPr>
        <p:spPr>
          <a:xfrm flipH="1" flipV="1">
            <a:off x="8039100" y="6324599"/>
            <a:ext cx="38100" cy="152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88"/>
          <p:cNvCxnSpPr>
            <a:stCxn id="85" idx="2"/>
            <a:endCxn id="6" idx="0"/>
          </p:cNvCxnSpPr>
          <p:nvPr>
            <p:custDataLst>
              <p:tags r:id="rId60"/>
            </p:custDataLst>
          </p:nvPr>
        </p:nvCxnSpPr>
        <p:spPr>
          <a:xfrm rot="5400000" flipH="1">
            <a:off x="2380938" y="1009338"/>
            <a:ext cx="5562600" cy="5829925"/>
          </a:xfrm>
          <a:prstGeom prst="bentConnector5">
            <a:avLst>
              <a:gd name="adj1" fmla="val -4110"/>
              <a:gd name="adj2" fmla="val -16632"/>
              <a:gd name="adj3" fmla="val 1041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>
            <p:custDataLst>
              <p:tags r:id="rId61"/>
            </p:custDataLst>
          </p:nvPr>
        </p:nvSpPr>
        <p:spPr>
          <a:xfrm>
            <a:off x="4572000" y="3429000"/>
            <a:ext cx="18288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FF0000"/>
                </a:solidFill>
              </a:rPr>
              <a:t>updateLastReceivedTime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cxnSp>
        <p:nvCxnSpPr>
          <p:cNvPr id="97" name="Straight Connector 96"/>
          <p:cNvCxnSpPr>
            <a:stCxn id="94" idx="0"/>
            <a:endCxn id="48" idx="2"/>
          </p:cNvCxnSpPr>
          <p:nvPr>
            <p:custDataLst>
              <p:tags r:id="rId62"/>
            </p:custDataLst>
          </p:nvPr>
        </p:nvCxnSpPr>
        <p:spPr>
          <a:xfrm flipV="1">
            <a:off x="5486400" y="3276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>
            <p:custDataLst>
              <p:tags r:id="rId63"/>
            </p:custDataLst>
          </p:nvPr>
        </p:nvSpPr>
        <p:spPr>
          <a:xfrm>
            <a:off x="6553200" y="2057400"/>
            <a:ext cx="18288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FF0000"/>
                </a:solidFill>
              </a:rPr>
              <a:t>updateLastReceivedTime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cxnSp>
        <p:nvCxnSpPr>
          <p:cNvPr id="103" name="Straight Connector 102"/>
          <p:cNvCxnSpPr>
            <a:stCxn id="52" idx="2"/>
            <a:endCxn id="100" idx="0"/>
          </p:cNvCxnSpPr>
          <p:nvPr>
            <p:custDataLst>
              <p:tags r:id="rId64"/>
            </p:custDataLst>
          </p:nvPr>
        </p:nvCxnSpPr>
        <p:spPr>
          <a:xfrm>
            <a:off x="7391400" y="1866900"/>
            <a:ext cx="762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foreach</a:t>
            </a:r>
            <a:r>
              <a:rPr lang="en-US" sz="2000" dirty="0" smtClean="0"/>
              <a:t>(</a:t>
            </a:r>
            <a:r>
              <a:rPr lang="en-US" sz="2000" dirty="0" err="1" smtClean="0"/>
              <a:t>NeighborInfo</a:t>
            </a:r>
            <a:r>
              <a:rPr lang="en-US" sz="2000" dirty="0" smtClean="0"/>
              <a:t> &amp;  </a:t>
            </a:r>
            <a:r>
              <a:rPr lang="en-US" sz="2000" dirty="0" err="1" smtClean="0"/>
              <a:t>neighborInfo</a:t>
            </a:r>
            <a:r>
              <a:rPr lang="en-US" sz="2000" dirty="0" smtClean="0"/>
              <a:t>, </a:t>
            </a:r>
            <a:r>
              <a:rPr lang="en-US" sz="2000" dirty="0" err="1" smtClean="0"/>
              <a:t>bidirectionalNeighbors</a:t>
            </a:r>
            <a:r>
              <a:rPr lang="en-US" sz="2000" dirty="0" smtClean="0"/>
              <a:t>) {</a:t>
            </a:r>
          </a:p>
          <a:p>
            <a:pPr lvl="1"/>
            <a:r>
              <a:rPr lang="en-US" sz="2000" dirty="0" smtClean="0"/>
              <a:t>If (</a:t>
            </a:r>
            <a:r>
              <a:rPr lang="en-US" sz="2000" dirty="0" err="1" smtClean="0"/>
              <a:t>neighborInfo.hostId</a:t>
            </a:r>
            <a:r>
              <a:rPr lang="en-US" sz="2000" dirty="0" smtClean="0"/>
              <a:t> == </a:t>
            </a:r>
            <a:r>
              <a:rPr lang="en-US" sz="2000" dirty="0" err="1" smtClean="0"/>
              <a:t>helloMessage.source</a:t>
            </a:r>
            <a:r>
              <a:rPr lang="en-US" sz="2000" dirty="0" smtClean="0"/>
              <a:t>) {</a:t>
            </a:r>
          </a:p>
          <a:p>
            <a:pPr lvl="2"/>
            <a:r>
              <a:rPr lang="en-US" sz="2000" dirty="0" err="1" smtClean="0"/>
              <a:t>neighborInfo</a:t>
            </a:r>
            <a:r>
              <a:rPr lang="en-US" sz="2000" dirty="0" smtClean="0"/>
              <a:t>. </a:t>
            </a:r>
            <a:r>
              <a:rPr lang="en-US" sz="2000" dirty="0" err="1" smtClean="0"/>
              <a:t>updateTimeToCurrentTime</a:t>
            </a:r>
            <a:r>
              <a:rPr lang="en-US" sz="2000" dirty="0" smtClean="0"/>
              <a:t>();</a:t>
            </a:r>
          </a:p>
          <a:p>
            <a:pPr lvl="2"/>
            <a:r>
              <a:rPr lang="en-US" sz="2000" dirty="0" smtClean="0"/>
              <a:t>break;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pPr lvl="2"/>
            <a:endParaRPr lang="en-US" sz="1400" dirty="0" smtClean="0"/>
          </a:p>
          <a:p>
            <a:pPr lvl="1"/>
            <a:endParaRPr lang="en-US" sz="18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While (1)</a:t>
            </a:r>
          </a:p>
          <a:p>
            <a:pPr lvl="1"/>
            <a:r>
              <a:rPr lang="en-US" dirty="0" smtClean="0"/>
              <a:t>Receive hello</a:t>
            </a:r>
          </a:p>
          <a:p>
            <a:pPr lvl="2"/>
            <a:r>
              <a:rPr lang="en-US" dirty="0" smtClean="0"/>
              <a:t>Process neighbor states (sort of like what we did)</a:t>
            </a:r>
          </a:p>
          <a:p>
            <a:pPr lvl="1"/>
            <a:r>
              <a:rPr lang="en-US" dirty="0" smtClean="0"/>
              <a:t>Search for more neighbors?</a:t>
            </a:r>
          </a:p>
          <a:p>
            <a:pPr lvl="2"/>
            <a:r>
              <a:rPr lang="en-US" dirty="0" smtClean="0"/>
              <a:t>Check and if so, search</a:t>
            </a:r>
          </a:p>
          <a:p>
            <a:pPr lvl="1"/>
            <a:r>
              <a:rPr lang="en-US" dirty="0" smtClean="0"/>
              <a:t>Update neighbor set</a:t>
            </a:r>
          </a:p>
          <a:p>
            <a:pPr lvl="2"/>
            <a:r>
              <a:rPr lang="en-US" dirty="0" smtClean="0"/>
              <a:t>If some neighbors have timed out, remove them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Send hello messages to neighbors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Send every 10 sec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>
            <p:custDataLst>
              <p:tags r:id="rId3"/>
            </p:custDataLst>
          </p:nvPr>
        </p:nvSpPr>
        <p:spPr>
          <a:xfrm>
            <a:off x="1524000" y="36576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>
            <p:custDataLst>
              <p:tags r:id="rId4"/>
            </p:custDataLst>
          </p:nvPr>
        </p:nvSpPr>
        <p:spPr>
          <a:xfrm>
            <a:off x="5410200" y="36576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2057400" y="2819400"/>
            <a:ext cx="1828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0" bIns="0"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I am A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I have heard: no one</a:t>
            </a:r>
          </a:p>
        </p:txBody>
      </p:sp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1143000" y="4267200"/>
            <a:ext cx="1143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1083734" y="4233332"/>
            <a:ext cx="12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Have heard list</a:t>
            </a:r>
            <a:endParaRPr lang="en-US" sz="1400" dirty="0"/>
          </a:p>
        </p:txBody>
      </p:sp>
      <p:sp>
        <p:nvSpPr>
          <p:cNvPr id="9" name="Rectangle 8"/>
          <p:cNvSpPr/>
          <p:nvPr>
            <p:custDataLst>
              <p:tags r:id="rId8"/>
            </p:custDataLst>
          </p:nvPr>
        </p:nvSpPr>
        <p:spPr>
          <a:xfrm>
            <a:off x="5029200" y="4267200"/>
            <a:ext cx="1143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>
            <p:custDataLst>
              <p:tags r:id="rId9"/>
            </p:custDataLst>
          </p:nvPr>
        </p:nvSpPr>
        <p:spPr>
          <a:xfrm>
            <a:off x="4969934" y="4233332"/>
            <a:ext cx="12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Have heard list</a:t>
            </a:r>
            <a:endParaRPr lang="en-US" sz="1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/>
              <a:t>Send hello messages to neighbors every 10 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time.h</a:t>
            </a:r>
            <a:r>
              <a:rPr lang="en-US" sz="1400" dirty="0"/>
              <a:t>&gt;   </a:t>
            </a:r>
          </a:p>
          <a:p>
            <a:r>
              <a:rPr lang="en-US" sz="1400" dirty="0"/>
              <a:t>#include &lt;sys/</a:t>
            </a:r>
            <a:r>
              <a:rPr lang="en-US" sz="1400" dirty="0" err="1"/>
              <a:t>types.h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&lt;sys/</a:t>
            </a:r>
            <a:r>
              <a:rPr lang="en-US" sz="1400" dirty="0" err="1"/>
              <a:t>timeb.h</a:t>
            </a:r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main(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argc</a:t>
            </a:r>
            <a:r>
              <a:rPr lang="en-US" sz="1400" dirty="0"/>
              <a:t>, char* </a:t>
            </a:r>
            <a:r>
              <a:rPr lang="en-US" sz="1400" dirty="0" err="1"/>
              <a:t>argv</a:t>
            </a:r>
            <a:r>
              <a:rPr lang="en-US" sz="1400" dirty="0"/>
              <a:t>[])</a:t>
            </a:r>
          </a:p>
          <a:p>
            <a:r>
              <a:rPr lang="en-US" sz="1400" dirty="0"/>
              <a:t>{	</a:t>
            </a:r>
            <a:endParaRPr lang="en-US" sz="1400" dirty="0" smtClean="0"/>
          </a:p>
          <a:p>
            <a:r>
              <a:rPr lang="en-US" sz="1400" dirty="0" smtClean="0"/>
              <a:t>….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time_t</a:t>
            </a:r>
            <a:r>
              <a:rPr lang="en-US" sz="1400" dirty="0" smtClean="0"/>
              <a:t> </a:t>
            </a:r>
            <a:r>
              <a:rPr lang="en-US" sz="1400" dirty="0" err="1" smtClean="0"/>
              <a:t>lastTimeHellosWereSent</a:t>
            </a:r>
            <a:r>
              <a:rPr lang="en-US" sz="1400" dirty="0"/>
              <a:t>;	</a:t>
            </a:r>
          </a:p>
          <a:p>
            <a:pPr>
              <a:buNone/>
            </a:pPr>
            <a:r>
              <a:rPr lang="en-US" sz="1400" dirty="0" smtClean="0"/>
              <a:t>		time( </a:t>
            </a:r>
            <a:r>
              <a:rPr lang="en-US" sz="1400" dirty="0"/>
              <a:t>&amp;</a:t>
            </a:r>
            <a:r>
              <a:rPr lang="en-US" sz="1400" dirty="0" err="1"/>
              <a:t>lastTimeHellosWereSent</a:t>
            </a:r>
            <a:r>
              <a:rPr lang="en-US" sz="1400" dirty="0"/>
              <a:t> ); 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time_t</a:t>
            </a:r>
            <a:r>
              <a:rPr lang="en-US" sz="1400" dirty="0" smtClean="0"/>
              <a:t> </a:t>
            </a:r>
            <a:r>
              <a:rPr lang="en-US" sz="1400" dirty="0" err="1"/>
              <a:t>currentTime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while (1)</a:t>
            </a:r>
          </a:p>
          <a:p>
            <a:pPr>
              <a:buNone/>
            </a:pPr>
            <a:r>
              <a:rPr lang="en-US" sz="1400" dirty="0" smtClean="0"/>
              <a:t>	{</a:t>
            </a:r>
          </a:p>
          <a:p>
            <a:pPr>
              <a:buNone/>
            </a:pPr>
            <a:r>
              <a:rPr lang="en-US" sz="1400" dirty="0" smtClean="0"/>
              <a:t>	time( &amp;</a:t>
            </a:r>
            <a:r>
              <a:rPr lang="en-US" sz="1400" dirty="0" err="1" smtClean="0"/>
              <a:t>currentTime</a:t>
            </a:r>
            <a:r>
              <a:rPr lang="en-US" sz="1400" dirty="0" smtClean="0"/>
              <a:t> );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if (</a:t>
            </a:r>
            <a:r>
              <a:rPr lang="en-US" sz="1400" dirty="0" err="1" smtClean="0"/>
              <a:t>difftime</a:t>
            </a:r>
            <a:r>
              <a:rPr lang="en-US" sz="1400" dirty="0" smtClean="0"/>
              <a:t>(</a:t>
            </a:r>
            <a:r>
              <a:rPr lang="en-US" sz="1400" dirty="0" err="1" smtClean="0"/>
              <a:t>currentTime</a:t>
            </a:r>
            <a:r>
              <a:rPr lang="en-US" sz="1400" dirty="0" smtClean="0"/>
              <a:t>,  </a:t>
            </a:r>
            <a:r>
              <a:rPr lang="en-US" sz="1400" dirty="0" err="1" smtClean="0"/>
              <a:t>lastTimeHellosWereSent</a:t>
            </a:r>
            <a:r>
              <a:rPr lang="en-US" sz="1400" dirty="0" smtClean="0"/>
              <a:t>) &gt;= 10)</a:t>
            </a:r>
          </a:p>
          <a:p>
            <a:pPr>
              <a:buNone/>
            </a:pPr>
            <a:r>
              <a:rPr lang="en-US" sz="1400" dirty="0" smtClean="0"/>
              <a:t>	{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	 </a:t>
            </a:r>
            <a:r>
              <a:rPr lang="en-US" sz="1400" dirty="0" err="1" smtClean="0"/>
              <a:t>lastTimeHellosWereSent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 err="1" smtClean="0"/>
              <a:t>currentTime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sendHellos</a:t>
            </a:r>
            <a:r>
              <a:rPr lang="en-US" sz="1400" dirty="0" smtClean="0"/>
              <a:t>(…)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….</a:t>
            </a:r>
            <a:endParaRPr lang="en-US" sz="1400" dirty="0"/>
          </a:p>
          <a:p>
            <a:pPr>
              <a:buNone/>
            </a:pPr>
            <a:endParaRPr lang="en-US" sz="1400" dirty="0" smtClean="0"/>
          </a:p>
          <a:p>
            <a:endParaRPr lang="en-US" sz="1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/>
              <a:t>Send hello messages to neighbors every 10 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time.h</a:t>
            </a:r>
            <a:r>
              <a:rPr lang="en-US" sz="1400" dirty="0"/>
              <a:t>&gt;   </a:t>
            </a:r>
          </a:p>
          <a:p>
            <a:r>
              <a:rPr lang="en-US" sz="1400" dirty="0"/>
              <a:t>#include &lt;sys/</a:t>
            </a:r>
            <a:r>
              <a:rPr lang="en-US" sz="1400" dirty="0" err="1"/>
              <a:t>types.h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 &lt;sys/</a:t>
            </a:r>
            <a:r>
              <a:rPr lang="en-US" sz="1400" dirty="0" err="1"/>
              <a:t>timeb.h</a:t>
            </a:r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main(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argc</a:t>
            </a:r>
            <a:r>
              <a:rPr lang="en-US" sz="1400" dirty="0"/>
              <a:t>, char* </a:t>
            </a:r>
            <a:r>
              <a:rPr lang="en-US" sz="1400" dirty="0" err="1"/>
              <a:t>argv</a:t>
            </a:r>
            <a:r>
              <a:rPr lang="en-US" sz="1400" dirty="0"/>
              <a:t>[])</a:t>
            </a:r>
          </a:p>
          <a:p>
            <a:r>
              <a:rPr lang="en-US" sz="1400" dirty="0"/>
              <a:t>{	</a:t>
            </a:r>
            <a:endParaRPr lang="en-US" sz="1400" dirty="0" smtClean="0"/>
          </a:p>
          <a:p>
            <a:r>
              <a:rPr lang="en-US" sz="1400" dirty="0" smtClean="0"/>
              <a:t>….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time_t</a:t>
            </a:r>
            <a:r>
              <a:rPr lang="en-US" sz="1400" dirty="0" smtClean="0"/>
              <a:t> </a:t>
            </a:r>
            <a:r>
              <a:rPr lang="en-US" sz="1400" dirty="0" err="1" smtClean="0"/>
              <a:t>lastTimeHellosWereSent</a:t>
            </a:r>
            <a:r>
              <a:rPr lang="en-US" sz="1400" dirty="0"/>
              <a:t>;	</a:t>
            </a:r>
          </a:p>
          <a:p>
            <a:pPr>
              <a:buNone/>
            </a:pPr>
            <a:r>
              <a:rPr lang="en-US" sz="1400" dirty="0" smtClean="0"/>
              <a:t>		//time( </a:t>
            </a:r>
            <a:r>
              <a:rPr lang="en-US" sz="1400" dirty="0"/>
              <a:t>&amp;</a:t>
            </a:r>
            <a:r>
              <a:rPr lang="en-US" sz="1400" dirty="0" err="1"/>
              <a:t>lastTimeHellosWereSent</a:t>
            </a:r>
            <a:r>
              <a:rPr lang="en-US" sz="1400" dirty="0"/>
              <a:t> );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	</a:t>
            </a:r>
            <a:r>
              <a:rPr lang="en-US" sz="1400" dirty="0" err="1" smtClean="0">
                <a:solidFill>
                  <a:srgbClr val="FF0000"/>
                </a:solidFill>
              </a:rPr>
              <a:t>lastTimeHellosWereSent</a:t>
            </a:r>
            <a:r>
              <a:rPr lang="en-US" sz="1400" dirty="0" smtClean="0">
                <a:solidFill>
                  <a:srgbClr val="FF0000"/>
                </a:solidFill>
              </a:rPr>
              <a:t> = 0;</a:t>
            </a:r>
            <a:r>
              <a:rPr lang="en-US" sz="1400" dirty="0" smtClean="0"/>
              <a:t>	</a:t>
            </a:r>
            <a:endParaRPr lang="en-US" sz="1400" dirty="0"/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time_t</a:t>
            </a:r>
            <a:r>
              <a:rPr lang="en-US" sz="1400" dirty="0" smtClean="0"/>
              <a:t> </a:t>
            </a:r>
            <a:r>
              <a:rPr lang="en-US" sz="1400" dirty="0" err="1"/>
              <a:t>currentTime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while (1)</a:t>
            </a:r>
          </a:p>
          <a:p>
            <a:pPr>
              <a:buNone/>
            </a:pPr>
            <a:r>
              <a:rPr lang="en-US" sz="1400" dirty="0" smtClean="0"/>
              <a:t>	{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time_t</a:t>
            </a:r>
            <a:r>
              <a:rPr lang="en-US" sz="1400" dirty="0" smtClean="0"/>
              <a:t>( &amp;</a:t>
            </a:r>
            <a:r>
              <a:rPr lang="en-US" sz="1400" dirty="0" err="1" smtClean="0"/>
              <a:t>currentTime</a:t>
            </a:r>
            <a:r>
              <a:rPr lang="en-US" sz="1400" dirty="0" smtClean="0"/>
              <a:t> );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if (</a:t>
            </a:r>
            <a:r>
              <a:rPr lang="en-US" sz="1400" dirty="0" err="1" smtClean="0"/>
              <a:t>difftime</a:t>
            </a:r>
            <a:r>
              <a:rPr lang="en-US" sz="1400" dirty="0" smtClean="0"/>
              <a:t>(</a:t>
            </a:r>
            <a:r>
              <a:rPr lang="en-US" sz="1400" dirty="0" err="1" smtClean="0"/>
              <a:t>currentTime</a:t>
            </a:r>
            <a:r>
              <a:rPr lang="en-US" sz="1400" dirty="0" smtClean="0"/>
              <a:t>,  </a:t>
            </a:r>
            <a:r>
              <a:rPr lang="en-US" sz="1400" dirty="0" err="1" smtClean="0"/>
              <a:t>lastTimeHellosWereSent</a:t>
            </a:r>
            <a:r>
              <a:rPr lang="en-US" sz="1400" dirty="0" smtClean="0"/>
              <a:t>) &gt;= 10)</a:t>
            </a:r>
          </a:p>
          <a:p>
            <a:pPr>
              <a:buNone/>
            </a:pPr>
            <a:r>
              <a:rPr lang="en-US" sz="1400" dirty="0" smtClean="0"/>
              <a:t>	{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	 </a:t>
            </a:r>
            <a:r>
              <a:rPr lang="en-US" sz="1400" dirty="0" err="1" smtClean="0"/>
              <a:t>lastTimeHellosWereSent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 err="1" smtClean="0"/>
              <a:t>currentTime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sendHellos</a:t>
            </a:r>
            <a:r>
              <a:rPr lang="en-US" sz="1400" dirty="0" smtClean="0"/>
              <a:t>(…)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….</a:t>
            </a:r>
            <a:endParaRPr lang="en-US" sz="1400" dirty="0"/>
          </a:p>
          <a:p>
            <a:pPr>
              <a:buNone/>
            </a:pPr>
            <a:endParaRPr lang="en-US" sz="1400" dirty="0" smtClean="0"/>
          </a:p>
          <a:p>
            <a:endParaRPr lang="en-US" sz="1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sendHellos</a:t>
            </a:r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-76200" y="1447800"/>
            <a:ext cx="487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 smtClean="0"/>
              <a:t>sendHelloToNeighbors</a:t>
            </a:r>
            <a:endParaRPr lang="en-US" sz="2000" dirty="0" smtClean="0"/>
          </a:p>
          <a:p>
            <a:r>
              <a:rPr lang="en-US" sz="2000" dirty="0" smtClean="0"/>
              <a:t>Hello must include all heard neighbors</a:t>
            </a:r>
          </a:p>
          <a:p>
            <a:pPr lvl="1"/>
            <a:r>
              <a:rPr lang="en-US" sz="1600" dirty="0" err="1" smtClean="0"/>
              <a:t>bidirectionalNeighbors</a:t>
            </a:r>
            <a:endParaRPr lang="en-US" sz="1600" dirty="0" smtClean="0"/>
          </a:p>
          <a:p>
            <a:pPr lvl="1"/>
            <a:r>
              <a:rPr lang="en-US" sz="1600" dirty="0" err="1" smtClean="0"/>
              <a:t>unidirectionalNeighbors</a:t>
            </a:r>
            <a:endParaRPr lang="en-US" sz="1600" dirty="0" smtClean="0"/>
          </a:p>
          <a:p>
            <a:pPr lvl="1"/>
            <a:r>
              <a:rPr lang="en-US" sz="1600" dirty="0" smtClean="0"/>
              <a:t>Not </a:t>
            </a:r>
            <a:r>
              <a:rPr lang="en-US" sz="1600" dirty="0" err="1" smtClean="0"/>
              <a:t>tempNeighbor</a:t>
            </a:r>
            <a:endParaRPr lang="en-US" sz="1600" dirty="0" smtClean="0"/>
          </a:p>
          <a:p>
            <a:r>
              <a:rPr lang="en-US" sz="2000" dirty="0" smtClean="0"/>
              <a:t>Hello must be sent to </a:t>
            </a:r>
          </a:p>
          <a:p>
            <a:pPr lvl="1"/>
            <a:r>
              <a:rPr lang="en-US" sz="1600" dirty="0" err="1" smtClean="0"/>
              <a:t>bidirectionalNeighbors</a:t>
            </a:r>
            <a:endParaRPr lang="en-US" sz="1600" dirty="0" smtClean="0"/>
          </a:p>
          <a:p>
            <a:pPr lvl="1"/>
            <a:r>
              <a:rPr lang="en-US" sz="1600" dirty="0" err="1" smtClean="0"/>
              <a:t>unidirectionalNeighbors</a:t>
            </a:r>
            <a:endParaRPr lang="en-US" sz="1600" dirty="0" smtClean="0"/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AND</a:t>
            </a:r>
            <a:r>
              <a:rPr lang="en-US" sz="1600" dirty="0" smtClean="0"/>
              <a:t> </a:t>
            </a:r>
            <a:r>
              <a:rPr lang="en-US" sz="1600" dirty="0" err="1" smtClean="0"/>
              <a:t>tempNeighbor</a:t>
            </a:r>
            <a:endParaRPr lang="en-US" sz="1600" dirty="0" smtClean="0"/>
          </a:p>
          <a:p>
            <a:r>
              <a:rPr lang="en-US" sz="2000" dirty="0" smtClean="0"/>
              <a:t>Steps</a:t>
            </a:r>
          </a:p>
          <a:p>
            <a:pPr lvl="1"/>
            <a:r>
              <a:rPr lang="en-US" sz="1600" dirty="0" err="1" smtClean="0"/>
              <a:t>HelloMessage</a:t>
            </a:r>
            <a:r>
              <a:rPr lang="en-US" sz="1600" dirty="0" smtClean="0"/>
              <a:t> </a:t>
            </a:r>
            <a:r>
              <a:rPr lang="en-US" sz="1600" dirty="0" err="1" smtClean="0"/>
              <a:t>helloMessage</a:t>
            </a:r>
            <a:r>
              <a:rPr lang="en-US" sz="1600" dirty="0" smtClean="0"/>
              <a:t>;</a:t>
            </a:r>
          </a:p>
          <a:p>
            <a:pPr lvl="1"/>
            <a:r>
              <a:rPr lang="en-US" sz="1600" dirty="0" smtClean="0"/>
              <a:t>// fill out </a:t>
            </a:r>
            <a:r>
              <a:rPr lang="en-US" sz="1600" dirty="0" err="1" smtClean="0"/>
              <a:t>helloMessage</a:t>
            </a:r>
            <a:endParaRPr lang="en-US" sz="1600" dirty="0" smtClean="0"/>
          </a:p>
          <a:p>
            <a:pPr lvl="1"/>
            <a:r>
              <a:rPr lang="en-US" sz="1600" dirty="0" smtClean="0"/>
              <a:t>Packet </a:t>
            </a:r>
            <a:r>
              <a:rPr lang="en-US" sz="1600" dirty="0" err="1" smtClean="0"/>
              <a:t>pkt</a:t>
            </a:r>
            <a:r>
              <a:rPr lang="en-US" sz="1600" dirty="0" smtClean="0"/>
              <a:t>;</a:t>
            </a:r>
          </a:p>
          <a:p>
            <a:pPr lvl="1"/>
            <a:r>
              <a:rPr lang="en-US" sz="1600" dirty="0" err="1" smtClean="0"/>
              <a:t>pkt.getPacketReadyForWriting</a:t>
            </a:r>
            <a:r>
              <a:rPr lang="en-US" sz="1600" dirty="0" smtClean="0"/>
              <a:t>();</a:t>
            </a:r>
          </a:p>
          <a:p>
            <a:pPr lvl="1"/>
            <a:r>
              <a:rPr lang="en-US" sz="1600" dirty="0" err="1" smtClean="0"/>
              <a:t>helloMessage.addToPacket</a:t>
            </a:r>
            <a:r>
              <a:rPr lang="en-US" sz="1600" dirty="0" smtClean="0"/>
              <a:t>(</a:t>
            </a:r>
            <a:r>
              <a:rPr lang="en-US" sz="1600" dirty="0" err="1" smtClean="0"/>
              <a:t>pkt</a:t>
            </a:r>
            <a:r>
              <a:rPr lang="en-US" sz="1600" dirty="0" smtClean="0"/>
              <a:t>);</a:t>
            </a:r>
          </a:p>
          <a:p>
            <a:pPr lvl="1"/>
            <a:r>
              <a:rPr lang="en-US" sz="1600" dirty="0" smtClean="0"/>
              <a:t>// send to all neighbors</a:t>
            </a:r>
          </a:p>
          <a:p>
            <a:pPr lvl="2"/>
            <a:r>
              <a:rPr lang="en-US" sz="1200" dirty="0" err="1" smtClean="0"/>
              <a:t>udpSocket</a:t>
            </a:r>
            <a:r>
              <a:rPr lang="en-US" sz="1200" dirty="0" smtClean="0"/>
              <a:t>(</a:t>
            </a:r>
            <a:r>
              <a:rPr lang="en-US" sz="1200" dirty="0" err="1" smtClean="0"/>
              <a:t>pkt</a:t>
            </a:r>
            <a:r>
              <a:rPr lang="en-US" sz="1200" dirty="0" smtClean="0"/>
              <a:t>, </a:t>
            </a:r>
            <a:r>
              <a:rPr lang="en-US" sz="1200" dirty="0" err="1" smtClean="0"/>
              <a:t>hostId</a:t>
            </a:r>
            <a:r>
              <a:rPr lang="en-US" sz="1200" dirty="0" smtClean="0"/>
              <a:t>)</a:t>
            </a:r>
          </a:p>
          <a:p>
            <a:pPr lvl="1"/>
            <a:endParaRPr lang="en-US" sz="16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Get boost library</a:t>
            </a:r>
          </a:p>
          <a:p>
            <a:r>
              <a:rPr lang="en-US" dirty="0" smtClean="0"/>
              <a:t>Put it somewhere and decompress</a:t>
            </a:r>
          </a:p>
          <a:p>
            <a:r>
              <a:rPr lang="en-US" dirty="0" smtClean="0"/>
              <a:t>Add it to include path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boost to include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smtClean="0"/>
              <a:t>In visual studio: Tools -&gt;options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2209800"/>
            <a:ext cx="7924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>
            <p:custDataLst>
              <p:tags r:id="rId5"/>
            </p:custDataLst>
          </p:nvPr>
        </p:nvCxnSpPr>
        <p:spPr>
          <a:xfrm flipH="1">
            <a:off x="2057400" y="1828800"/>
            <a:ext cx="685800" cy="457200"/>
          </a:xfrm>
          <a:prstGeom prst="straightConnector1">
            <a:avLst/>
          </a:prstGeom>
          <a:ln w="698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>
            <p:custDataLst>
              <p:tags r:id="rId6"/>
            </p:custDataLst>
          </p:nvPr>
        </p:nvCxnSpPr>
        <p:spPr>
          <a:xfrm flipH="1">
            <a:off x="2286000" y="4648200"/>
            <a:ext cx="685800" cy="457200"/>
          </a:xfrm>
          <a:prstGeom prst="straightConnector1">
            <a:avLst/>
          </a:prstGeom>
          <a:ln w="698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boost to include path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-76200" y="381000"/>
            <a:ext cx="91440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Along the left, find “Projects and Solutions” group</a:t>
            </a:r>
          </a:p>
          <a:p>
            <a:r>
              <a:rPr lang="en-US" sz="2800" dirty="0" smtClean="0"/>
              <a:t>Expand and find “VC++ Directories”</a:t>
            </a:r>
          </a:p>
          <a:p>
            <a:r>
              <a:rPr lang="en-US" sz="2800" dirty="0" smtClean="0"/>
              <a:t>In the upper right, select “Include Files”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" y="2438400"/>
            <a:ext cx="71628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>
            <p:custDataLst>
              <p:tags r:id="rId5"/>
            </p:custDataLst>
          </p:nvPr>
        </p:nvCxnSpPr>
        <p:spPr>
          <a:xfrm flipH="1">
            <a:off x="3200400" y="4114800"/>
            <a:ext cx="685800" cy="457200"/>
          </a:xfrm>
          <a:prstGeom prst="straightConnector1">
            <a:avLst/>
          </a:prstGeom>
          <a:ln w="698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>
            <p:custDataLst>
              <p:tags r:id="rId6"/>
            </p:custDataLst>
          </p:nvPr>
        </p:nvCxnSpPr>
        <p:spPr>
          <a:xfrm flipH="1">
            <a:off x="5334000" y="3124200"/>
            <a:ext cx="685800" cy="457200"/>
          </a:xfrm>
          <a:prstGeom prst="straightConnector1">
            <a:avLst/>
          </a:prstGeom>
          <a:ln w="698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Add boost to include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1"/>
            <a:ext cx="8229600" cy="990600"/>
          </a:xfrm>
        </p:spPr>
        <p:txBody>
          <a:bodyPr/>
          <a:lstStyle/>
          <a:p>
            <a:r>
              <a:rPr lang="en-US" dirty="0" smtClean="0"/>
              <a:t>Add the directory of boost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2362200"/>
            <a:ext cx="8983133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>
            <p:custDataLst>
              <p:tags r:id="rId5"/>
            </p:custDataLst>
          </p:nvPr>
        </p:nvCxnSpPr>
        <p:spPr>
          <a:xfrm>
            <a:off x="3276600" y="3581400"/>
            <a:ext cx="381000" cy="533400"/>
          </a:xfrm>
          <a:prstGeom prst="straightConnector1">
            <a:avLst/>
          </a:prstGeom>
          <a:ln w="698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>
            <p:custDataLst>
              <p:tags r:id="rId6"/>
            </p:custDataLst>
          </p:nvPr>
        </p:nvCxnSpPr>
        <p:spPr>
          <a:xfrm>
            <a:off x="3733800" y="3200400"/>
            <a:ext cx="304800" cy="1066800"/>
          </a:xfrm>
          <a:prstGeom prst="straightConnector1">
            <a:avLst/>
          </a:prstGeom>
          <a:ln w="698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>
            <p:custDataLst>
              <p:tags r:id="rId7"/>
            </p:custDataLst>
          </p:nvPr>
        </p:nvSpPr>
        <p:spPr>
          <a:xfrm>
            <a:off x="1676400" y="3288268"/>
            <a:ext cx="174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 Add directory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>
            <p:custDataLst>
              <p:tags r:id="rId8"/>
            </p:custDataLst>
          </p:nvPr>
        </p:nvSpPr>
        <p:spPr>
          <a:xfrm>
            <a:off x="3218776" y="2819400"/>
            <a:ext cx="270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  Press to select directory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>
            <p:custDataLst>
              <p:tags r:id="rId9"/>
            </p:custDataLst>
          </p:nvPr>
        </p:nvSpPr>
        <p:spPr>
          <a:xfrm>
            <a:off x="5867400" y="204847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  This is the right directory. You can see that boost, docs etc are subdirectories of this directory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>
            <p:custDataLst>
              <p:tags r:id="rId10"/>
            </p:custDataLst>
          </p:nvPr>
        </p:nvCxnSpPr>
        <p:spPr>
          <a:xfrm flipH="1">
            <a:off x="6400800" y="2971800"/>
            <a:ext cx="76200" cy="762000"/>
          </a:xfrm>
          <a:prstGeom prst="straightConnector1">
            <a:avLst/>
          </a:prstGeom>
          <a:ln w="698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Strcpy</a:t>
            </a:r>
            <a:r>
              <a:rPr lang="en-US" dirty="0" smtClean="0"/>
              <a:t> security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code has several security issues including that it uses insecure string handling functions</a:t>
            </a:r>
          </a:p>
          <a:p>
            <a:r>
              <a:rPr lang="en-US" dirty="0" smtClean="0"/>
              <a:t>The use of these functions gives an error that includes the text _CRT_SECURE_NO_WARNINGS</a:t>
            </a:r>
            <a:endParaRPr lang="en-US" dirty="0"/>
          </a:p>
          <a:p>
            <a:r>
              <a:rPr lang="en-US" dirty="0" smtClean="0"/>
              <a:t>To fix this error, go to project-&gt;properties-&gt;configuration properties -&gt; C/C++ -&gt; Command line</a:t>
            </a:r>
          </a:p>
          <a:p>
            <a:r>
              <a:rPr lang="en-US" dirty="0" smtClean="0"/>
              <a:t>In the box in the lower right, add the text</a:t>
            </a:r>
          </a:p>
          <a:p>
            <a:pPr lvl="1"/>
            <a:r>
              <a:rPr lang="en-US" dirty="0" smtClean="0"/>
              <a:t>/D _CRT_SECURE_NO_WARNINGS</a:t>
            </a:r>
          </a:p>
          <a:p>
            <a:r>
              <a:rPr lang="en-US" dirty="0" smtClean="0"/>
              <a:t>Note that there is a space between </a:t>
            </a:r>
            <a:r>
              <a:rPr lang="en-US" dirty="0"/>
              <a:t>/D and _CRT_SECURE_NO_WARNINGS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977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2" y="533400"/>
            <a:ext cx="9113308" cy="683498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505200" y="4876800"/>
            <a:ext cx="228600" cy="457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06994" y="5176083"/>
            <a:ext cx="620631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is a space between /D and _CRT_SECURE_NO_WARNINGS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>
            <p:custDataLst>
              <p:tags r:id="rId3"/>
            </p:custDataLst>
          </p:nvPr>
        </p:nvSpPr>
        <p:spPr>
          <a:xfrm>
            <a:off x="1524000" y="36576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>
            <p:custDataLst>
              <p:tags r:id="rId4"/>
            </p:custDataLst>
          </p:nvPr>
        </p:nvSpPr>
        <p:spPr>
          <a:xfrm>
            <a:off x="5410200" y="36576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4648200" y="2819400"/>
            <a:ext cx="1828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0" bIns="0"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I am A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I have heard: no one</a:t>
            </a:r>
          </a:p>
        </p:txBody>
      </p:sp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1143000" y="4267200"/>
            <a:ext cx="1143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1083734" y="4233332"/>
            <a:ext cx="12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Have heard list</a:t>
            </a:r>
            <a:endParaRPr lang="en-US" sz="1400" dirty="0"/>
          </a:p>
        </p:txBody>
      </p:sp>
      <p:sp>
        <p:nvSpPr>
          <p:cNvPr id="9" name="Rectangle 8"/>
          <p:cNvSpPr/>
          <p:nvPr>
            <p:custDataLst>
              <p:tags r:id="rId8"/>
            </p:custDataLst>
          </p:nvPr>
        </p:nvSpPr>
        <p:spPr>
          <a:xfrm>
            <a:off x="5029200" y="4267200"/>
            <a:ext cx="1143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>
            <p:custDataLst>
              <p:tags r:id="rId9"/>
            </p:custDataLst>
          </p:nvPr>
        </p:nvSpPr>
        <p:spPr>
          <a:xfrm>
            <a:off x="4969934" y="4233332"/>
            <a:ext cx="12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Have heard list</a:t>
            </a:r>
            <a:endParaRPr lang="en-US" sz="1400" dirty="0"/>
          </a:p>
        </p:txBody>
      </p:sp>
      <p:sp>
        <p:nvSpPr>
          <p:cNvPr id="11" name="TextBox 10"/>
          <p:cNvSpPr txBox="1"/>
          <p:nvPr>
            <p:custDataLst>
              <p:tags r:id="rId10"/>
            </p:custDataLst>
          </p:nvPr>
        </p:nvSpPr>
        <p:spPr>
          <a:xfrm>
            <a:off x="5029200" y="44788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>
            <p:custDataLst>
              <p:tags r:id="rId3"/>
            </p:custDataLst>
          </p:nvPr>
        </p:nvSpPr>
        <p:spPr>
          <a:xfrm>
            <a:off x="1524000" y="36576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>
            <p:custDataLst>
              <p:tags r:id="rId4"/>
            </p:custDataLst>
          </p:nvPr>
        </p:nvSpPr>
        <p:spPr>
          <a:xfrm>
            <a:off x="5410200" y="36576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4648200" y="2819400"/>
            <a:ext cx="1828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0" bIns="0"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I am B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I have heard: A</a:t>
            </a:r>
          </a:p>
        </p:txBody>
      </p:sp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1143000" y="4267200"/>
            <a:ext cx="1143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1083734" y="4233332"/>
            <a:ext cx="12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Have heard list</a:t>
            </a:r>
            <a:endParaRPr lang="en-US" sz="1400" dirty="0"/>
          </a:p>
        </p:txBody>
      </p:sp>
      <p:sp>
        <p:nvSpPr>
          <p:cNvPr id="9" name="Rectangle 8"/>
          <p:cNvSpPr/>
          <p:nvPr>
            <p:custDataLst>
              <p:tags r:id="rId8"/>
            </p:custDataLst>
          </p:nvPr>
        </p:nvSpPr>
        <p:spPr>
          <a:xfrm>
            <a:off x="5029200" y="4267200"/>
            <a:ext cx="1143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>
            <p:custDataLst>
              <p:tags r:id="rId9"/>
            </p:custDataLst>
          </p:nvPr>
        </p:nvSpPr>
        <p:spPr>
          <a:xfrm>
            <a:off x="4969934" y="4233332"/>
            <a:ext cx="12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Have heard list</a:t>
            </a:r>
            <a:endParaRPr lang="en-US" sz="1400" dirty="0"/>
          </a:p>
        </p:txBody>
      </p:sp>
      <p:sp>
        <p:nvSpPr>
          <p:cNvPr id="11" name="TextBox 10"/>
          <p:cNvSpPr txBox="1"/>
          <p:nvPr>
            <p:custDataLst>
              <p:tags r:id="rId10"/>
            </p:custDataLst>
          </p:nvPr>
        </p:nvSpPr>
        <p:spPr>
          <a:xfrm>
            <a:off x="5029200" y="44788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4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>
            <p:custDataLst>
              <p:tags r:id="rId3"/>
            </p:custDataLst>
          </p:nvPr>
        </p:nvSpPr>
        <p:spPr>
          <a:xfrm>
            <a:off x="1524000" y="36576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>
            <p:custDataLst>
              <p:tags r:id="rId4"/>
            </p:custDataLst>
          </p:nvPr>
        </p:nvSpPr>
        <p:spPr>
          <a:xfrm>
            <a:off x="5410200" y="36576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1143000" y="4267200"/>
            <a:ext cx="1371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083734" y="4233332"/>
            <a:ext cx="12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Have heard list</a:t>
            </a:r>
            <a:endParaRPr lang="en-US" sz="1400" dirty="0"/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5029200" y="4267200"/>
            <a:ext cx="1143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>
            <p:custDataLst>
              <p:tags r:id="rId8"/>
            </p:custDataLst>
          </p:nvPr>
        </p:nvSpPr>
        <p:spPr>
          <a:xfrm>
            <a:off x="4969934" y="4233332"/>
            <a:ext cx="12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Have heard list</a:t>
            </a:r>
            <a:endParaRPr lang="en-US" sz="1400" dirty="0"/>
          </a:p>
        </p:txBody>
      </p:sp>
      <p:sp>
        <p:nvSpPr>
          <p:cNvPr id="11" name="TextBox 10"/>
          <p:cNvSpPr txBox="1"/>
          <p:nvPr>
            <p:custDataLst>
              <p:tags r:id="rId9"/>
            </p:custDataLst>
          </p:nvPr>
        </p:nvSpPr>
        <p:spPr>
          <a:xfrm>
            <a:off x="5029200" y="44788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>
          <a:xfrm>
            <a:off x="838200" y="2743200"/>
            <a:ext cx="1828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0" bIns="0"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I am B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I have heard: A</a:t>
            </a:r>
          </a:p>
        </p:txBody>
      </p:sp>
      <p:sp>
        <p:nvSpPr>
          <p:cNvPr id="13" name="TextBox 12"/>
          <p:cNvSpPr txBox="1"/>
          <p:nvPr>
            <p:custDataLst>
              <p:tags r:id="rId11"/>
            </p:custDataLst>
          </p:nvPr>
        </p:nvSpPr>
        <p:spPr>
          <a:xfrm>
            <a:off x="1066800" y="4492823"/>
            <a:ext cx="1449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 and B hears me</a:t>
            </a:r>
            <a:endParaRPr lang="en-US" sz="1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>
            <p:custDataLst>
              <p:tags r:id="rId3"/>
            </p:custDataLst>
          </p:nvPr>
        </p:nvSpPr>
        <p:spPr>
          <a:xfrm>
            <a:off x="1524000" y="36576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>
            <p:custDataLst>
              <p:tags r:id="rId4"/>
            </p:custDataLst>
          </p:nvPr>
        </p:nvSpPr>
        <p:spPr>
          <a:xfrm>
            <a:off x="5410200" y="36576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1143000" y="4267200"/>
            <a:ext cx="1371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083734" y="4233332"/>
            <a:ext cx="12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Have heard list</a:t>
            </a:r>
            <a:endParaRPr lang="en-US" sz="1400" dirty="0"/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5029200" y="4267200"/>
            <a:ext cx="1143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>
            <p:custDataLst>
              <p:tags r:id="rId8"/>
            </p:custDataLst>
          </p:nvPr>
        </p:nvSpPr>
        <p:spPr>
          <a:xfrm>
            <a:off x="4969934" y="4233332"/>
            <a:ext cx="12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Have heard list</a:t>
            </a:r>
            <a:endParaRPr lang="en-US" sz="1400" dirty="0"/>
          </a:p>
        </p:txBody>
      </p:sp>
      <p:sp>
        <p:nvSpPr>
          <p:cNvPr id="11" name="TextBox 10"/>
          <p:cNvSpPr txBox="1"/>
          <p:nvPr>
            <p:custDataLst>
              <p:tags r:id="rId9"/>
            </p:custDataLst>
          </p:nvPr>
        </p:nvSpPr>
        <p:spPr>
          <a:xfrm>
            <a:off x="5029200" y="44788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>
          <a:xfrm>
            <a:off x="838200" y="2743200"/>
            <a:ext cx="1828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0" bIns="0"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I am A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I have heard: B</a:t>
            </a:r>
          </a:p>
        </p:txBody>
      </p:sp>
      <p:sp>
        <p:nvSpPr>
          <p:cNvPr id="13" name="TextBox 12"/>
          <p:cNvSpPr txBox="1"/>
          <p:nvPr>
            <p:custDataLst>
              <p:tags r:id="rId11"/>
            </p:custDataLst>
          </p:nvPr>
        </p:nvSpPr>
        <p:spPr>
          <a:xfrm>
            <a:off x="1066800" y="4492823"/>
            <a:ext cx="1449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 and B hears me</a:t>
            </a:r>
            <a:endParaRPr lang="en-US" sz="1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45833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>
            <p:custDataLst>
              <p:tags r:id="rId3"/>
            </p:custDataLst>
          </p:nvPr>
        </p:nvSpPr>
        <p:spPr>
          <a:xfrm>
            <a:off x="1524000" y="36576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>
            <p:custDataLst>
              <p:tags r:id="rId4"/>
            </p:custDataLst>
          </p:nvPr>
        </p:nvSpPr>
        <p:spPr>
          <a:xfrm>
            <a:off x="5410200" y="36576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1143000" y="4267200"/>
            <a:ext cx="1371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083734" y="4233332"/>
            <a:ext cx="12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Have heard list</a:t>
            </a:r>
            <a:endParaRPr lang="en-US" sz="1400" dirty="0"/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5029200" y="4267200"/>
            <a:ext cx="1371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>
            <p:custDataLst>
              <p:tags r:id="rId8"/>
            </p:custDataLst>
          </p:nvPr>
        </p:nvSpPr>
        <p:spPr>
          <a:xfrm>
            <a:off x="4969934" y="4233332"/>
            <a:ext cx="12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Have heard list</a:t>
            </a:r>
            <a:endParaRPr lang="en-US" sz="1400" dirty="0"/>
          </a:p>
        </p:txBody>
      </p:sp>
      <p:sp>
        <p:nvSpPr>
          <p:cNvPr id="11" name="TextBox 10"/>
          <p:cNvSpPr txBox="1"/>
          <p:nvPr>
            <p:custDataLst>
              <p:tags r:id="rId9"/>
            </p:custDataLst>
          </p:nvPr>
        </p:nvSpPr>
        <p:spPr>
          <a:xfrm>
            <a:off x="5029200" y="4478866"/>
            <a:ext cx="1462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and A hears me</a:t>
            </a:r>
            <a:endParaRPr lang="en-US" sz="1400" dirty="0"/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>
          <a:xfrm>
            <a:off x="4800600" y="2743200"/>
            <a:ext cx="1828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0" bIns="0"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I am A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I have heard: B, C, D</a:t>
            </a:r>
          </a:p>
        </p:txBody>
      </p:sp>
      <p:sp>
        <p:nvSpPr>
          <p:cNvPr id="13" name="TextBox 12"/>
          <p:cNvSpPr txBox="1"/>
          <p:nvPr>
            <p:custDataLst>
              <p:tags r:id="rId11"/>
            </p:custDataLst>
          </p:nvPr>
        </p:nvSpPr>
        <p:spPr>
          <a:xfrm>
            <a:off x="1066800" y="4492823"/>
            <a:ext cx="1449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 and B hears me</a:t>
            </a:r>
            <a:endParaRPr lang="en-US" sz="1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b6GsrpYzCZfGPlMsc8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1WjDS4cPQxbc2o41B7u9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5Gp635MthgBgfHnCoYUC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2ursZpyukQCDJ8ZZy3Asx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lD1layS5vK4yqoGdUAOA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9hfyI7jIxUM5K3nKSwTo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IPiGpto52fOtK6CPLMMd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MkEDPaHhGyKDKwIqqTf8P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VADEgH8CZinWvE3AjGN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4PZzUpkSx4k2uJ3bwqAyV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nAdMnjWr2o8QKD4mhNJs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3U0UZoMfcMLkuCZGDXyA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GqpQAFwjp16bbjQbl4tT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DmTixs4iKch6kGcRnV9cP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vg15FEQaSCLhD1GQkbT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yqPVi6FNyM7nqmMlyg85P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3niiuLzDrqs0Zn2wmoEU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zpyQH5O0VANsSJMbThx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gDDEjXMf7xDTJTVVSxCp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qcV9NAdLDuYig9Vc2LQdF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OY0TgXpZOLLPrIvwnzuu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FBsJ0IPMLcQXX6aMGWNeu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vkuuxftDbYb9nx9gfzd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5UNam0Z9j1wECdsdC9j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RtCkJGCHfyu4Xpweixiy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LXNexGxEh7XAs0RcvM0u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EiAJK1gGK1fRHFxu9W9B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23M7cBkLTeWGW1C36rPwi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n7mXvm51vxbg9iuENWwoB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WlAjcF0D4k7lgbdMeEbEf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4Aym3Ql0DdG1b1mc9q1R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9N1ir1HRcX6shZKQC9i3H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Ff0bq2vLCo0drKkKpkjL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JKmrjNSyp8e8MifAEmr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VcSHLW94sBQulv2qjwj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3y0vSKYKVUWlhr4AbXKP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4cByr9JEpynbhHOrOV7A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kbq1Ow4atATQYloWqAe6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9ZKg8n2CeXRSq7pldze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wlIDccukkrwwnM8aU3tMS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iqIs3RuwmxGZCh14gVNrX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6tYP0f1xhgLRz1N5wy6S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SNQnhXErEPDxBZ52thkZ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Rqs2sPgSRMtVAbYCY3T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d2pO0u4OxpLaVqVeuO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4EwHDI7skAdqUYAhEf3Zf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3FoU3Qjh6y6UcqCDPMN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3aqfxHJz4FRZlYKq5qevg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31duCRYoXUC0vXFv8AH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fURsSdKlzxYKXmdjc7I6h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5IXesqU5VygjO7m2JDe2n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EgyAsbWsZVBlP8uDLjqtC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tDy6Xan4SevI4HGRYJ9sy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Hshdx5SUCTJeMU2leM5V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P63NXTlHk9R8V5OJChcYC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QVLPCunnDhkDb9K8YyUz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O7RXacQNTvsQyl07d2C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DYWxv9NI5Kd7dRb4JdXM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rJpLJu9GfiJcwqpyo7gzU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QAsDzR9dpH2othMT4ZdzU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p3WSXUPHBN9NotUVhEvF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aIJAobEdJdiE03zDYciA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Bkuopa3VUpxxekciyJatS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9nqliisd42J7p60LuaNi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6tOeqGDypwy1uk1ZPLCsc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udNbyYGj4hW2TB6SCOEF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b5ULYMEoaPHDYk0Du5A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C4rwr8FhggsvJIzLLWguM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Jyi7oIT0DxNYj8Sqzc2UT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oUg5e7J3WjGlmtQnVvac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Q00SK4woGiBhjTc7DETUu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DMwXIO6oJf4yUgdu2cEf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532zEgiRgiFZkn6d7NAzT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elhRq9QHPBEyIun4yOws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yAS6gVp4F7c1NdmpSIp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FPoJJJ2Lmp5PMHYjSVi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apDPUVxM3vXDUYdrtZaDb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lGGaH9VO2mAaU3IxcF2U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Ur82WD7PXCqUb3qqI3awD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WYqEqyPui4s8uH3y1SQx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NagHLlElwiZWz07Tzd8tf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fCMUBlICI1LxKIJ3InYx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vHLz1tDE94dqdJORvXuM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fTwqlXDgpgjXCszd9c7HZ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mWWlPYaszPFJV1lAR4Yy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7xYVbcpuLn9foD48OFZB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EYpdjzqWuHXzVnblZHIfT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xZSQanCHINuOOpmTNX3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zFCIvJgizlUwZZ2k21S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0lODrmr5lEdj9Zopb19qi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KAOEMUS1xzwgpdesRTqp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CBnEkm3VmyeAey08E3Q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8ThpnQsV1c0CdU1TQXlqx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k0JzP5AaZCf8CGxfp3p6w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Z2xb1OdqZJLVlNPEe3Sz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vDcicy1V5ZGkzhGN1mkRd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5illByh0rhWu6mwT193x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h7gyB22LFa8g70RdpnNY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ll8DlR3EoqW0Ck78lfIWz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3CMAqvtjIaP7D0e53WfY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4PwvkkdcjgGFrNejbLoRh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mPfv2OJFKhceutYawysW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OjcciZPNAcgAHb3osmnl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9uZD7mrx0AqQqKaZrvYu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QqMJB5MIpcFL3GLwoGned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Ykbvw5ICQpQRwOq9y3PBP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CNE3dZx7XYvei3cTwhEOB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4n3ps2OBgRzOY5xRMbhf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K1DV5WMmye8skR0NsJ5X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gPnIjva6zpFe2zG9A448n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JfeNYpSCj84OxGG9xEv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0gOJcys8YXhU8fTwGxRn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STq2jS8mcWagZ6V16S9k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zWwRIc6d6j1rEt5IcGHM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KPEfYjNjwKweAaRA0LPuQ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6YL8tTVxuRxVOFhh6HGv6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KM61d3OsO0FysYKIeibFB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wPNOq5Z0gf4dZ2rFRI2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gfcjwnsnkqqiizbqfomOZ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oKLGMCkWyoWgAAuTHxD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VGsgfBkFfxRWOyLHFK0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ljBPKuFglsuKO5dwmIC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poDMW8ZSSVlM1k8EqQP0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uyBaSQo2qzh8ECTiTkaU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or3JGt8ohRYKWVX3OlFot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9YMK4SWRMSadZcIcswK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NhodGm2tkAISi4XWogrq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zIVLkCT9EYSFbvlRbzPiy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v7UEfw7t3dpHHGiV2pAbW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ZCTrAx5RALxYcORGnn1aV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tNFzgxpInEL7hKNVAobD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Jtt3l2c9LNlmpEVYOka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krGzVzrrLK1Ci4b5cbnwd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MVk90CzRsA1p2MuqtKI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JhwecfJhZ7rJfpSr8ZiXa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jJ6zJSC8NwVrtUDBprObS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1hF9iILULvSTscdzgJXIF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5XzSQO3iTObKHPUzATnS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zrrnQa4eaTXcHAqSWRsB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IIuoEG93lMiFp0rord7Oz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RJCdZa1q1iOuQJWYbuVbO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FxiAYtuEkNuHQLMrHZ1UK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RU9Hrt1DTobK45VpbxVnX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Z8SbcJMV9UlFGnqh11CHT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v6GGwhOuYn2PV1PgghQY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YRsj7OYOa38Lh4WGAFLq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opxYUwULg7SCMuvdv6FV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QrprLLkQVReHhhYiUX4C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I2o2LK4lRzmqLy5zsK9qq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0o5defccHQlR8p0p00gu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I4uy8LB5vRoShOhQYtyfI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gvISJsdVbkv20XxwO9FS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4UqGz2K8aW8IwPHvmtJuV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Cn0rstrkoqnbBib9ptM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njt8Q1sGVozUnOjyBhFIB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9D5cbjk0888f3wjBrZE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Qooc1QKlRWkdGynJVBs1j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NgeuRBOb7jMC1kuLOhnAn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fyg2hGdJXgfmmRIjHvP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lC1bPQDHhSFluYVBzxvTz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lLY8T5YF4xqXTWeQsPA1F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0SSNH8Yj7fvgfdHWxJC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Vw5YmJ5FjyaXbYf1igw6d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oFYCLS2h3Bt5lNOlpTDN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lj4frVet5HTCPGjn6jNgg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lHSUdtV6cAv03mUnjWNNX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sw6vXjzQwqeXmmxILyZu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G7EAnciIio498s476Xdsi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PDXtI0Qss9r7qo6YXNCJ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Oox1Me2fYpglGtytBz0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5wfW8BMAbRz9fPyWGdBpd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1Q4HDptc2JUBISi5DDgEM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GcrEZxUmoEKUuoRrYm7ZP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E6GEBzY9zotaSgYqViG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OnTdcETxMIQXMyiTiNpu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0eYbZWbH8vYOiiKonkg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jVtq72ZTVMEhnFe0FWl5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YXfZ9Up5d9UfU3HyP9Hf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OxBwyWE3ip7yIgyrtx29D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c90V59nEjFwbZWwa7T5tQ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un7Lbi67cnkKMNf44K2qU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4V7bnHgBMJEFCNjY4ybs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QeaIV3OlqpE0Z3P36IqW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088DgKMYRI1edGXtsErg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ECJuUXQLvoid1zhM4zsx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ZLQ86DfLvudG8t0wgR01W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W6gQVRIj7R086AKpb1Iq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QVtVTaRmHSM3FQTlOkAZ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5wT6hfOHswZtVVFaJ4T8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8wpVFOvvOQZzj6YQEl3e6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5O9DU2GqXvWPW2NTCyZq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4bVXGDAw5R6KCOi7CTFL5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YY5I8WbhANUD0CeFeo6U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Q5kevL0EkEb2cWSXvDlNg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ZNFSWFgFaal80oUrphW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YpiNgTsz3myfkqPT3Y3Z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RRNSzBcVwkPAxOgA8ond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AK3tBwdXpgr7xuVHhfDx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IFNCziVAGLpLTd7w7Bpim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j5HI5cH5XXyVR4fR1dinJ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2zJNzFuFq8tSp56DhQyNB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1lEhOaaDefGjlIVQdISAO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Ym2ggzcZZFP4l4OowVjI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fxJxWb0zu9Gy8GVLUT41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wEzMpklFuKUIOjJkocpu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8vcoSDC1fG2yTcTmoBf8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OeX7razFPQc7n8mnwHJD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RaU7QXZBal2WGYqLbrsAR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MPK004ypQYLmNckkBFeG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4qroXKvhbDbGN7h5XYwC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VBDzR7QUCvvHoiB3k27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z9XrsCTG5oPsuPbRfQ08q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GZ42eEGH4USswNjbEakJ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iqTMmVczOxElUEuOScdU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BOWMOK8oXkA0vHE9rhLvu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lNaSFHPh8vDKGBX0xa3b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3koWPFrUsoVvt8BV5ryGb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nL03brKBsjf7JPtISaPd3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a7PoC5BC91YXDWLt0aRW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loMrnzoQY28XPVm27vRH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6LSQM6GP2bicULqCbI2ei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VPG6Q6X3l4UafCTABtH1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9mQeNPoXkCDLaPSIfRvr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qHTK14dGi4L0AQ7cRLJ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KV9WqWNPsM3P3aFgzSZQ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JwNIA7ywh75ZVaGaw7xf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bMQqVc79V0BsbC8HlGg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3fvzplSiYQlk1Rabmp8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4osY32OLRZvSg1NbpDIN3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CQi6QauUwnKGFMwwmw6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PHS3jaNmVATk7nhiQJnbK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t4Z4ZMIHk7nLP8LVYAn4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vl7oT6lhXgDimd7LbIbP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S8HG5yixxhaigzXRxxwL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3WBgrpAIMsQJ3wJySSCSI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CiUXoKrxv4UlYyDWASBm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7xLxOdpET9sT2drvlTK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eMtn8SbY22UiPKmD5e4o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WoEtPAPzs0rcMpCdDk6p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bvFBI9nfsiIUpAmTkoOOj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rrQr1S8gqlMGLTZS6rsj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hnOgjiWhAHu4dKh7u7bS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IPtTshnm0GJJy4cCOYt4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gOM7OjXcPQlaEZMqPET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kubdVRicojUJzE7lt4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IPB07D9mGM1mLitzECYw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SnnpdQo9PaYhsuiVBn5UC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fVp8iubPPUWs6OOH1T3z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Ws6aPpRGjTeqk8tNI6FD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mv1b7NG30zTUjtiXt4j8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H1MFkTjNnVNN5B8Eh40fS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qO0uKCAjcDlN0orsMKdb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6vnHPPNf7g91tlQkozaNB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aKN7fPBeuEuzjjCNVNN44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cLw3A8nb2nmvlDTHzXDTM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T1xHBDn0wvOx1AcftQjB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UhxjnDZT7amxxSrPpt4D6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NXYTddQrbAHeD12qMxFn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0x5S6nI92sSqGdAIHpaa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QNXac24MWJnNpT17P7h8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ONWNsH47vdKGjf48cw6YF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iqaPGik2Nb61Z0nJk0Fr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D76DWYCBaasS6EnhSnPab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udd57PMLX0vcEi4bKjIqD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E9Tm0rsDPgkHDTpRQNPoc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UZ4dHDvsLjtz4bLPkjk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XFaLTsUAeOcNZmVeK0k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W1aYgoiXfJZMOx4GJZatz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aklF5Xu4Sg721p2VJ2xa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mhboU6ykQrjAuQpdnX69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GXkvbPghgoivX4tG3owy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FJrUcvwEA4VIqBe3pVJ3y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UhZSlJHTIDov0eTAYjKDF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MwtfCEsMuRuOaVjaMXG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VAZaOWqjVvzUcmSu5ffQ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vpIFF8XGYY4sBSfrPwl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egIXhiRr6rqh4As9hhmf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BPKKZfDpIuJIwasWHQFOx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EOep1Kf9USvKkv9pnAA9V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1kNFZFf4NFsDqYdi3d1o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9P7IkYbPFZAsUUcIqplzf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yxpZdzqHrYJcIpczEKsq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4w1XuyCAwtGlLgfZsGD6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UegN6tzhVvKwtSXf4S4R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vmDVkFhMNPOACNHHs91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AfMn1cBK1n0EJT9a9TZ8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ITgaynpVPeIkLo9WD4b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qzX4NxiZ7eosGxT7REdl5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MVo7L0cgVWF6hji6KP6VI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xK4TLIJ4tCAkmlKQmyI6P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jR5QgPMqXHISN2FFMiNQj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zgzPLToe9PMCx2UKnuuZ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ovfq42O8RGR4vAG00wzs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30q8DRyqmOsObR4zkPlp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6Kswk3mtYpvPlvPiqbgHu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ogkICqGHe2w5TFF7wu3SQ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imwyJ2oa9jsflbcCrWNgb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fBaCjELEC0lXYc3HDj3T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EjuVU375zSP3gXyq4wnF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0eeqne9X7A5CWQ8oJIw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3dyxkCzTpH2htl8ZxqPp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8UV58dexvxLqjfHtFTVC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XD1HhGMF8kNx5juh5WIA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xRwxSHg2DBPITWh4qVyLP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DManYnNYTaaqMuapZwCu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ObmdcE0aOe8pTLIjhEQC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JwvAgwzfdUIFXY0La9YJ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hmBoHFfYE62fsQICntAz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dHdNJivtGEbdNe8YRPT0f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CCIva3yLu8LU4FnBXnJuX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Q1FBAEwEHzMW4B4d7sVV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08OFxd2rONqt1GcaosTJ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rTatAgRwgLjaLGQytTfPr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77AMwJfhy1iOzLr73gNbj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DUQnnyZ2GjBfL2SOJ7gZc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RX646mPZ2gT6tFW8mGhwk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k0pefwFUjOm2ShjsDcHh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FzcSBLzHGWTKM4H7Asn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7D3R3eEjDHSXlQ1mVUlB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p97ufKvBfTYNnrzPJHk3m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SPIR5ext0X9HtVnOu8Io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aXosxbc0yL6YfFwSqnH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k4guezaG0HoScqIE5lQY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nXJdvUsiGxmCCEfpydMc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dK6TmTQUEVnYEKtDGlhZ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BvFIiBIlGnVlKEmDPiaD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InPrqnNF2um1r9Z6shnmi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bAh0LpMGm9YpP8BdDBebj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02j0Pg2vYPMhqUoIwcVFk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5hiys1Q8M2Ksfmn4t4u1v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VUvLqbGWrNWAeGKAvDQa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xIGOV41fEUM5o5jvCjhS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gBd6qsKvO0CFhy9SVMOU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XLH6TWvBbCAu7sSYKDJ1D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Q0krMm1mv90nOKo2Zsg8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tja1MCq1u2NimM4BgCUb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2O8hEg00wTgj3fmETipPC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gYUCIoOiShxc1GllAonhd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Jh6Jxq03FY8lrv1K7mp1X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xYjxHXmjvlwC4QbVIzZtd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z4PUB9HcAaWkebNJmGw8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INRD9a2qBsAK7p0J3Gls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OPqaycDQ1uVeOBJQjd9sV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74wswzbpxq5w8kyTtd8a4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9u64vIQWMRPnTYqsAXozz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58uMsKnySbK5dgaNMOED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EviOgSJtcZQTFW4uGV04H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pqIKqRCb4mlaQALHrXciF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Zjto6htzvgA6R5wsSR0V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yu6tIYt2SpozUIrWsvUAN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guTCVukrEU2qOnUni0wC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wXm5wpl6lHIAQZPmyyxX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RiCyx8BAgd24XVfQYU5x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kIdxVyWsY5TrR64sYRdv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yL1T7HzCSc6wAo0CzE8i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8C6Pan02S2NUcFLUFPKos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eSOBYf2moHJs6VcX0UhZX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fKzu3XfEQC8np9V3WjzA0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CnIfHTPnUF7mmgGk2Ndb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LPgCZCSqOS15rW7kIxK0f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hMyMfZxMMY8RxsCIhXX5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5hVkzZkftaVx8YPqPCqh5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6i5zS5Ps3h8TcuDsG0cxi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jptMirkwOIRbCeZ7fq16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oeMlMnVq5xWh6Laoiw0JL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blj1dHTW7hIyVaHrv3o5I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UTwtOIWT0mS32r1Laex8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CIw8RcGst9xQfFauukcu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xPZHR0WlGB1qpvJSaZdh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S8fpKTaxAKgjYDO15S3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r11Bgrln8cmeQXRrrg3b8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96w539Tkejuq7eNtrOar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T57GXzECZQ3qKRvJlheeR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UmxKdDMCmYzIf0pp6zfI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r0mmhK5xWdGLaL9dm0Pnt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Q1CukWbEZ9UrUwnQl2wO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2uQDgSceSQZm9lKMp9mh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JRCQvENRF3uZ8EGGisK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1C6lYPMUnEeY4cSr7a9I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rxm26yCmsK8vC7MD1HA5Z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FmB8Jt3PtgOhjfOo5avc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mtvxT2gLab37eHGuqTToV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OPtodiuUu70jS6BPrM4j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Ka5y8TFhCNnHfGHqD3sGg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dnNoO4rCRk84FnQ5oOCR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DBDqUoNJBDPaaSakvQdab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6B13NX3RDHFAMaXUFESf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jUuvGLTXpH86ewPTl0LxM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vho9yWywigGNHwx7ca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jz4WiQpMELMjB5pNTmUy6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wtxE81kE7IU7rZdiBk1Rb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xJ7mNSymSXsZOQvqVdRb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MFfxjPBPSmOGD0V0EwLyl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9Z0pr5U5DjEhL3SPu3Xw0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iaPApgH6DcKvgxUnvVMJ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1meS8P2HAO0zlHfBvvOWd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40xBhAGsBdR8gOBIhrFo2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JWUPELZpYNh0hdkwxs18d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dqr0NengOYHhAHrVVsbf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25m6aNF1AHCur0js4AwM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jRbsh2n92LfLjxg1wVuAZ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RgwnnKTcnTaWeHpdKcbBw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AWKO5w6G1xEl9UDptt4r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N6RfQStnXha2r5ppoKwQ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wkm02Haf0ExpfWqDVNFhd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ozlfj7NI7s1W3CnO3OVq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7WUXcMxFo9RmVNEMo2shw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niSOf6KQlM8vrpllU1ar4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5HGAahqSYJm3yC4owqVxO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eqlfr37q640wdb7EWtqsN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8oQJgwuKww30sgfUPmLxC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bKAN1jhNOG9OgdKPynpuI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21oShRts6lgPhWpIMBWmy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tcIQp2D4HfMQlOkofDg3q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JDYiv7A9BgJzybaqrrP2D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3rBAnolj6u3Ls5S7xvty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6Mg8eObOeo4JzwHUJcNi9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wMI4ykUjy5mxlOkeax7hf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JvlpCLhKlmQgtq9gQUUP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m2bTzu2gaSZR6ZycVhxhl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auxRO0ghmkPGnsaw3heta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RpmrA4UCnxElRGlHF10Tv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3QMSwRPY4vvPGrSu03SfX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1pC52oeg3RQHD8vnpcmKX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11BublBdshYcnWPv2wn6u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va2cciBOwLGJnAuxdTFPo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qLyyUaQmRNewqrY8iBEL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Eye0uitqEoWrCrEJHEFo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V8446eLmeKNwU6ZkUFxSr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QzZPxuzT05OHIpaWn4I3q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8VHkEoNY8vnMiu4hHgNkK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dozaXit9nJcr37cPa61X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jV7FR5mrg5TqdtV4ePGE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Bvh3hHn6buKbGJ09NpXQB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3531aurCeILoUtsu6c6I7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1PDgKVgliXjR2CQVR0ER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PzsCJJtxDSpL2bwdGGXn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rABpSfheHtM8l04O8cxSL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qrgAEpDkXTNcnZRdRtciV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DDGaspyupuH8999iBRBnv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9C5WVk4Gsn1ODTtXeLtu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fPH3zSkHyUKiwxntD9lO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8kwo7UnB2o2EnfeRLblK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63knVAK8j8uguGnxaKpk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hn43EXiZSER7p5wHVssJ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qxiW4mmCt2tehAtA8BXk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gSa7eLo9tuV1hb1bkCsJ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oTzRkArVqRfH4uLtwnUY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LyE5l9z5Iu85IuhxmrOIx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4Mz7wqR55OhxCkVLYqRQH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6Cm0uVaV6ftHuRwdC8eDp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bRXCAsnQGmHGXLwWVV9I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3UP3fLNJC4XNOb8wizsIo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Mbzs6ciIfAL7W7zlHz74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S9AnpClG0Dgy2RGiHwkm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23bpJeL9gJ43jpRJNFmy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5uK9tQgth7YXbRwYKiJOS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8Ro4HFoSBJU1F6xbZT6VQ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wuZygqXJE0aCUbNl2zmgF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92DjkxOMfCJLkT48oYUS5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Q3clnDQxzzGxlXVW6pVSK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T8QUhTaomNUebA6ZaaVH3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4Nx6drRuXcaj93utmWmad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D6MlQ7fKW2uJ43maGIwRQ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4Sq3uHOYlSVb9rkSBKfcf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PpZr6bgDEl3V2TUMCyWXH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OSTVPO7LCDrW3043ACIH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8cuJzjPOeDjik2yNAw68b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7eprXP7GghqdB6xbmrwSJ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5QUIzXjf0meLFwoQhEVn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wPoXvpggamQHKjA37yJW2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nlRFXBfeO2jy1vK3y3YQ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3VcONa5cq76X1CDKiFV8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FqKyymuaT4zRZiWs9N48C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UDSxz18yEhUhez0ixO86k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s4t7pOLjURlnurffOB1x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w62kHh8RQ0q2eiu4f4m8L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chXRnEa72wUsTsYHgRlOj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g5JXBoidv8OlxEJhWEtS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0DUs0TygwA59VYrNIwCr3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lg9LazxEphR5oqfgejAt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fKcvp6RVnJ3frBAIEtnwf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4mwCrlQvjA8HzbR8nHZW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3S3mtgn8to6nbMfy7bOT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nLGykPyhLvlc1cERf4g69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WGR3o6VTtShdiDz5Rz8b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KBb05TPAO8MTNVmuqRhcz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oD1m7xcRrMLRnrPQL1n5Y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5YtBZ1jeLM9c5F2jd5jF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TwtqWIdIJ5dHeEPldqWq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jvIcArIRYxQn62BhQyuT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Uezn3Nejg8ecm2xYI05T4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6EJhPox46gfuzEYSMqSvU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lHz0IVfKaQudRYUL3bNS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raPd1ojfJ4bQJMNKupC7w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TwoDp37Co6j2nzfnO8Rv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D5r6USFOk7VkLO2B5wbCx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TOBkvFmE0LvfrXwvbsN3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ICLdLJCFSxbIxhix99Yt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ygzBEy10aJonw6YziTC1k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wG09Qe9uI2aCccuarA0N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Ca4NjNim04tlMpyQLPZ1p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3JqecDiE4ws9mcB7bBFI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Nk1bjYRfmsAGivSejOmR4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3WCmGMqpF98goo3SEroH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t3GJSRNjQJstXfHBatV2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9ftPgWHpGCMaszGWTzCl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0wjKbYwFhW2PxE9e5vWm3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NUqNb3hVM1XWTqf2BQBr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PHNM7VdzmqzdKrzosLE8K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cwGfGRXLKRmXcD0383lp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8Qq5sBq3VUQI0MqNRZyf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oJ9YGD85WiiZXAgrFxIpF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lotmLrIw5oq8ONwh0dOGN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3Yf2KBswD0WznLukSGnqd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yOMtUowvAY1Mkv7IH63yL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cepLMFl7jnl9pqggG4Z8q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AqZd9ZgmF88Bx38BR9sF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bwBsCR2Ymp0LNyaJKMy3F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gMtcHKDI1e8mXjODPKo4z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PXceg46c0cH4gPZqaikE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bGIpQg6RHCpiuk1PhxibK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rBQU7XOEAxLWw0suzCO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S3YEoz5JV63jLDq9Yfcx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xuTtqHOL2AyHMIMWtyez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FTceO4pDy1nxkz5bYShX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xbfSq0ZIb55rdaqGLm0Dv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mnZnbEDM7vcr9xtyCkQk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cs8E1mbPVZT53zDX7BSG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XSTGxKu426T9WKNMR1u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5uBKwTBwJjP32vhX62D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CFzok4UM0DsZMJMZCwl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Z3Nr3IhzTdhbnle71S0X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lfoxOOyYijIMkMp5MeBtv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kSIiuUVsa6sKeddH43y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x87Q2OepKPBxVvYrXQL0d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gHISRjN2XEXF3E5w33m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GR2bSzwwpXWBeC0AC2CE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OMz9zCxZu47yzPFGZJgvx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13O14Wr1Kcpx2gCJ0UYqs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G2bUV3SnCB7KvlxxBytk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82Mp4gJmw7e9A8YT1wXRO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Vv6nsnnSYxyxZovQN9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I6BcF5aUqfff4Im2P39q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TBVdyDz1vs6m7RTXSgZ9f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rAAQdlBf97vq4wsyigGm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B1AZvwFaINGq1UbaUJNQ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bSwBTVS2WfDZTCz83mlK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GGPZMHmflpMwzp7YULfPK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oVhxlBJt7k9ubGC6dwN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skds99A6VyXvr4u90ECV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cpUVihF1iX8lxsXkSsAS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xFfyC4v8YTbfVjwRRV5C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O9TBxP7c13DNOmg2I2XN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4c8Dt3phjKYnhWcenC6E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smd20mAIWWM0JwlX4enWX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RsRdNyFGA9SEGwfbASOu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s6XgO8S8PLFHxovOLBi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0NDJGLXIpRcBOKV36MA3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4POzzqClEKPrjkw8nVp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s6IDAKEOI2T3yyURbohM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YjCJAEc8nxkBJ6WZFYxV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VoKLBgbw8DnUeJjY14av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eXbLfpCOZC93URYYo1Cf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HunC1DUmqNqTwNqvW7vP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27976</TotalTime>
  <Words>3126</Words>
  <Application>Microsoft Office PowerPoint</Application>
  <PresentationFormat>On-screen Show (4:3)</PresentationFormat>
  <Paragraphs>701</Paragraphs>
  <Slides>48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Office Theme</vt:lpstr>
      <vt:lpstr>PowerPoint Presentation</vt:lpstr>
      <vt:lpstr>Objectives</vt:lpstr>
      <vt:lpstr>Detecting Bidirectional Links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Neighbor States</vt:lpstr>
      <vt:lpstr>Neighbor States</vt:lpstr>
      <vt:lpstr>Neighbor List Activity Diagram</vt:lpstr>
      <vt:lpstr>Lists</vt:lpstr>
      <vt:lpstr>PowerPoint Presentation</vt:lpstr>
      <vt:lpstr>Classes</vt:lpstr>
      <vt:lpstr>Classes</vt:lpstr>
      <vt:lpstr>Classes</vt:lpstr>
      <vt:lpstr>Classes</vt:lpstr>
      <vt:lpstr>classes</vt:lpstr>
      <vt:lpstr>classes</vt:lpstr>
      <vt:lpstr>List</vt:lpstr>
      <vt:lpstr>Neighbor List Activity Diagram</vt:lpstr>
      <vt:lpstr>Neighbor List Activity Diagram</vt:lpstr>
      <vt:lpstr>Neighbor List Activity Diagram</vt:lpstr>
      <vt:lpstr>thisHost</vt:lpstr>
      <vt:lpstr>checkIfThisHostIsInRecentlyHeardNeighbors</vt:lpstr>
      <vt:lpstr>Neighbor List Activity Diagram</vt:lpstr>
      <vt:lpstr>Neighbor List Activity Diagram</vt:lpstr>
      <vt:lpstr>Lists</vt:lpstr>
      <vt:lpstr>Objectives</vt:lpstr>
      <vt:lpstr>To do</vt:lpstr>
      <vt:lpstr>To do</vt:lpstr>
      <vt:lpstr>Search for more neighbors</vt:lpstr>
      <vt:lpstr>To do</vt:lpstr>
      <vt:lpstr>Neighbor List Activity Diagram</vt:lpstr>
      <vt:lpstr>To do</vt:lpstr>
      <vt:lpstr>Neighbor List Activity Diagram</vt:lpstr>
      <vt:lpstr>Lists</vt:lpstr>
      <vt:lpstr>To do</vt:lpstr>
      <vt:lpstr>Send hello messages to neighbors every 10 sec</vt:lpstr>
      <vt:lpstr>Send hello messages to neighbors every 10 sec</vt:lpstr>
      <vt:lpstr>sendHellos(…)</vt:lpstr>
      <vt:lpstr>boost</vt:lpstr>
      <vt:lpstr>Add boost to include path</vt:lpstr>
      <vt:lpstr>Add boost to include path</vt:lpstr>
      <vt:lpstr>Add boost to include path</vt:lpstr>
      <vt:lpstr>Strcpy security error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</dc:creator>
  <cp:lastModifiedBy>bohacek</cp:lastModifiedBy>
  <cp:revision>28</cp:revision>
  <dcterms:created xsi:type="dcterms:W3CDTF">2010-09-22T06:38:31Z</dcterms:created>
  <dcterms:modified xsi:type="dcterms:W3CDTF">2015-03-16T21:48:48Z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1UWihF6SqpL3mvZ-se_wZmb_IFLY0MT7ZJ2b7YiHNBJY</vt:lpwstr>
  </property>
  <property fmtid="{D5CDD505-2E9C-101B-9397-08002B2CF9AE}" pid="4" name="Google.Documents.RevisionId">
    <vt:lpwstr>02683261213571481519</vt:lpwstr>
  </property>
  <property fmtid="{D5CDD505-2E9C-101B-9397-08002B2CF9AE}" pid="5" name="Google.Documents.PreviousRevisionId">
    <vt:lpwstr>02738456339408415732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