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02"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B80450-8C31-471D-B09E-65105116FCBE}"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340499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80450-8C31-471D-B09E-65105116FCBE}"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266920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80450-8C31-471D-B09E-65105116FCBE}"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166635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80450-8C31-471D-B09E-65105116FCBE}"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375358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B80450-8C31-471D-B09E-65105116FCBE}"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36244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B80450-8C31-471D-B09E-65105116FCBE}"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372514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B80450-8C31-471D-B09E-65105116FCBE}"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190236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B80450-8C31-471D-B09E-65105116FCBE}"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221589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80450-8C31-471D-B09E-65105116FCBE}"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310896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80450-8C31-471D-B09E-65105116FCBE}"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32592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80450-8C31-471D-B09E-65105116FCBE}"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6934-1E4D-4BFD-909A-76596608B81D}" type="slidenum">
              <a:rPr lang="en-US" smtClean="0"/>
              <a:t>‹#›</a:t>
            </a:fld>
            <a:endParaRPr lang="en-US"/>
          </a:p>
        </p:txBody>
      </p:sp>
    </p:spTree>
    <p:extLst>
      <p:ext uri="{BB962C8B-B14F-4D97-AF65-F5344CB8AC3E}">
        <p14:creationId xmlns:p14="http://schemas.microsoft.com/office/powerpoint/2010/main" val="27981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80450-8C31-471D-B09E-65105116FCBE}" type="datetimeFigureOut">
              <a:rPr lang="en-US" smtClean="0"/>
              <a:t>9/16/2020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6934-1E4D-4BFD-909A-76596608B81D}" type="slidenum">
              <a:rPr lang="en-US" smtClean="0"/>
              <a:t>‹#›</a:t>
            </a:fld>
            <a:endParaRPr lang="en-US"/>
          </a:p>
        </p:txBody>
      </p:sp>
    </p:spTree>
    <p:extLst>
      <p:ext uri="{BB962C8B-B14F-4D97-AF65-F5344CB8AC3E}">
        <p14:creationId xmlns:p14="http://schemas.microsoft.com/office/powerpoint/2010/main" val="237390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147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Autofit/>
          </a:bodyPr>
          <a:lstStyle/>
          <a:p>
            <a:pPr marL="0" indent="0">
              <a:buNone/>
            </a:pPr>
            <a:r>
              <a:rPr lang="en-US" sz="2400" dirty="0" smtClean="0">
                <a:latin typeface="Comic Sans MS" pitchFamily="66" charset="0"/>
              </a:rPr>
              <a:t>First of all, the vendors will be allowed to create their profiles. To create a profile and be acknowledged as a legit vendor, they have to provide some information like:</a:t>
            </a:r>
          </a:p>
          <a:p>
            <a:pPr marL="0" indent="0">
              <a:buNone/>
            </a:pPr>
            <a:endParaRPr lang="en-US" sz="2400" dirty="0" smtClean="0">
              <a:latin typeface="Comic Sans MS" pitchFamily="66" charset="0"/>
            </a:endParaRPr>
          </a:p>
          <a:p>
            <a:r>
              <a:rPr lang="en-US" sz="2800" b="1" dirty="0" smtClean="0">
                <a:solidFill>
                  <a:schemeClr val="accent1"/>
                </a:solidFill>
                <a:latin typeface="Comic Sans MS" pitchFamily="66" charset="0"/>
              </a:rPr>
              <a:t>NAME</a:t>
            </a:r>
          </a:p>
          <a:p>
            <a:r>
              <a:rPr lang="en-US" sz="2800" b="1" dirty="0" smtClean="0">
                <a:solidFill>
                  <a:schemeClr val="accent1"/>
                </a:solidFill>
                <a:latin typeface="Comic Sans MS" pitchFamily="66" charset="0"/>
              </a:rPr>
              <a:t>LICENSE NO.</a:t>
            </a:r>
          </a:p>
          <a:p>
            <a:r>
              <a:rPr lang="en-US" sz="2800" b="1" dirty="0" smtClean="0">
                <a:solidFill>
                  <a:schemeClr val="accent1"/>
                </a:solidFill>
                <a:latin typeface="Comic Sans MS" pitchFamily="66" charset="0"/>
              </a:rPr>
              <a:t>DETAILS OF THEIR PRODUCTS, STORAGE &amp; CAPACITY</a:t>
            </a:r>
          </a:p>
          <a:p>
            <a:r>
              <a:rPr lang="en-US" sz="2800" b="1" dirty="0" smtClean="0">
                <a:solidFill>
                  <a:schemeClr val="accent1"/>
                </a:solidFill>
                <a:latin typeface="Comic Sans MS" pitchFamily="66" charset="0"/>
              </a:rPr>
              <a:t>CONTACT INFORMATION</a:t>
            </a:r>
          </a:p>
          <a:p>
            <a:r>
              <a:rPr lang="en-US" sz="2800" b="1" dirty="0" smtClean="0">
                <a:solidFill>
                  <a:schemeClr val="accent1"/>
                </a:solidFill>
                <a:latin typeface="Comic Sans MS" pitchFamily="66" charset="0"/>
              </a:rPr>
              <a:t>HISTORY OF SALES</a:t>
            </a:r>
          </a:p>
          <a:p>
            <a:endParaRPr lang="en-US" sz="2800" b="1" dirty="0">
              <a:solidFill>
                <a:schemeClr val="accent1"/>
              </a:solidFill>
              <a:latin typeface="Comic Sans MS" pitchFamily="66" charset="0"/>
            </a:endParaRPr>
          </a:p>
          <a:p>
            <a:pPr marL="0" indent="0">
              <a:buNone/>
            </a:pPr>
            <a:r>
              <a:rPr lang="en-US" sz="2400" dirty="0" smtClean="0">
                <a:latin typeface="Comic Sans MS" pitchFamily="66" charset="0"/>
              </a:rPr>
              <a:t>Once their provided information is verified, they will be allowed to successfully create a profile and will be regarded as legit vendors.</a:t>
            </a:r>
            <a:endParaRPr lang="en-US" sz="2400" dirty="0">
              <a:latin typeface="Comic Sans MS" pitchFamily="66" charset="0"/>
            </a:endParaRPr>
          </a:p>
        </p:txBody>
      </p:sp>
    </p:spTree>
    <p:extLst>
      <p:ext uri="{BB962C8B-B14F-4D97-AF65-F5344CB8AC3E}">
        <p14:creationId xmlns:p14="http://schemas.microsoft.com/office/powerpoint/2010/main" val="178006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391400" cy="5262979"/>
          </a:xfrm>
          <a:prstGeom prst="rect">
            <a:avLst/>
          </a:prstGeom>
          <a:noFill/>
        </p:spPr>
        <p:txBody>
          <a:bodyPr wrap="square" rtlCol="0">
            <a:spAutoFit/>
          </a:bodyPr>
          <a:lstStyle/>
          <a:p>
            <a:r>
              <a:rPr lang="en-US" sz="2400" dirty="0" smtClean="0">
                <a:latin typeface="Comic Sans MS" pitchFamily="66" charset="0"/>
              </a:rPr>
              <a:t>All the vendors can view some of the details and contact information of other vendors in the system and thus can contact with each other.</a:t>
            </a:r>
          </a:p>
          <a:p>
            <a:endParaRPr lang="en-US" sz="2400" dirty="0">
              <a:latin typeface="Comic Sans MS" pitchFamily="66" charset="0"/>
            </a:endParaRPr>
          </a:p>
          <a:p>
            <a:r>
              <a:rPr lang="en-US" sz="2400" dirty="0" smtClean="0">
                <a:solidFill>
                  <a:schemeClr val="accent2"/>
                </a:solidFill>
                <a:latin typeface="Comic Sans MS" pitchFamily="66" charset="0"/>
              </a:rPr>
              <a:t>ORDERING:</a:t>
            </a:r>
          </a:p>
          <a:p>
            <a:endParaRPr lang="en-US" sz="2400" dirty="0">
              <a:latin typeface="Comic Sans MS" pitchFamily="66" charset="0"/>
            </a:endParaRPr>
          </a:p>
          <a:p>
            <a:r>
              <a:rPr lang="en-US" sz="2400" dirty="0" smtClean="0">
                <a:latin typeface="Comic Sans MS" pitchFamily="66" charset="0"/>
              </a:rPr>
              <a:t>The company can order some products from a vendor. The order will carry information about how many units needed, how much they will pay for each unit along with POS.</a:t>
            </a:r>
          </a:p>
          <a:p>
            <a:endParaRPr lang="en-US" sz="2400" dirty="0">
              <a:latin typeface="Comic Sans MS" pitchFamily="66" charset="0"/>
            </a:endParaRPr>
          </a:p>
          <a:p>
            <a:r>
              <a:rPr lang="en-US" sz="2400" dirty="0" smtClean="0">
                <a:latin typeface="Comic Sans MS" pitchFamily="66" charset="0"/>
              </a:rPr>
              <a:t>It is possible that the company and vendor might not agree at the start. They can negotiate through the system.</a:t>
            </a:r>
            <a:endParaRPr lang="en-US" sz="2400" dirty="0">
              <a:latin typeface="Comic Sans MS" pitchFamily="66" charset="0"/>
            </a:endParaRPr>
          </a:p>
        </p:txBody>
      </p:sp>
    </p:spTree>
    <p:extLst>
      <p:ext uri="{BB962C8B-B14F-4D97-AF65-F5344CB8AC3E}">
        <p14:creationId xmlns:p14="http://schemas.microsoft.com/office/powerpoint/2010/main" val="146591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391400" cy="4524315"/>
          </a:xfrm>
          <a:prstGeom prst="rect">
            <a:avLst/>
          </a:prstGeom>
          <a:noFill/>
        </p:spPr>
        <p:txBody>
          <a:bodyPr wrap="square" rtlCol="0">
            <a:spAutoFit/>
          </a:bodyPr>
          <a:lstStyle/>
          <a:p>
            <a:r>
              <a:rPr lang="en-US" sz="2400" dirty="0" smtClean="0">
                <a:solidFill>
                  <a:schemeClr val="accent2"/>
                </a:solidFill>
                <a:latin typeface="Comic Sans MS" pitchFamily="66" charset="0"/>
              </a:rPr>
              <a:t>NEGOTIATION:</a:t>
            </a:r>
          </a:p>
          <a:p>
            <a:endParaRPr lang="en-US" sz="2400" dirty="0" smtClean="0">
              <a:latin typeface="Comic Sans MS" pitchFamily="66" charset="0"/>
            </a:endParaRPr>
          </a:p>
          <a:p>
            <a:r>
              <a:rPr lang="en-US" sz="2400" dirty="0" smtClean="0">
                <a:latin typeface="Comic Sans MS" pitchFamily="66" charset="0"/>
              </a:rPr>
              <a:t>The vendor can make counter offers if they don’t agree with the pricing or deadline. They can also collaborate with other vendors in the system and mention this in the counter offer. The company will also make counter offers if they don’t agree with the demands of the vendor. If both parties achieve a middle ground, the order is successfully placed.</a:t>
            </a:r>
          </a:p>
          <a:p>
            <a:endParaRPr lang="en-US" sz="2400" dirty="0">
              <a:latin typeface="Comic Sans MS" pitchFamily="66" charset="0"/>
            </a:endParaRPr>
          </a:p>
          <a:p>
            <a:r>
              <a:rPr lang="en-US" sz="2400" dirty="0" smtClean="0">
                <a:latin typeface="Comic Sans MS" pitchFamily="66" charset="0"/>
              </a:rPr>
              <a:t> </a:t>
            </a:r>
            <a:endParaRPr lang="en-US" sz="2400" dirty="0">
              <a:latin typeface="Comic Sans MS" pitchFamily="66" charset="0"/>
            </a:endParaRPr>
          </a:p>
        </p:txBody>
      </p:sp>
    </p:spTree>
    <p:extLst>
      <p:ext uri="{BB962C8B-B14F-4D97-AF65-F5344CB8AC3E}">
        <p14:creationId xmlns:p14="http://schemas.microsoft.com/office/powerpoint/2010/main" val="200337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391400" cy="3785652"/>
          </a:xfrm>
          <a:prstGeom prst="rect">
            <a:avLst/>
          </a:prstGeom>
          <a:noFill/>
        </p:spPr>
        <p:txBody>
          <a:bodyPr wrap="square" rtlCol="0">
            <a:spAutoFit/>
          </a:bodyPr>
          <a:lstStyle/>
          <a:p>
            <a:r>
              <a:rPr lang="en-US" sz="2400" dirty="0" smtClean="0">
                <a:latin typeface="Comic Sans MS" pitchFamily="66" charset="0"/>
              </a:rPr>
              <a:t>The company can track all the ongoing orders through the system database and even update the POS if the vendors face some unavoidable circumstances. </a:t>
            </a:r>
          </a:p>
          <a:p>
            <a:endParaRPr lang="en-US" sz="2400" dirty="0">
              <a:latin typeface="Comic Sans MS" pitchFamily="66" charset="0"/>
            </a:endParaRPr>
          </a:p>
          <a:p>
            <a:r>
              <a:rPr lang="en-US" sz="2400" dirty="0" smtClean="0">
                <a:latin typeface="Comic Sans MS" pitchFamily="66" charset="0"/>
              </a:rPr>
              <a:t>If the vendors are able to successfully deliver the products according to POS, an automated transaction is made from the company to the specific vendors. Thus, the order is completed.</a:t>
            </a:r>
            <a:endParaRPr lang="en-US" sz="2400" dirty="0">
              <a:latin typeface="Comic Sans MS" pitchFamily="66" charset="0"/>
            </a:endParaRPr>
          </a:p>
          <a:p>
            <a:r>
              <a:rPr lang="en-US" sz="2400" dirty="0" smtClean="0">
                <a:latin typeface="Comic Sans MS" pitchFamily="66" charset="0"/>
              </a:rPr>
              <a:t> </a:t>
            </a:r>
            <a:endParaRPr lang="en-US" sz="2400" dirty="0">
              <a:latin typeface="Comic Sans MS" pitchFamily="66" charset="0"/>
            </a:endParaRPr>
          </a:p>
        </p:txBody>
      </p:sp>
    </p:spTree>
    <p:extLst>
      <p:ext uri="{BB962C8B-B14F-4D97-AF65-F5344CB8AC3E}">
        <p14:creationId xmlns:p14="http://schemas.microsoft.com/office/powerpoint/2010/main" val="102023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391400" cy="2308324"/>
          </a:xfrm>
          <a:prstGeom prst="rect">
            <a:avLst/>
          </a:prstGeom>
          <a:noFill/>
        </p:spPr>
        <p:txBody>
          <a:bodyPr wrap="square" rtlCol="0">
            <a:spAutoFit/>
          </a:bodyPr>
          <a:lstStyle/>
          <a:p>
            <a:r>
              <a:rPr lang="en-US" sz="2400" dirty="0" smtClean="0">
                <a:solidFill>
                  <a:schemeClr val="accent2"/>
                </a:solidFill>
                <a:latin typeface="Comic Sans MS" pitchFamily="66" charset="0"/>
              </a:rPr>
              <a:t>INVENTORY MANAGEMENT:</a:t>
            </a:r>
          </a:p>
          <a:p>
            <a:endParaRPr lang="en-US" sz="2400" dirty="0">
              <a:latin typeface="Comic Sans MS" pitchFamily="66" charset="0"/>
            </a:endParaRPr>
          </a:p>
          <a:p>
            <a:r>
              <a:rPr lang="en-US" sz="2400" dirty="0" smtClean="0">
                <a:latin typeface="Comic Sans MS" pitchFamily="66" charset="0"/>
              </a:rPr>
              <a:t>Each vendor can manage their storage and product details through a DBMS in their profile.</a:t>
            </a:r>
          </a:p>
          <a:p>
            <a:endParaRPr lang="en-US" sz="2400" dirty="0">
              <a:latin typeface="Comic Sans MS" pitchFamily="66" charset="0"/>
            </a:endParaRPr>
          </a:p>
          <a:p>
            <a:endParaRPr lang="en-US" sz="2400" dirty="0">
              <a:latin typeface="Comic Sans MS" pitchFamily="66" charset="0"/>
            </a:endParaRPr>
          </a:p>
        </p:txBody>
      </p:sp>
    </p:spTree>
    <p:extLst>
      <p:ext uri="{BB962C8B-B14F-4D97-AF65-F5344CB8AC3E}">
        <p14:creationId xmlns:p14="http://schemas.microsoft.com/office/powerpoint/2010/main" val="87284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306</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2020-09-16T14:12:51Z</dcterms:created>
  <dcterms:modified xsi:type="dcterms:W3CDTF">2020-09-16T15:19:00Z</dcterms:modified>
</cp:coreProperties>
</file>