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8"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9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9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9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0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0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0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a:t>
            </a:r>
            <a:r>
              <a:rPr b="0" lang="en-US" sz="4400" spc="-1" strike="noStrike">
                <a:solidFill>
                  <a:srgbClr val="000000"/>
                </a:solidFill>
                <a:latin typeface="Calibri"/>
              </a:rPr>
              <a:t>title style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noAutofit/>
          </a:bodyPr>
          <a:p>
            <a:pPr>
              <a:lnSpc>
                <a:spcPct val="100000"/>
              </a:lnSpc>
            </a:pPr>
            <a:fld id="{AB5FDD40-3725-429D-A79F-7CACBF5ACDCE}" type="datetime">
              <a:rPr b="0" lang="en-US" sz="1200" spc="-1" strike="noStrike">
                <a:solidFill>
                  <a:srgbClr val="8b8b8b"/>
                </a:solidFill>
                <a:latin typeface="Calibri"/>
              </a:rPr>
              <a:t>9/16/20</a:t>
            </a:fld>
            <a:endParaRPr b="0" lang="en-US"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D83150A4-8816-4D00-9C0D-4DBAD8561BC7}" type="slidenum">
              <a:rPr b="0" lang="en-US" sz="1200" spc="-1" strike="noStrike">
                <a:solidFill>
                  <a:srgbClr val="8b8b8b"/>
                </a:solidFill>
                <a:latin typeface="Calibri"/>
              </a:rPr>
              <a:t>2</a:t>
            </a:fld>
            <a:endParaRPr b="0" lang="en-US"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noAutofit/>
          </a:bodyPr>
          <a:p>
            <a:pPr>
              <a:lnSpc>
                <a:spcPct val="100000"/>
              </a:lnSpc>
            </a:pPr>
            <a:fld id="{B151B128-40AF-4D2F-B24B-D0C0A0B7BDB4}" type="datetime">
              <a:rPr b="0" lang="en-US" sz="1200" spc="-1" strike="noStrike">
                <a:solidFill>
                  <a:srgbClr val="8b8b8b"/>
                </a:solidFill>
                <a:latin typeface="Calibri"/>
              </a:rPr>
              <a:t>9/16/20</a:t>
            </a:fld>
            <a:endParaRPr b="0" lang="en-US"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BA12CD22-9137-40C7-AACF-B60ECE889299}"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dt"/>
          </p:nvPr>
        </p:nvSpPr>
        <p:spPr>
          <a:xfrm>
            <a:off x="457200" y="6356520"/>
            <a:ext cx="2133360" cy="364680"/>
          </a:xfrm>
          <a:prstGeom prst="rect">
            <a:avLst/>
          </a:prstGeom>
        </p:spPr>
        <p:txBody>
          <a:bodyPr anchor="ctr">
            <a:noAutofit/>
          </a:bodyPr>
          <a:p>
            <a:pPr>
              <a:lnSpc>
                <a:spcPct val="100000"/>
              </a:lnSpc>
            </a:pPr>
            <a:fld id="{F2CEB1A6-0F76-4CBC-BD3D-662E53228A4D}" type="datetime">
              <a:rPr b="0" lang="en-US" sz="1200" spc="-1" strike="noStrike">
                <a:solidFill>
                  <a:srgbClr val="8b8b8b"/>
                </a:solidFill>
                <a:latin typeface="Calibri"/>
              </a:rPr>
              <a:t>9/16/20</a:t>
            </a:fld>
            <a:endParaRPr b="0" lang="en-US" sz="1200" spc="-1" strike="noStrike">
              <a:latin typeface="Times New Roman"/>
            </a:endParaRPr>
          </a:p>
        </p:txBody>
      </p:sp>
      <p:sp>
        <p:nvSpPr>
          <p:cNvPr id="83" name="PlaceHolder 2"/>
          <p:cNvSpPr>
            <a:spLocks noGrp="1"/>
          </p:cNvSpPr>
          <p:nvPr>
            <p:ph type="ftr"/>
          </p:nvPr>
        </p:nvSpPr>
        <p:spPr>
          <a:xfrm>
            <a:off x="3124080" y="6356520"/>
            <a:ext cx="2895120" cy="364680"/>
          </a:xfrm>
          <a:prstGeom prst="rect">
            <a:avLst/>
          </a:prstGeom>
        </p:spPr>
        <p:txBody>
          <a:bodyPr anchor="ctr">
            <a:noAutofit/>
          </a:bodyPr>
          <a:p>
            <a:endParaRPr b="0" lang="en-US" sz="2400" spc="-1" strike="noStrike">
              <a:latin typeface="Times New Roman"/>
            </a:endParaRPr>
          </a:p>
        </p:txBody>
      </p:sp>
      <p:sp>
        <p:nvSpPr>
          <p:cNvPr id="84" name="PlaceHolder 3"/>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EAF3DB83-CA22-4FAC-A64E-A6DF1FB56D51}" type="slidenum">
              <a:rPr b="0" lang="en-US" sz="1200" spc="-1" strike="noStrike">
                <a:solidFill>
                  <a:srgbClr val="8b8b8b"/>
                </a:solidFill>
                <a:latin typeface="Calibri"/>
              </a:rPr>
              <a:t>&lt;number&gt;</a:t>
            </a:fld>
            <a:endParaRPr b="0" lang="en-US" sz="1200" spc="-1" strike="noStrike">
              <a:latin typeface="Times New Roman"/>
            </a:endParaRPr>
          </a:p>
        </p:txBody>
      </p:sp>
      <p:sp>
        <p:nvSpPr>
          <p:cNvPr id="85" name="PlaceHolder 4"/>
          <p:cNvSpPr>
            <a:spLocks noGrp="1"/>
          </p:cNvSpPr>
          <p:nvPr>
            <p:ph type="title"/>
          </p:nvPr>
        </p:nvSpPr>
        <p:spPr>
          <a:xfrm>
            <a:off x="457200" y="273600"/>
            <a:ext cx="82292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8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685800" y="2130480"/>
            <a:ext cx="7772040" cy="146952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124" name="TextShape 2"/>
          <p:cNvSpPr txBox="1"/>
          <p:nvPr/>
        </p:nvSpPr>
        <p:spPr>
          <a:xfrm>
            <a:off x="1371600" y="3886200"/>
            <a:ext cx="6400440" cy="1752120"/>
          </a:xfrm>
          <a:prstGeom prst="rect">
            <a:avLst/>
          </a:prstGeom>
          <a:noFill/>
          <a:ln>
            <a:noFill/>
          </a:ln>
        </p:spPr>
        <p:txBody>
          <a:bodyPr>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380880" y="304920"/>
            <a:ext cx="8229240" cy="4525560"/>
          </a:xfrm>
          <a:prstGeom prst="rect">
            <a:avLst/>
          </a:prstGeom>
          <a:noFill/>
          <a:ln>
            <a:noFill/>
          </a:ln>
        </p:spPr>
        <p:txBody>
          <a:bodyPr>
            <a:noAutofit/>
          </a:bodyPr>
          <a:p>
            <a:pPr>
              <a:lnSpc>
                <a:spcPct val="100000"/>
              </a:lnSpc>
              <a:spcBef>
                <a:spcPts val="479"/>
              </a:spcBef>
            </a:pPr>
            <a:r>
              <a:rPr b="0" lang="en-US" sz="2400" spc="-1" strike="noStrike">
                <a:solidFill>
                  <a:srgbClr val="000000"/>
                </a:solidFill>
                <a:latin typeface="Comic Sans MS"/>
              </a:rPr>
              <a:t>First of all, the vendors will be allowed to create their profiles. To create a profile and be acknowledged as a legit vendor, they have to provide some information like:</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marL="343080" indent="-342720">
              <a:lnSpc>
                <a:spcPct val="100000"/>
              </a:lnSpc>
              <a:spcBef>
                <a:spcPts val="561"/>
              </a:spcBef>
              <a:buClr>
                <a:srgbClr val="4f81bd"/>
              </a:buClr>
              <a:buFont typeface="Arial"/>
              <a:buChar char="•"/>
            </a:pPr>
            <a:r>
              <a:rPr b="1" lang="en-US" sz="2800" spc="-1" strike="noStrike">
                <a:solidFill>
                  <a:srgbClr val="4f81bd"/>
                </a:solidFill>
                <a:latin typeface="Comic Sans MS"/>
              </a:rPr>
              <a:t>NAME</a:t>
            </a:r>
            <a:endParaRPr b="0" lang="en-US" sz="2800" spc="-1" strike="noStrike">
              <a:solidFill>
                <a:srgbClr val="000000"/>
              </a:solidFill>
              <a:latin typeface="Calibri"/>
            </a:endParaRPr>
          </a:p>
          <a:p>
            <a:pPr marL="343080" indent="-342720">
              <a:lnSpc>
                <a:spcPct val="100000"/>
              </a:lnSpc>
              <a:spcBef>
                <a:spcPts val="561"/>
              </a:spcBef>
              <a:buClr>
                <a:srgbClr val="4f81bd"/>
              </a:buClr>
              <a:buFont typeface="Arial"/>
              <a:buChar char="•"/>
            </a:pPr>
            <a:r>
              <a:rPr b="1" lang="en-US" sz="2800" spc="-1" strike="noStrike">
                <a:solidFill>
                  <a:srgbClr val="4f81bd"/>
                </a:solidFill>
                <a:latin typeface="Comic Sans MS"/>
              </a:rPr>
              <a:t>LICENSE NO.</a:t>
            </a:r>
            <a:endParaRPr b="0" lang="en-US" sz="2800" spc="-1" strike="noStrike">
              <a:solidFill>
                <a:srgbClr val="000000"/>
              </a:solidFill>
              <a:latin typeface="Calibri"/>
            </a:endParaRPr>
          </a:p>
          <a:p>
            <a:pPr marL="343080" indent="-342720">
              <a:lnSpc>
                <a:spcPct val="100000"/>
              </a:lnSpc>
              <a:spcBef>
                <a:spcPts val="561"/>
              </a:spcBef>
              <a:buClr>
                <a:srgbClr val="4f81bd"/>
              </a:buClr>
              <a:buFont typeface="Arial"/>
              <a:buChar char="•"/>
            </a:pPr>
            <a:r>
              <a:rPr b="1" lang="en-US" sz="2800" spc="-1" strike="noStrike">
                <a:solidFill>
                  <a:srgbClr val="4f81bd"/>
                </a:solidFill>
                <a:latin typeface="Comic Sans MS"/>
              </a:rPr>
              <a:t>DETAILS OF THEIR PRODUCTS, STORAGE &amp; CAPACITY</a:t>
            </a:r>
            <a:endParaRPr b="0" lang="en-US" sz="2800" spc="-1" strike="noStrike">
              <a:solidFill>
                <a:srgbClr val="000000"/>
              </a:solidFill>
              <a:latin typeface="Calibri"/>
            </a:endParaRPr>
          </a:p>
          <a:p>
            <a:pPr marL="343080" indent="-342720">
              <a:lnSpc>
                <a:spcPct val="100000"/>
              </a:lnSpc>
              <a:spcBef>
                <a:spcPts val="561"/>
              </a:spcBef>
              <a:buClr>
                <a:srgbClr val="4f81bd"/>
              </a:buClr>
              <a:buFont typeface="Arial"/>
              <a:buChar char="•"/>
            </a:pPr>
            <a:r>
              <a:rPr b="1" lang="en-US" sz="2800" spc="-1" strike="noStrike">
                <a:solidFill>
                  <a:srgbClr val="4f81bd"/>
                </a:solidFill>
                <a:latin typeface="Comic Sans MS"/>
              </a:rPr>
              <a:t>CONTACT INFORMATION</a:t>
            </a:r>
            <a:endParaRPr b="0" lang="en-US" sz="2800" spc="-1" strike="noStrike">
              <a:solidFill>
                <a:srgbClr val="000000"/>
              </a:solidFill>
              <a:latin typeface="Calibri"/>
            </a:endParaRPr>
          </a:p>
          <a:p>
            <a:pPr marL="343080" indent="-342720">
              <a:lnSpc>
                <a:spcPct val="100000"/>
              </a:lnSpc>
              <a:spcBef>
                <a:spcPts val="561"/>
              </a:spcBef>
              <a:buClr>
                <a:srgbClr val="4f81bd"/>
              </a:buClr>
              <a:buFont typeface="Arial"/>
              <a:buChar char="•"/>
            </a:pPr>
            <a:r>
              <a:rPr b="1" lang="en-US" sz="2800" spc="-1" strike="noStrike">
                <a:solidFill>
                  <a:srgbClr val="4f81bd"/>
                </a:solidFill>
                <a:latin typeface="Comic Sans MS"/>
              </a:rPr>
              <a:t>HISTORY OF SALES</a:t>
            </a:r>
            <a:endParaRPr b="0" lang="en-US" sz="2800" spc="-1" strike="noStrike">
              <a:solidFill>
                <a:srgbClr val="000000"/>
              </a:solidFill>
              <a:latin typeface="Calibri"/>
            </a:endParaRPr>
          </a:p>
          <a:p>
            <a:pPr>
              <a:lnSpc>
                <a:spcPct val="100000"/>
              </a:lnSpc>
              <a:spcBef>
                <a:spcPts val="561"/>
              </a:spcBef>
            </a:pPr>
            <a:endParaRPr b="0" lang="en-US" sz="2800" spc="-1" strike="noStrike">
              <a:solidFill>
                <a:srgbClr val="000000"/>
              </a:solidFill>
              <a:latin typeface="Calibri"/>
            </a:endParaRPr>
          </a:p>
          <a:p>
            <a:pPr>
              <a:lnSpc>
                <a:spcPct val="100000"/>
              </a:lnSpc>
              <a:spcBef>
                <a:spcPts val="479"/>
              </a:spcBef>
            </a:pPr>
            <a:r>
              <a:rPr b="0" lang="en-US" sz="2400" spc="-1" strike="noStrike">
                <a:solidFill>
                  <a:srgbClr val="000000"/>
                </a:solidFill>
                <a:latin typeface="Comic Sans MS"/>
              </a:rPr>
              <a:t>Once their provided information is verified, they will be allowed to successfully create a profile and will be regarded as legit vendors.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685800" y="533520"/>
            <a:ext cx="7391160" cy="447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Comic Sans MS"/>
              </a:rPr>
              <a:t>All the vendors can view some of the details and contact information of other vendors in the system and thus can contact with each other.</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c0504d"/>
                </a:solidFill>
                <a:latin typeface="Comic Sans MS"/>
              </a:rPr>
              <a:t>ORDERING:</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Comic Sans MS"/>
              </a:rPr>
              <a:t>The company can order some products from a vendor. The order will carry information about how many units needed, how much they will pay for each unit along with POS.</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Comic Sans MS"/>
              </a:rPr>
              <a:t>It is possible that the company and vendor might not agree at the start. They can negotiate through the system.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685800" y="533520"/>
            <a:ext cx="7391160" cy="3747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c0504d"/>
                </a:solidFill>
                <a:latin typeface="Comic Sans MS"/>
              </a:rPr>
              <a:t>NEGOTIATION:</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Comic Sans MS"/>
              </a:rPr>
              <a:t>The vendor can make counter offers if they don’t agree with the pricing or deadline. They can also collaborate with other vendors in the system and mention this in the counter offer. The company will also make counter offers if they don’t agree with the demands of the vendor. If both parties achieve a middle ground, the order is successfully placed.</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Comic Sans MS"/>
              </a:rPr>
              <a: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685800" y="533520"/>
            <a:ext cx="7391160" cy="3016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Comic Sans MS"/>
              </a:rPr>
              <a:t>The company can track all the ongoing orders through the system database and even update the POS if the vendors face some unavoidable circumstances. </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Comic Sans MS"/>
              </a:rPr>
              <a:t>If the vendors are able to successfully deliver the products according to POS, an automated transaction is made from the company to the specific vendors. Thus, the order is completed.</a:t>
            </a:r>
            <a:endParaRPr b="0" lang="en-US" sz="2400" spc="-1" strike="noStrike">
              <a:latin typeface="Arial"/>
            </a:endParaRPr>
          </a:p>
          <a:p>
            <a:pPr>
              <a:lnSpc>
                <a:spcPct val="100000"/>
              </a:lnSpc>
            </a:pPr>
            <a:r>
              <a:rPr b="0" lang="en-US" sz="2400" spc="-1" strike="noStrike">
                <a:solidFill>
                  <a:srgbClr val="000000"/>
                </a:solidFill>
                <a:latin typeface="Comic Sans MS"/>
              </a:rPr>
              <a: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685800" y="533520"/>
            <a:ext cx="7391160" cy="2284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c0504d"/>
                </a:solidFill>
                <a:latin typeface="Comic Sans MS"/>
              </a:rPr>
              <a:t>INVENTORY MANAGEMENT:</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Comic Sans MS"/>
              </a:rPr>
              <a:t>Each vendor can manage their storage and product details through a DBMS in their profile.</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67</TotalTime>
  <Application>LibreOffice/6.4.4.2$Linux_X86_64 LibreOffice_project/40$Build-2</Application>
  <Words>306</Words>
  <Paragraphs>28</Paragraphs>
  <Company>HP</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2020-09-16T14:12:51Z</dcterms:created>
  <dc:creator>HP</dc:creator>
  <dc:description/>
  <dc:language>en-US</dc:language>
  <cp:lastModifiedBy/>
  <dcterms:modified xsi:type="dcterms:W3CDTF">2020-09-16T23:52:39Z</dcterms:modified>
  <cp:revision>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HP</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6</vt:i4>
  </property>
</Properties>
</file>