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5"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11" Type="http://schemas.openxmlformats.org/officeDocument/2006/relationships/slide" Target="slides/slide7.xml"/><Relationship Id="rId22" Type="http://schemas.openxmlformats.org/officeDocument/2006/relationships/slide" Target="slides/slide18.xml"/><Relationship Id="rId10" Type="http://schemas.openxmlformats.org/officeDocument/2006/relationships/slide" Target="slides/slide6.xml"/><Relationship Id="rId21" Type="http://schemas.openxmlformats.org/officeDocument/2006/relationships/slide" Target="slides/slide17.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e658937189_11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ge658937189_11_2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e658937189_11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ge658937189_11_2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2" name="Shape 12"/>
        <p:cNvGrpSpPr/>
        <p:nvPr/>
      </p:nvGrpSpPr>
      <p:grpSpPr>
        <a:xfrm>
          <a:off x="0" y="0"/>
          <a:ext cx="0" cy="0"/>
          <a:chOff x="0" y="0"/>
          <a:chExt cx="0" cy="0"/>
        </a:xfrm>
      </p:grpSpPr>
      <p:pic>
        <p:nvPicPr>
          <p:cNvPr descr="HD-ShadowLong.png" id="13" name="Google Shape;13;p2"/>
          <p:cNvPicPr preferRelativeResize="0"/>
          <p:nvPr/>
        </p:nvPicPr>
        <p:blipFill rotWithShape="1">
          <a:blip r:embed="rId2">
            <a:alphaModFix/>
          </a:blip>
          <a:srcRect b="0" l="0" r="0" t="0"/>
          <a:stretch/>
        </p:blipFill>
        <p:spPr>
          <a:xfrm>
            <a:off x="1" y="4242851"/>
            <a:ext cx="8968084" cy="275942"/>
          </a:xfrm>
          <a:prstGeom prst="rect">
            <a:avLst/>
          </a:prstGeom>
          <a:noFill/>
          <a:ln>
            <a:noFill/>
          </a:ln>
        </p:spPr>
      </p:pic>
      <p:pic>
        <p:nvPicPr>
          <p:cNvPr descr="HD-ShadowShort.png" id="14" name="Google Shape;14;p2"/>
          <p:cNvPicPr preferRelativeResize="0"/>
          <p:nvPr/>
        </p:nvPicPr>
        <p:blipFill rotWithShape="1">
          <a:blip r:embed="rId3">
            <a:alphaModFix/>
          </a:blip>
          <a:srcRect b="0" l="0" r="0" t="0"/>
          <a:stretch/>
        </p:blipFill>
        <p:spPr>
          <a:xfrm>
            <a:off x="9111716" y="4243845"/>
            <a:ext cx="3077108" cy="276940"/>
          </a:xfrm>
          <a:prstGeom prst="rect">
            <a:avLst/>
          </a:prstGeom>
          <a:noFill/>
          <a:ln>
            <a:noFill/>
          </a:ln>
        </p:spPr>
      </p:pic>
      <p:sp>
        <p:nvSpPr>
          <p:cNvPr id="15" name="Google Shape;15;p2"/>
          <p:cNvSpPr/>
          <p:nvPr/>
        </p:nvSpPr>
        <p:spPr>
          <a:xfrm>
            <a:off x="0" y="2590078"/>
            <a:ext cx="8968085" cy="1660332"/>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9111715" y="2590078"/>
            <a:ext cx="3077109" cy="1660332"/>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txBox="1"/>
          <p:nvPr>
            <p:ph type="ctrTitle"/>
          </p:nvPr>
        </p:nvSpPr>
        <p:spPr>
          <a:xfrm>
            <a:off x="680322" y="2733709"/>
            <a:ext cx="8144134" cy="1373070"/>
          </a:xfrm>
          <a:prstGeom prst="rect">
            <a:avLst/>
          </a:prstGeom>
          <a:noFill/>
          <a:ln>
            <a:noFill/>
          </a:ln>
        </p:spPr>
        <p:txBody>
          <a:bodyPr anchorCtr="0" anchor="b" bIns="45700" lIns="91425" spcFirstLastPara="1" rIns="91425" wrap="square" tIns="45700">
            <a:noAutofit/>
          </a:bodyPr>
          <a:lstStyle>
            <a:lvl1pPr lvl="0" algn="r">
              <a:lnSpc>
                <a:spcPct val="90000"/>
              </a:lnSpc>
              <a:spcBef>
                <a:spcPts val="0"/>
              </a:spcBef>
              <a:spcAft>
                <a:spcPts val="0"/>
              </a:spcAft>
              <a:buClr>
                <a:schemeClr val="lt1"/>
              </a:buClr>
              <a:buSzPts val="5400"/>
              <a:buFont typeface="Trebuchet MS"/>
              <a:buNone/>
              <a:defRPr sz="5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 name="Google Shape;18;p2"/>
          <p:cNvSpPr txBox="1"/>
          <p:nvPr>
            <p:ph idx="1" type="subTitle"/>
          </p:nvPr>
        </p:nvSpPr>
        <p:spPr>
          <a:xfrm>
            <a:off x="680322" y="4394039"/>
            <a:ext cx="8144134" cy="1117687"/>
          </a:xfrm>
          <a:prstGeom prst="rect">
            <a:avLst/>
          </a:prstGeom>
          <a:noFill/>
          <a:ln>
            <a:noFill/>
          </a:ln>
        </p:spPr>
        <p:txBody>
          <a:bodyPr anchorCtr="0" anchor="t" bIns="45700" lIns="91425" spcFirstLastPara="1" rIns="91425" wrap="square" tIns="45700">
            <a:normAutofit/>
          </a:bodyPr>
          <a:lstStyle>
            <a:lvl1pPr lvl="0" algn="r">
              <a:lnSpc>
                <a:spcPct val="90000"/>
              </a:lnSpc>
              <a:spcBef>
                <a:spcPts val="1000"/>
              </a:spcBef>
              <a:spcAft>
                <a:spcPts val="0"/>
              </a:spcAft>
              <a:buClr>
                <a:schemeClr val="lt1"/>
              </a:buClr>
              <a:buSzPts val="2000"/>
              <a:buNone/>
              <a:defRPr sz="2000"/>
            </a:lvl1pPr>
            <a:lvl2pPr lvl="1" algn="ctr">
              <a:lnSpc>
                <a:spcPct val="90000"/>
              </a:lnSpc>
              <a:spcBef>
                <a:spcPts val="500"/>
              </a:spcBef>
              <a:spcAft>
                <a:spcPts val="0"/>
              </a:spcAft>
              <a:buClr>
                <a:schemeClr val="lt1"/>
              </a:buClr>
              <a:buSzPts val="2000"/>
              <a:buNone/>
              <a:defRPr sz="2000"/>
            </a:lvl2pPr>
            <a:lvl3pPr lvl="2" algn="ctr">
              <a:lnSpc>
                <a:spcPct val="90000"/>
              </a:lnSpc>
              <a:spcBef>
                <a:spcPts val="500"/>
              </a:spcBef>
              <a:spcAft>
                <a:spcPts val="0"/>
              </a:spcAft>
              <a:buClr>
                <a:schemeClr val="lt1"/>
              </a:buClr>
              <a:buSzPts val="1800"/>
              <a:buNone/>
              <a:defRPr sz="1800"/>
            </a:lvl3pPr>
            <a:lvl4pPr lvl="3" algn="ctr">
              <a:lnSpc>
                <a:spcPct val="90000"/>
              </a:lnSpc>
              <a:spcBef>
                <a:spcPts val="500"/>
              </a:spcBef>
              <a:spcAft>
                <a:spcPts val="0"/>
              </a:spcAft>
              <a:buClr>
                <a:schemeClr val="lt1"/>
              </a:buClr>
              <a:buSzPts val="1600"/>
              <a:buNone/>
              <a:defRPr sz="1600"/>
            </a:lvl4pPr>
            <a:lvl5pPr lvl="4" algn="ctr">
              <a:lnSpc>
                <a:spcPct val="90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p:txBody>
      </p:sp>
      <p:sp>
        <p:nvSpPr>
          <p:cNvPr id="19" name="Google Shape;19;p2"/>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2"/>
          <p:cNvSpPr txBox="1"/>
          <p:nvPr>
            <p:ph idx="12" type="sldNum"/>
          </p:nvPr>
        </p:nvSpPr>
        <p:spPr>
          <a:xfrm>
            <a:off x="9255346" y="2750337"/>
            <a:ext cx="1171888" cy="1356442"/>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07" name="Shape 107"/>
        <p:cNvGrpSpPr/>
        <p:nvPr/>
      </p:nvGrpSpPr>
      <p:grpSpPr>
        <a:xfrm>
          <a:off x="0" y="0"/>
          <a:ext cx="0" cy="0"/>
          <a:chOff x="0" y="0"/>
          <a:chExt cx="0" cy="0"/>
        </a:xfrm>
      </p:grpSpPr>
      <p:pic>
        <p:nvPicPr>
          <p:cNvPr descr="HD-ShadowLong.png" id="108" name="Google Shape;108;p11"/>
          <p:cNvPicPr preferRelativeResize="0"/>
          <p:nvPr/>
        </p:nvPicPr>
        <p:blipFill rotWithShape="1">
          <a:blip r:embed="rId2">
            <a:alphaModFix/>
          </a:blip>
          <a:srcRect b="0" l="0" r="0" t="0"/>
          <a:stretch/>
        </p:blipFill>
        <p:spPr>
          <a:xfrm>
            <a:off x="1" y="1970240"/>
            <a:ext cx="10437812" cy="321164"/>
          </a:xfrm>
          <a:prstGeom prst="rect">
            <a:avLst/>
          </a:prstGeom>
          <a:noFill/>
          <a:ln>
            <a:noFill/>
          </a:ln>
        </p:spPr>
      </p:pic>
      <p:pic>
        <p:nvPicPr>
          <p:cNvPr descr="HD-ShadowShort.png" id="109" name="Google Shape;109;p11"/>
          <p:cNvPicPr preferRelativeResize="0"/>
          <p:nvPr/>
        </p:nvPicPr>
        <p:blipFill rotWithShape="1">
          <a:blip r:embed="rId3">
            <a:alphaModFix/>
          </a:blip>
          <a:srcRect b="0" l="0" r="0" t="0"/>
          <a:stretch/>
        </p:blipFill>
        <p:spPr>
          <a:xfrm>
            <a:off x="10585826" y="1971234"/>
            <a:ext cx="1602997" cy="144270"/>
          </a:xfrm>
          <a:prstGeom prst="rect">
            <a:avLst/>
          </a:prstGeom>
          <a:noFill/>
          <a:ln>
            <a:noFill/>
          </a:ln>
        </p:spPr>
      </p:pic>
      <p:sp>
        <p:nvSpPr>
          <p:cNvPr id="110" name="Google Shape;110;p11"/>
          <p:cNvSpPr/>
          <p:nvPr/>
        </p:nvSpPr>
        <p:spPr>
          <a:xfrm>
            <a:off x="0" y="609600"/>
            <a:ext cx="10437812" cy="1368198"/>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a:off x="10585827" y="609600"/>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txBox="1"/>
          <p:nvPr>
            <p:ph type="title"/>
          </p:nvPr>
        </p:nvSpPr>
        <p:spPr>
          <a:xfrm>
            <a:off x="680323" y="753228"/>
            <a:ext cx="9613857" cy="1080938"/>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3600"/>
              <a:buFont typeface="Trebuchet MS"/>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3" name="Google Shape;113;p11"/>
          <p:cNvSpPr/>
          <p:nvPr>
            <p:ph idx="2" type="pic"/>
          </p:nvPr>
        </p:nvSpPr>
        <p:spPr>
          <a:xfrm>
            <a:off x="4868333" y="2336874"/>
            <a:ext cx="5425849" cy="3599312"/>
          </a:xfrm>
          <a:prstGeom prst="rect">
            <a:avLst/>
          </a:prstGeom>
          <a:noFill/>
          <a:ln>
            <a:noFill/>
          </a:ln>
          <a:effectLst>
            <a:outerShdw blurRad="76200" rotWithShape="0" algn="tl" dir="5040000" dist="63500">
              <a:srgbClr val="000000">
                <a:alpha val="40784"/>
              </a:srgbClr>
            </a:outerShdw>
          </a:effectLst>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lt1"/>
              </a:buClr>
              <a:buSzPts val="3200"/>
              <a:buFont typeface="Arial"/>
              <a:buNone/>
              <a:defRPr b="0" i="0" sz="3200" u="none" cap="none" strike="noStrike">
                <a:solidFill>
                  <a:schemeClr val="lt1"/>
                </a:solidFill>
                <a:latin typeface="Trebuchet MS"/>
                <a:ea typeface="Trebuchet MS"/>
                <a:cs typeface="Trebuchet MS"/>
                <a:sym typeface="Trebuchet MS"/>
              </a:defRPr>
            </a:lvl1pPr>
            <a:lvl2pPr lvl="1" marR="0" rtl="0" algn="l">
              <a:lnSpc>
                <a:spcPct val="90000"/>
              </a:lnSpc>
              <a:spcBef>
                <a:spcPts val="500"/>
              </a:spcBef>
              <a:spcAft>
                <a:spcPts val="0"/>
              </a:spcAft>
              <a:buClr>
                <a:schemeClr val="lt1"/>
              </a:buClr>
              <a:buSzPts val="2800"/>
              <a:buFont typeface="Arial"/>
              <a:buNone/>
              <a:defRPr b="0" i="0" sz="2800" u="none" cap="none" strike="noStrike">
                <a:solidFill>
                  <a:schemeClr val="lt1"/>
                </a:solidFill>
                <a:latin typeface="Trebuchet MS"/>
                <a:ea typeface="Trebuchet MS"/>
                <a:cs typeface="Trebuchet MS"/>
                <a:sym typeface="Trebuchet MS"/>
              </a:defRPr>
            </a:lvl2pPr>
            <a:lvl3pPr lvl="2" marR="0" rtl="0" algn="l">
              <a:lnSpc>
                <a:spcPct val="90000"/>
              </a:lnSpc>
              <a:spcBef>
                <a:spcPts val="500"/>
              </a:spcBef>
              <a:spcAft>
                <a:spcPts val="0"/>
              </a:spcAft>
              <a:buClr>
                <a:schemeClr val="lt1"/>
              </a:buClr>
              <a:buSzPts val="2400"/>
              <a:buFont typeface="Arial"/>
              <a:buNone/>
              <a:defRPr b="0" i="0" sz="2400" u="none" cap="none" strike="noStrike">
                <a:solidFill>
                  <a:schemeClr val="lt1"/>
                </a:solidFill>
                <a:latin typeface="Trebuchet MS"/>
                <a:ea typeface="Trebuchet MS"/>
                <a:cs typeface="Trebuchet MS"/>
                <a:sym typeface="Trebuchet MS"/>
              </a:defRPr>
            </a:lvl3pPr>
            <a:lvl4pPr lvl="3" marR="0" rtl="0" algn="l">
              <a:lnSpc>
                <a:spcPct val="90000"/>
              </a:lnSpc>
              <a:spcBef>
                <a:spcPts val="500"/>
              </a:spcBef>
              <a:spcAft>
                <a:spcPts val="0"/>
              </a:spcAft>
              <a:buClr>
                <a:schemeClr val="lt1"/>
              </a:buClr>
              <a:buSzPts val="2000"/>
              <a:buFont typeface="Arial"/>
              <a:buNone/>
              <a:defRPr b="0" i="0" sz="2000" u="none" cap="none" strike="noStrike">
                <a:solidFill>
                  <a:schemeClr val="lt1"/>
                </a:solidFill>
                <a:latin typeface="Trebuchet MS"/>
                <a:ea typeface="Trebuchet MS"/>
                <a:cs typeface="Trebuchet MS"/>
                <a:sym typeface="Trebuchet MS"/>
              </a:defRPr>
            </a:lvl4pPr>
            <a:lvl5pPr lvl="4" marR="0" rtl="0" algn="l">
              <a:lnSpc>
                <a:spcPct val="90000"/>
              </a:lnSpc>
              <a:spcBef>
                <a:spcPts val="500"/>
              </a:spcBef>
              <a:spcAft>
                <a:spcPts val="0"/>
              </a:spcAft>
              <a:buClr>
                <a:schemeClr val="lt1"/>
              </a:buClr>
              <a:buSzPts val="2000"/>
              <a:buFont typeface="Arial"/>
              <a:buNone/>
              <a:defRPr b="0" i="0" sz="2000" u="none" cap="none" strike="noStrike">
                <a:solidFill>
                  <a:schemeClr val="lt1"/>
                </a:solidFill>
                <a:latin typeface="Trebuchet MS"/>
                <a:ea typeface="Trebuchet MS"/>
                <a:cs typeface="Trebuchet MS"/>
                <a:sym typeface="Trebuchet MS"/>
              </a:defRPr>
            </a:lvl5pPr>
            <a:lvl6pPr lvl="5" marR="0" rtl="0" algn="l">
              <a:lnSpc>
                <a:spcPct val="90000"/>
              </a:lnSpc>
              <a:spcBef>
                <a:spcPts val="500"/>
              </a:spcBef>
              <a:spcAft>
                <a:spcPts val="0"/>
              </a:spcAft>
              <a:buClr>
                <a:schemeClr val="lt1"/>
              </a:buClr>
              <a:buSzPts val="2000"/>
              <a:buFont typeface="Arial"/>
              <a:buNone/>
              <a:defRPr b="0" i="0" sz="2000" u="none" cap="none" strike="noStrike">
                <a:solidFill>
                  <a:schemeClr val="lt1"/>
                </a:solidFill>
                <a:latin typeface="Trebuchet MS"/>
                <a:ea typeface="Trebuchet MS"/>
                <a:cs typeface="Trebuchet MS"/>
                <a:sym typeface="Trebuchet MS"/>
              </a:defRPr>
            </a:lvl6pPr>
            <a:lvl7pPr lvl="6" marR="0" rtl="0" algn="l">
              <a:lnSpc>
                <a:spcPct val="90000"/>
              </a:lnSpc>
              <a:spcBef>
                <a:spcPts val="500"/>
              </a:spcBef>
              <a:spcAft>
                <a:spcPts val="0"/>
              </a:spcAft>
              <a:buClr>
                <a:schemeClr val="lt1"/>
              </a:buClr>
              <a:buSzPts val="2000"/>
              <a:buFont typeface="Arial"/>
              <a:buNone/>
              <a:defRPr b="0" i="0" sz="2000" u="none" cap="none" strike="noStrike">
                <a:solidFill>
                  <a:schemeClr val="lt1"/>
                </a:solidFill>
                <a:latin typeface="Trebuchet MS"/>
                <a:ea typeface="Trebuchet MS"/>
                <a:cs typeface="Trebuchet MS"/>
                <a:sym typeface="Trebuchet MS"/>
              </a:defRPr>
            </a:lvl7pPr>
            <a:lvl8pPr lvl="7" marR="0" rtl="0" algn="l">
              <a:lnSpc>
                <a:spcPct val="90000"/>
              </a:lnSpc>
              <a:spcBef>
                <a:spcPts val="500"/>
              </a:spcBef>
              <a:spcAft>
                <a:spcPts val="0"/>
              </a:spcAft>
              <a:buClr>
                <a:schemeClr val="lt1"/>
              </a:buClr>
              <a:buSzPts val="2000"/>
              <a:buFont typeface="Arial"/>
              <a:buNone/>
              <a:defRPr b="0" i="0" sz="2000" u="none" cap="none" strike="noStrike">
                <a:solidFill>
                  <a:schemeClr val="lt1"/>
                </a:solidFill>
                <a:latin typeface="Trebuchet MS"/>
                <a:ea typeface="Trebuchet MS"/>
                <a:cs typeface="Trebuchet MS"/>
                <a:sym typeface="Trebuchet MS"/>
              </a:defRPr>
            </a:lvl8pPr>
            <a:lvl9pPr lvl="8" marR="0" rtl="0" algn="l">
              <a:lnSpc>
                <a:spcPct val="90000"/>
              </a:lnSpc>
              <a:spcBef>
                <a:spcPts val="500"/>
              </a:spcBef>
              <a:spcAft>
                <a:spcPts val="0"/>
              </a:spcAft>
              <a:buClr>
                <a:schemeClr val="lt1"/>
              </a:buClr>
              <a:buSzPts val="2000"/>
              <a:buFont typeface="Arial"/>
              <a:buNone/>
              <a:defRPr b="0" i="0" sz="2000" u="none" cap="none" strike="noStrike">
                <a:solidFill>
                  <a:schemeClr val="lt1"/>
                </a:solidFill>
                <a:latin typeface="Trebuchet MS"/>
                <a:ea typeface="Trebuchet MS"/>
                <a:cs typeface="Trebuchet MS"/>
                <a:sym typeface="Trebuchet MS"/>
              </a:defRPr>
            </a:lvl9pPr>
          </a:lstStyle>
          <a:p/>
        </p:txBody>
      </p:sp>
      <p:sp>
        <p:nvSpPr>
          <p:cNvPr id="114" name="Google Shape;114;p11"/>
          <p:cNvSpPr txBox="1"/>
          <p:nvPr>
            <p:ph idx="1" type="body"/>
          </p:nvPr>
        </p:nvSpPr>
        <p:spPr>
          <a:xfrm>
            <a:off x="680323" y="2336873"/>
            <a:ext cx="3876256" cy="3599315"/>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115" name="Google Shape;115;p11"/>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6" name="Google Shape;116;p11"/>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 name="Google Shape;117;p11"/>
          <p:cNvSpPr txBox="1"/>
          <p:nvPr>
            <p:ph idx="12" type="sldNum"/>
          </p:nvPr>
        </p:nvSpPr>
        <p:spPr>
          <a:xfrm>
            <a:off x="10729455" y="753227"/>
            <a:ext cx="1154151" cy="1090789"/>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noramic Picture with Caption">
  <p:cSld name="Panoramic Picture with Caption">
    <p:spTree>
      <p:nvGrpSpPr>
        <p:cNvPr id="118" name="Shape 118"/>
        <p:cNvGrpSpPr/>
        <p:nvPr/>
      </p:nvGrpSpPr>
      <p:grpSpPr>
        <a:xfrm>
          <a:off x="0" y="0"/>
          <a:ext cx="0" cy="0"/>
          <a:chOff x="0" y="0"/>
          <a:chExt cx="0" cy="0"/>
        </a:xfrm>
      </p:grpSpPr>
      <p:pic>
        <p:nvPicPr>
          <p:cNvPr descr="HD-ShadowLong.png" id="119" name="Google Shape;119;p12"/>
          <p:cNvPicPr preferRelativeResize="0"/>
          <p:nvPr/>
        </p:nvPicPr>
        <p:blipFill rotWithShape="1">
          <a:blip r:embed="rId2">
            <a:alphaModFix/>
          </a:blip>
          <a:srcRect b="0" l="0" r="0" t="0"/>
          <a:stretch/>
        </p:blipFill>
        <p:spPr>
          <a:xfrm>
            <a:off x="1" y="5928628"/>
            <a:ext cx="10437812" cy="321164"/>
          </a:xfrm>
          <a:prstGeom prst="rect">
            <a:avLst/>
          </a:prstGeom>
          <a:noFill/>
          <a:ln>
            <a:noFill/>
          </a:ln>
        </p:spPr>
      </p:pic>
      <p:pic>
        <p:nvPicPr>
          <p:cNvPr descr="HD-ShadowShort.png" id="120" name="Google Shape;120;p12"/>
          <p:cNvPicPr preferRelativeResize="0"/>
          <p:nvPr/>
        </p:nvPicPr>
        <p:blipFill rotWithShape="1">
          <a:blip r:embed="rId3">
            <a:alphaModFix/>
          </a:blip>
          <a:srcRect b="0" l="0" r="0" t="0"/>
          <a:stretch/>
        </p:blipFill>
        <p:spPr>
          <a:xfrm>
            <a:off x="10585826" y="5929622"/>
            <a:ext cx="1602997" cy="144270"/>
          </a:xfrm>
          <a:prstGeom prst="rect">
            <a:avLst/>
          </a:prstGeom>
          <a:noFill/>
          <a:ln>
            <a:noFill/>
          </a:ln>
        </p:spPr>
      </p:pic>
      <p:sp>
        <p:nvSpPr>
          <p:cNvPr id="121" name="Google Shape;121;p12"/>
          <p:cNvSpPr/>
          <p:nvPr/>
        </p:nvSpPr>
        <p:spPr>
          <a:xfrm>
            <a:off x="0" y="4567988"/>
            <a:ext cx="10437812" cy="1368198"/>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2"/>
          <p:cNvSpPr/>
          <p:nvPr/>
        </p:nvSpPr>
        <p:spPr>
          <a:xfrm>
            <a:off x="10585827" y="4567988"/>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2"/>
          <p:cNvSpPr txBox="1"/>
          <p:nvPr>
            <p:ph type="title"/>
          </p:nvPr>
        </p:nvSpPr>
        <p:spPr>
          <a:xfrm>
            <a:off x="680322" y="4711616"/>
            <a:ext cx="9613859" cy="453051"/>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2400"/>
              <a:buFont typeface="Trebuchet MS"/>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4" name="Google Shape;124;p12"/>
          <p:cNvSpPr/>
          <p:nvPr>
            <p:ph idx="2" type="pic"/>
          </p:nvPr>
        </p:nvSpPr>
        <p:spPr>
          <a:xfrm>
            <a:off x="680322" y="609597"/>
            <a:ext cx="9613859" cy="3589575"/>
          </a:xfrm>
          <a:prstGeom prst="rect">
            <a:avLst/>
          </a:prstGeom>
          <a:noFill/>
          <a:ln>
            <a:noFill/>
          </a:ln>
          <a:effectLst>
            <a:outerShdw blurRad="76200" rotWithShape="0" algn="tl" dir="5040000" dist="63500">
              <a:srgbClr val="000000">
                <a:alpha val="40784"/>
              </a:srgbClr>
            </a:outerShdw>
          </a:effectLst>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lt1"/>
              </a:buClr>
              <a:buSzPts val="3200"/>
              <a:buFont typeface="Arial"/>
              <a:buNone/>
              <a:defRPr b="0" i="0" sz="3200" u="none" cap="none" strike="noStrike">
                <a:solidFill>
                  <a:schemeClr val="lt1"/>
                </a:solidFill>
                <a:latin typeface="Trebuchet MS"/>
                <a:ea typeface="Trebuchet MS"/>
                <a:cs typeface="Trebuchet MS"/>
                <a:sym typeface="Trebuchet MS"/>
              </a:defRPr>
            </a:lvl1pPr>
            <a:lvl2pPr lvl="1" marR="0" rtl="0" algn="l">
              <a:lnSpc>
                <a:spcPct val="90000"/>
              </a:lnSpc>
              <a:spcBef>
                <a:spcPts val="500"/>
              </a:spcBef>
              <a:spcAft>
                <a:spcPts val="0"/>
              </a:spcAft>
              <a:buClr>
                <a:schemeClr val="lt1"/>
              </a:buClr>
              <a:buSzPts val="2800"/>
              <a:buFont typeface="Arial"/>
              <a:buNone/>
              <a:defRPr b="0" i="0" sz="2800" u="none" cap="none" strike="noStrike">
                <a:solidFill>
                  <a:schemeClr val="lt1"/>
                </a:solidFill>
                <a:latin typeface="Trebuchet MS"/>
                <a:ea typeface="Trebuchet MS"/>
                <a:cs typeface="Trebuchet MS"/>
                <a:sym typeface="Trebuchet MS"/>
              </a:defRPr>
            </a:lvl2pPr>
            <a:lvl3pPr lvl="2" marR="0" rtl="0" algn="l">
              <a:lnSpc>
                <a:spcPct val="90000"/>
              </a:lnSpc>
              <a:spcBef>
                <a:spcPts val="500"/>
              </a:spcBef>
              <a:spcAft>
                <a:spcPts val="0"/>
              </a:spcAft>
              <a:buClr>
                <a:schemeClr val="lt1"/>
              </a:buClr>
              <a:buSzPts val="2400"/>
              <a:buFont typeface="Arial"/>
              <a:buNone/>
              <a:defRPr b="0" i="0" sz="2400" u="none" cap="none" strike="noStrike">
                <a:solidFill>
                  <a:schemeClr val="lt1"/>
                </a:solidFill>
                <a:latin typeface="Trebuchet MS"/>
                <a:ea typeface="Trebuchet MS"/>
                <a:cs typeface="Trebuchet MS"/>
                <a:sym typeface="Trebuchet MS"/>
              </a:defRPr>
            </a:lvl3pPr>
            <a:lvl4pPr lvl="3" marR="0" rtl="0" algn="l">
              <a:lnSpc>
                <a:spcPct val="90000"/>
              </a:lnSpc>
              <a:spcBef>
                <a:spcPts val="500"/>
              </a:spcBef>
              <a:spcAft>
                <a:spcPts val="0"/>
              </a:spcAft>
              <a:buClr>
                <a:schemeClr val="lt1"/>
              </a:buClr>
              <a:buSzPts val="2000"/>
              <a:buFont typeface="Arial"/>
              <a:buNone/>
              <a:defRPr b="0" i="0" sz="2000" u="none" cap="none" strike="noStrike">
                <a:solidFill>
                  <a:schemeClr val="lt1"/>
                </a:solidFill>
                <a:latin typeface="Trebuchet MS"/>
                <a:ea typeface="Trebuchet MS"/>
                <a:cs typeface="Trebuchet MS"/>
                <a:sym typeface="Trebuchet MS"/>
              </a:defRPr>
            </a:lvl4pPr>
            <a:lvl5pPr lvl="4" marR="0" rtl="0" algn="l">
              <a:lnSpc>
                <a:spcPct val="90000"/>
              </a:lnSpc>
              <a:spcBef>
                <a:spcPts val="500"/>
              </a:spcBef>
              <a:spcAft>
                <a:spcPts val="0"/>
              </a:spcAft>
              <a:buClr>
                <a:schemeClr val="lt1"/>
              </a:buClr>
              <a:buSzPts val="2000"/>
              <a:buFont typeface="Arial"/>
              <a:buNone/>
              <a:defRPr b="0" i="0" sz="2000" u="none" cap="none" strike="noStrike">
                <a:solidFill>
                  <a:schemeClr val="lt1"/>
                </a:solidFill>
                <a:latin typeface="Trebuchet MS"/>
                <a:ea typeface="Trebuchet MS"/>
                <a:cs typeface="Trebuchet MS"/>
                <a:sym typeface="Trebuchet MS"/>
              </a:defRPr>
            </a:lvl5pPr>
            <a:lvl6pPr lvl="5" marR="0" rtl="0" algn="l">
              <a:lnSpc>
                <a:spcPct val="90000"/>
              </a:lnSpc>
              <a:spcBef>
                <a:spcPts val="500"/>
              </a:spcBef>
              <a:spcAft>
                <a:spcPts val="0"/>
              </a:spcAft>
              <a:buClr>
                <a:schemeClr val="lt1"/>
              </a:buClr>
              <a:buSzPts val="2000"/>
              <a:buFont typeface="Arial"/>
              <a:buNone/>
              <a:defRPr b="0" i="0" sz="2000" u="none" cap="none" strike="noStrike">
                <a:solidFill>
                  <a:schemeClr val="lt1"/>
                </a:solidFill>
                <a:latin typeface="Trebuchet MS"/>
                <a:ea typeface="Trebuchet MS"/>
                <a:cs typeface="Trebuchet MS"/>
                <a:sym typeface="Trebuchet MS"/>
              </a:defRPr>
            </a:lvl6pPr>
            <a:lvl7pPr lvl="6" marR="0" rtl="0" algn="l">
              <a:lnSpc>
                <a:spcPct val="90000"/>
              </a:lnSpc>
              <a:spcBef>
                <a:spcPts val="500"/>
              </a:spcBef>
              <a:spcAft>
                <a:spcPts val="0"/>
              </a:spcAft>
              <a:buClr>
                <a:schemeClr val="lt1"/>
              </a:buClr>
              <a:buSzPts val="2000"/>
              <a:buFont typeface="Arial"/>
              <a:buNone/>
              <a:defRPr b="0" i="0" sz="2000" u="none" cap="none" strike="noStrike">
                <a:solidFill>
                  <a:schemeClr val="lt1"/>
                </a:solidFill>
                <a:latin typeface="Trebuchet MS"/>
                <a:ea typeface="Trebuchet MS"/>
                <a:cs typeface="Trebuchet MS"/>
                <a:sym typeface="Trebuchet MS"/>
              </a:defRPr>
            </a:lvl7pPr>
            <a:lvl8pPr lvl="7" marR="0" rtl="0" algn="l">
              <a:lnSpc>
                <a:spcPct val="90000"/>
              </a:lnSpc>
              <a:spcBef>
                <a:spcPts val="500"/>
              </a:spcBef>
              <a:spcAft>
                <a:spcPts val="0"/>
              </a:spcAft>
              <a:buClr>
                <a:schemeClr val="lt1"/>
              </a:buClr>
              <a:buSzPts val="2000"/>
              <a:buFont typeface="Arial"/>
              <a:buNone/>
              <a:defRPr b="0" i="0" sz="2000" u="none" cap="none" strike="noStrike">
                <a:solidFill>
                  <a:schemeClr val="lt1"/>
                </a:solidFill>
                <a:latin typeface="Trebuchet MS"/>
                <a:ea typeface="Trebuchet MS"/>
                <a:cs typeface="Trebuchet MS"/>
                <a:sym typeface="Trebuchet MS"/>
              </a:defRPr>
            </a:lvl8pPr>
            <a:lvl9pPr lvl="8" marR="0" rtl="0" algn="l">
              <a:lnSpc>
                <a:spcPct val="90000"/>
              </a:lnSpc>
              <a:spcBef>
                <a:spcPts val="500"/>
              </a:spcBef>
              <a:spcAft>
                <a:spcPts val="0"/>
              </a:spcAft>
              <a:buClr>
                <a:schemeClr val="lt1"/>
              </a:buClr>
              <a:buSzPts val="2000"/>
              <a:buFont typeface="Arial"/>
              <a:buNone/>
              <a:defRPr b="0" i="0" sz="2000" u="none" cap="none" strike="noStrike">
                <a:solidFill>
                  <a:schemeClr val="lt1"/>
                </a:solidFill>
                <a:latin typeface="Trebuchet MS"/>
                <a:ea typeface="Trebuchet MS"/>
                <a:cs typeface="Trebuchet MS"/>
                <a:sym typeface="Trebuchet MS"/>
              </a:defRPr>
            </a:lvl9pPr>
          </a:lstStyle>
          <a:p/>
        </p:txBody>
      </p:sp>
      <p:sp>
        <p:nvSpPr>
          <p:cNvPr id="125" name="Google Shape;125;p12"/>
          <p:cNvSpPr txBox="1"/>
          <p:nvPr>
            <p:ph idx="1" type="body"/>
          </p:nvPr>
        </p:nvSpPr>
        <p:spPr>
          <a:xfrm>
            <a:off x="680319" y="5169583"/>
            <a:ext cx="9613862" cy="622971"/>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126" name="Google Shape;126;p12"/>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7" name="Google Shape;127;p12"/>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8" name="Google Shape;128;p12"/>
          <p:cNvSpPr txBox="1"/>
          <p:nvPr>
            <p:ph idx="12" type="sldNum"/>
          </p:nvPr>
        </p:nvSpPr>
        <p:spPr>
          <a:xfrm>
            <a:off x="10729455" y="4711309"/>
            <a:ext cx="1154151" cy="1090789"/>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129" name="Shape 129"/>
        <p:cNvGrpSpPr/>
        <p:nvPr/>
      </p:nvGrpSpPr>
      <p:grpSpPr>
        <a:xfrm>
          <a:off x="0" y="0"/>
          <a:ext cx="0" cy="0"/>
          <a:chOff x="0" y="0"/>
          <a:chExt cx="0" cy="0"/>
        </a:xfrm>
      </p:grpSpPr>
      <p:pic>
        <p:nvPicPr>
          <p:cNvPr descr="HD-ShadowLong.png" id="130" name="Google Shape;130;p13"/>
          <p:cNvPicPr preferRelativeResize="0"/>
          <p:nvPr/>
        </p:nvPicPr>
        <p:blipFill rotWithShape="1">
          <a:blip r:embed="rId2">
            <a:alphaModFix/>
          </a:blip>
          <a:srcRect b="0" l="0" r="0" t="0"/>
          <a:stretch/>
        </p:blipFill>
        <p:spPr>
          <a:xfrm>
            <a:off x="1" y="5928628"/>
            <a:ext cx="10437812" cy="321164"/>
          </a:xfrm>
          <a:prstGeom prst="rect">
            <a:avLst/>
          </a:prstGeom>
          <a:noFill/>
          <a:ln>
            <a:noFill/>
          </a:ln>
        </p:spPr>
      </p:pic>
      <p:pic>
        <p:nvPicPr>
          <p:cNvPr descr="HD-ShadowShort.png" id="131" name="Google Shape;131;p13"/>
          <p:cNvPicPr preferRelativeResize="0"/>
          <p:nvPr/>
        </p:nvPicPr>
        <p:blipFill rotWithShape="1">
          <a:blip r:embed="rId3">
            <a:alphaModFix/>
          </a:blip>
          <a:srcRect b="0" l="0" r="0" t="0"/>
          <a:stretch/>
        </p:blipFill>
        <p:spPr>
          <a:xfrm>
            <a:off x="10585826" y="5929622"/>
            <a:ext cx="1602997" cy="144270"/>
          </a:xfrm>
          <a:prstGeom prst="rect">
            <a:avLst/>
          </a:prstGeom>
          <a:noFill/>
          <a:ln>
            <a:noFill/>
          </a:ln>
        </p:spPr>
      </p:pic>
      <p:sp>
        <p:nvSpPr>
          <p:cNvPr id="132" name="Google Shape;132;p13"/>
          <p:cNvSpPr/>
          <p:nvPr/>
        </p:nvSpPr>
        <p:spPr>
          <a:xfrm>
            <a:off x="0" y="4567988"/>
            <a:ext cx="10437812" cy="1368198"/>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13"/>
          <p:cNvSpPr/>
          <p:nvPr/>
        </p:nvSpPr>
        <p:spPr>
          <a:xfrm>
            <a:off x="10585827" y="4567988"/>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13"/>
          <p:cNvSpPr txBox="1"/>
          <p:nvPr>
            <p:ph type="title"/>
          </p:nvPr>
        </p:nvSpPr>
        <p:spPr>
          <a:xfrm>
            <a:off x="680322" y="609597"/>
            <a:ext cx="9613858" cy="359275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3200"/>
              <a:buFont typeface="Trebuchet MS"/>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5" name="Google Shape;135;p13"/>
          <p:cNvSpPr txBox="1"/>
          <p:nvPr>
            <p:ph idx="1" type="body"/>
          </p:nvPr>
        </p:nvSpPr>
        <p:spPr>
          <a:xfrm>
            <a:off x="680322" y="4711615"/>
            <a:ext cx="9613859" cy="1090789"/>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136" name="Google Shape;136;p13"/>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7" name="Google Shape;137;p13"/>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8" name="Google Shape;138;p13"/>
          <p:cNvSpPr txBox="1"/>
          <p:nvPr>
            <p:ph idx="12" type="sldNum"/>
          </p:nvPr>
        </p:nvSpPr>
        <p:spPr>
          <a:xfrm>
            <a:off x="10729455" y="4711615"/>
            <a:ext cx="1154151" cy="1090789"/>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139" name="Shape 139"/>
        <p:cNvGrpSpPr/>
        <p:nvPr/>
      </p:nvGrpSpPr>
      <p:grpSpPr>
        <a:xfrm>
          <a:off x="0" y="0"/>
          <a:ext cx="0" cy="0"/>
          <a:chOff x="0" y="0"/>
          <a:chExt cx="0" cy="0"/>
        </a:xfrm>
      </p:grpSpPr>
      <p:pic>
        <p:nvPicPr>
          <p:cNvPr descr="HD-ShadowLong.png" id="140" name="Google Shape;140;p14"/>
          <p:cNvPicPr preferRelativeResize="0"/>
          <p:nvPr/>
        </p:nvPicPr>
        <p:blipFill rotWithShape="1">
          <a:blip r:embed="rId2">
            <a:alphaModFix/>
          </a:blip>
          <a:srcRect b="0" l="0" r="0" t="0"/>
          <a:stretch/>
        </p:blipFill>
        <p:spPr>
          <a:xfrm>
            <a:off x="1" y="5928628"/>
            <a:ext cx="10437812" cy="321164"/>
          </a:xfrm>
          <a:prstGeom prst="rect">
            <a:avLst/>
          </a:prstGeom>
          <a:noFill/>
          <a:ln>
            <a:noFill/>
          </a:ln>
        </p:spPr>
      </p:pic>
      <p:pic>
        <p:nvPicPr>
          <p:cNvPr descr="HD-ShadowShort.png" id="141" name="Google Shape;141;p14"/>
          <p:cNvPicPr preferRelativeResize="0"/>
          <p:nvPr/>
        </p:nvPicPr>
        <p:blipFill rotWithShape="1">
          <a:blip r:embed="rId3">
            <a:alphaModFix/>
          </a:blip>
          <a:srcRect b="0" l="0" r="0" t="0"/>
          <a:stretch/>
        </p:blipFill>
        <p:spPr>
          <a:xfrm>
            <a:off x="10585826" y="5929622"/>
            <a:ext cx="1602997" cy="144270"/>
          </a:xfrm>
          <a:prstGeom prst="rect">
            <a:avLst/>
          </a:prstGeom>
          <a:noFill/>
          <a:ln>
            <a:noFill/>
          </a:ln>
        </p:spPr>
      </p:pic>
      <p:sp>
        <p:nvSpPr>
          <p:cNvPr id="142" name="Google Shape;142;p14"/>
          <p:cNvSpPr/>
          <p:nvPr/>
        </p:nvSpPr>
        <p:spPr>
          <a:xfrm>
            <a:off x="0" y="4567988"/>
            <a:ext cx="10437812" cy="1368198"/>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4"/>
          <p:cNvSpPr/>
          <p:nvPr/>
        </p:nvSpPr>
        <p:spPr>
          <a:xfrm>
            <a:off x="10585827" y="4567988"/>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4"/>
          <p:cNvSpPr txBox="1"/>
          <p:nvPr>
            <p:ph type="title"/>
          </p:nvPr>
        </p:nvSpPr>
        <p:spPr>
          <a:xfrm>
            <a:off x="1127856" y="609598"/>
            <a:ext cx="8718877" cy="3036061"/>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3200"/>
              <a:buFont typeface="Trebuchet MS"/>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5" name="Google Shape;145;p14"/>
          <p:cNvSpPr txBox="1"/>
          <p:nvPr>
            <p:ph idx="1" type="body"/>
          </p:nvPr>
        </p:nvSpPr>
        <p:spPr>
          <a:xfrm>
            <a:off x="1402288" y="3653379"/>
            <a:ext cx="8156579" cy="54896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None/>
              <a:defRPr sz="14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146" name="Google Shape;146;p14"/>
          <p:cNvSpPr txBox="1"/>
          <p:nvPr>
            <p:ph idx="2" type="body"/>
          </p:nvPr>
        </p:nvSpPr>
        <p:spPr>
          <a:xfrm>
            <a:off x="680322" y="4711615"/>
            <a:ext cx="9613859" cy="1090789"/>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147" name="Google Shape;147;p14"/>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8" name="Google Shape;148;p14"/>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9" name="Google Shape;149;p14"/>
          <p:cNvSpPr txBox="1"/>
          <p:nvPr>
            <p:ph idx="12" type="sldNum"/>
          </p:nvPr>
        </p:nvSpPr>
        <p:spPr>
          <a:xfrm>
            <a:off x="10729455" y="4709925"/>
            <a:ext cx="1154151" cy="1090789"/>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
        <p:nvSpPr>
          <p:cNvPr id="150" name="Google Shape;150;p14"/>
          <p:cNvSpPr txBox="1"/>
          <p:nvPr/>
        </p:nvSpPr>
        <p:spPr>
          <a:xfrm>
            <a:off x="583572" y="748116"/>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lt1"/>
              </a:buClr>
              <a:buSzPts val="7200"/>
              <a:buFont typeface="Trebuchet MS"/>
              <a:buNone/>
            </a:pPr>
            <a:r>
              <a:rPr b="0" i="0" lang="en-US" sz="7200" u="none" cap="none" strike="noStrike">
                <a:solidFill>
                  <a:schemeClr val="lt1"/>
                </a:solidFill>
                <a:latin typeface="Trebuchet MS"/>
                <a:ea typeface="Trebuchet MS"/>
                <a:cs typeface="Trebuchet MS"/>
                <a:sym typeface="Trebuchet MS"/>
              </a:rPr>
              <a:t>“</a:t>
            </a:r>
            <a:endParaRPr/>
          </a:p>
        </p:txBody>
      </p:sp>
      <p:sp>
        <p:nvSpPr>
          <p:cNvPr id="151" name="Google Shape;151;p14"/>
          <p:cNvSpPr txBox="1"/>
          <p:nvPr/>
        </p:nvSpPr>
        <p:spPr>
          <a:xfrm>
            <a:off x="9662809" y="3033524"/>
            <a:ext cx="609600" cy="58477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chemeClr val="lt1"/>
              </a:buClr>
              <a:buSzPts val="7200"/>
              <a:buFont typeface="Trebuchet MS"/>
              <a:buNone/>
            </a:pPr>
            <a:r>
              <a:rPr b="0" i="0" lang="en-US" sz="7200" u="none" cap="none" strike="noStrike">
                <a:solidFill>
                  <a:schemeClr val="lt1"/>
                </a:solidFill>
                <a:latin typeface="Trebuchet MS"/>
                <a:ea typeface="Trebuchet MS"/>
                <a:cs typeface="Trebuchet MS"/>
                <a:sym typeface="Trebuchet MS"/>
              </a:rPr>
              <a:t>”</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152" name="Shape 152"/>
        <p:cNvGrpSpPr/>
        <p:nvPr/>
      </p:nvGrpSpPr>
      <p:grpSpPr>
        <a:xfrm>
          <a:off x="0" y="0"/>
          <a:ext cx="0" cy="0"/>
          <a:chOff x="0" y="0"/>
          <a:chExt cx="0" cy="0"/>
        </a:xfrm>
      </p:grpSpPr>
      <p:pic>
        <p:nvPicPr>
          <p:cNvPr descr="HD-ShadowLong.png" id="153" name="Google Shape;153;p15"/>
          <p:cNvPicPr preferRelativeResize="0"/>
          <p:nvPr/>
        </p:nvPicPr>
        <p:blipFill rotWithShape="1">
          <a:blip r:embed="rId2">
            <a:alphaModFix/>
          </a:blip>
          <a:srcRect b="0" l="0" r="0" t="0"/>
          <a:stretch/>
        </p:blipFill>
        <p:spPr>
          <a:xfrm>
            <a:off x="1" y="5928628"/>
            <a:ext cx="10437812" cy="321164"/>
          </a:xfrm>
          <a:prstGeom prst="rect">
            <a:avLst/>
          </a:prstGeom>
          <a:noFill/>
          <a:ln>
            <a:noFill/>
          </a:ln>
        </p:spPr>
      </p:pic>
      <p:pic>
        <p:nvPicPr>
          <p:cNvPr descr="HD-ShadowShort.png" id="154" name="Google Shape;154;p15"/>
          <p:cNvPicPr preferRelativeResize="0"/>
          <p:nvPr/>
        </p:nvPicPr>
        <p:blipFill rotWithShape="1">
          <a:blip r:embed="rId3">
            <a:alphaModFix/>
          </a:blip>
          <a:srcRect b="0" l="0" r="0" t="0"/>
          <a:stretch/>
        </p:blipFill>
        <p:spPr>
          <a:xfrm>
            <a:off x="10585826" y="5929622"/>
            <a:ext cx="1602997" cy="144270"/>
          </a:xfrm>
          <a:prstGeom prst="rect">
            <a:avLst/>
          </a:prstGeom>
          <a:noFill/>
          <a:ln>
            <a:noFill/>
          </a:ln>
        </p:spPr>
      </p:pic>
      <p:sp>
        <p:nvSpPr>
          <p:cNvPr id="155" name="Google Shape;155;p15"/>
          <p:cNvSpPr/>
          <p:nvPr/>
        </p:nvSpPr>
        <p:spPr>
          <a:xfrm>
            <a:off x="0" y="4567988"/>
            <a:ext cx="10437812" cy="1368198"/>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5"/>
          <p:cNvSpPr/>
          <p:nvPr/>
        </p:nvSpPr>
        <p:spPr>
          <a:xfrm>
            <a:off x="10585827" y="4567988"/>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5"/>
          <p:cNvSpPr txBox="1"/>
          <p:nvPr>
            <p:ph type="title"/>
          </p:nvPr>
        </p:nvSpPr>
        <p:spPr>
          <a:xfrm>
            <a:off x="680319" y="4711615"/>
            <a:ext cx="9613862" cy="588535"/>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3200"/>
              <a:buFont typeface="Trebuchet MS"/>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8" name="Google Shape;158;p15"/>
          <p:cNvSpPr txBox="1"/>
          <p:nvPr>
            <p:ph idx="1" type="body"/>
          </p:nvPr>
        </p:nvSpPr>
        <p:spPr>
          <a:xfrm>
            <a:off x="680320" y="5300149"/>
            <a:ext cx="9613862" cy="502255"/>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159" name="Google Shape;159;p15"/>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0" name="Google Shape;160;p15"/>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1" name="Google Shape;161;p15"/>
          <p:cNvSpPr txBox="1"/>
          <p:nvPr>
            <p:ph idx="12" type="sldNum"/>
          </p:nvPr>
        </p:nvSpPr>
        <p:spPr>
          <a:xfrm>
            <a:off x="10729455" y="4709925"/>
            <a:ext cx="1154151" cy="1090789"/>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Picture Column">
  <p:cSld name="3 Picture Column">
    <p:spTree>
      <p:nvGrpSpPr>
        <p:cNvPr id="162" name="Shape 162"/>
        <p:cNvGrpSpPr/>
        <p:nvPr/>
      </p:nvGrpSpPr>
      <p:grpSpPr>
        <a:xfrm>
          <a:off x="0" y="0"/>
          <a:ext cx="0" cy="0"/>
          <a:chOff x="0" y="0"/>
          <a:chExt cx="0" cy="0"/>
        </a:xfrm>
      </p:grpSpPr>
      <p:pic>
        <p:nvPicPr>
          <p:cNvPr descr="HD-ShadowLong.png" id="163" name="Google Shape;163;p16"/>
          <p:cNvPicPr preferRelativeResize="0"/>
          <p:nvPr/>
        </p:nvPicPr>
        <p:blipFill rotWithShape="1">
          <a:blip r:embed="rId2">
            <a:alphaModFix/>
          </a:blip>
          <a:srcRect b="0" l="0" r="0" t="0"/>
          <a:stretch/>
        </p:blipFill>
        <p:spPr>
          <a:xfrm>
            <a:off x="1" y="1970240"/>
            <a:ext cx="10437812" cy="321164"/>
          </a:xfrm>
          <a:prstGeom prst="rect">
            <a:avLst/>
          </a:prstGeom>
          <a:noFill/>
          <a:ln>
            <a:noFill/>
          </a:ln>
        </p:spPr>
      </p:pic>
      <p:pic>
        <p:nvPicPr>
          <p:cNvPr descr="HD-ShadowShort.png" id="164" name="Google Shape;164;p16"/>
          <p:cNvPicPr preferRelativeResize="0"/>
          <p:nvPr/>
        </p:nvPicPr>
        <p:blipFill rotWithShape="1">
          <a:blip r:embed="rId3">
            <a:alphaModFix/>
          </a:blip>
          <a:srcRect b="0" l="0" r="0" t="0"/>
          <a:stretch/>
        </p:blipFill>
        <p:spPr>
          <a:xfrm>
            <a:off x="10585826" y="1971234"/>
            <a:ext cx="1602997" cy="144270"/>
          </a:xfrm>
          <a:prstGeom prst="rect">
            <a:avLst/>
          </a:prstGeom>
          <a:noFill/>
          <a:ln>
            <a:noFill/>
          </a:ln>
        </p:spPr>
      </p:pic>
      <p:sp>
        <p:nvSpPr>
          <p:cNvPr id="165" name="Google Shape;165;p16"/>
          <p:cNvSpPr/>
          <p:nvPr/>
        </p:nvSpPr>
        <p:spPr>
          <a:xfrm>
            <a:off x="0" y="609600"/>
            <a:ext cx="10437812" cy="1368198"/>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6"/>
          <p:cNvSpPr/>
          <p:nvPr/>
        </p:nvSpPr>
        <p:spPr>
          <a:xfrm>
            <a:off x="10585827" y="609600"/>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6"/>
          <p:cNvSpPr txBox="1"/>
          <p:nvPr>
            <p:ph type="title"/>
          </p:nvPr>
        </p:nvSpPr>
        <p:spPr>
          <a:xfrm>
            <a:off x="680322" y="753228"/>
            <a:ext cx="9613860" cy="1080938"/>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8" name="Google Shape;168;p16"/>
          <p:cNvSpPr txBox="1"/>
          <p:nvPr>
            <p:ph idx="1" type="body"/>
          </p:nvPr>
        </p:nvSpPr>
        <p:spPr>
          <a:xfrm>
            <a:off x="680318" y="4297503"/>
            <a:ext cx="3049705" cy="57626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400"/>
              <a:buNone/>
              <a:defRPr b="0" sz="2400">
                <a:solidFill>
                  <a:schemeClr val="lt1"/>
                </a:solidFil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69" name="Google Shape;169;p16"/>
          <p:cNvSpPr/>
          <p:nvPr>
            <p:ph idx="2" type="pic"/>
          </p:nvPr>
        </p:nvSpPr>
        <p:spPr>
          <a:xfrm>
            <a:off x="680318" y="2336873"/>
            <a:ext cx="3049705" cy="1524000"/>
          </a:xfrm>
          <a:prstGeom prst="roundRect">
            <a:avLst>
              <a:gd fmla="val 0" name="adj"/>
            </a:avLst>
          </a:prstGeom>
          <a:noFill/>
          <a:ln>
            <a:noFill/>
          </a:ln>
          <a:effectLst>
            <a:outerShdw blurRad="50800" rotWithShape="0" algn="tl" dir="5400000" dist="50800">
              <a:srgbClr val="000000">
                <a:alpha val="42745"/>
              </a:srgbClr>
            </a:outerShdw>
          </a:effectLst>
        </p:spPr>
        <p:txBody>
          <a:bodyPr anchorCtr="0" anchor="t" bIns="45700" lIns="91425" spcFirstLastPara="1" rIns="91425" wrap="square" tIns="45700">
            <a:noAutofit/>
          </a:bodyPr>
          <a:lstStyle>
            <a:lvl1pPr lvl="0" marR="0" rtl="0" algn="ctr">
              <a:lnSpc>
                <a:spcPct val="90000"/>
              </a:lnSpc>
              <a:spcBef>
                <a:spcPts val="1000"/>
              </a:spcBef>
              <a:spcAft>
                <a:spcPts val="0"/>
              </a:spcAft>
              <a:buClr>
                <a:schemeClr val="lt1"/>
              </a:buClr>
              <a:buSzPts val="1600"/>
              <a:buFont typeface="Arial"/>
              <a:buNone/>
              <a:defRPr b="0" i="0" sz="1600" u="none" cap="none" strike="noStrike">
                <a:solidFill>
                  <a:schemeClr val="lt1"/>
                </a:solidFill>
                <a:latin typeface="Trebuchet MS"/>
                <a:ea typeface="Trebuchet MS"/>
                <a:cs typeface="Trebuchet MS"/>
                <a:sym typeface="Trebuchet MS"/>
              </a:defRPr>
            </a:lvl1pPr>
            <a:lvl2pPr lvl="1"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Trebuchet MS"/>
                <a:ea typeface="Trebuchet MS"/>
                <a:cs typeface="Trebuchet MS"/>
                <a:sym typeface="Trebuchet MS"/>
              </a:defRPr>
            </a:lvl2pPr>
            <a:lvl3pPr lvl="2"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Trebuchet MS"/>
                <a:ea typeface="Trebuchet MS"/>
                <a:cs typeface="Trebuchet MS"/>
                <a:sym typeface="Trebuchet MS"/>
              </a:defRPr>
            </a:lvl3pPr>
            <a:lvl4pPr lvl="3"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Trebuchet MS"/>
                <a:ea typeface="Trebuchet MS"/>
                <a:cs typeface="Trebuchet MS"/>
                <a:sym typeface="Trebuchet MS"/>
              </a:defRPr>
            </a:lvl4pPr>
            <a:lvl5pPr lvl="4"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Trebuchet MS"/>
                <a:ea typeface="Trebuchet MS"/>
                <a:cs typeface="Trebuchet MS"/>
                <a:sym typeface="Trebuchet MS"/>
              </a:defRPr>
            </a:lvl5pPr>
            <a:lvl6pPr lvl="5"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Trebuchet MS"/>
                <a:ea typeface="Trebuchet MS"/>
                <a:cs typeface="Trebuchet MS"/>
                <a:sym typeface="Trebuchet MS"/>
              </a:defRPr>
            </a:lvl6pPr>
            <a:lvl7pPr lvl="6"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Trebuchet MS"/>
                <a:ea typeface="Trebuchet MS"/>
                <a:cs typeface="Trebuchet MS"/>
                <a:sym typeface="Trebuchet MS"/>
              </a:defRPr>
            </a:lvl7pPr>
            <a:lvl8pPr lvl="7"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Trebuchet MS"/>
                <a:ea typeface="Trebuchet MS"/>
                <a:cs typeface="Trebuchet MS"/>
                <a:sym typeface="Trebuchet MS"/>
              </a:defRPr>
            </a:lvl8pPr>
            <a:lvl9pPr lvl="8"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Trebuchet MS"/>
                <a:ea typeface="Trebuchet MS"/>
                <a:cs typeface="Trebuchet MS"/>
                <a:sym typeface="Trebuchet MS"/>
              </a:defRPr>
            </a:lvl9pPr>
          </a:lstStyle>
          <a:p/>
        </p:txBody>
      </p:sp>
      <p:sp>
        <p:nvSpPr>
          <p:cNvPr id="170" name="Google Shape;170;p16"/>
          <p:cNvSpPr txBox="1"/>
          <p:nvPr>
            <p:ph idx="3" type="body"/>
          </p:nvPr>
        </p:nvSpPr>
        <p:spPr>
          <a:xfrm>
            <a:off x="680318" y="4873765"/>
            <a:ext cx="3049705" cy="1062422"/>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None/>
              <a:defRPr sz="1400"/>
            </a:lvl1pPr>
            <a:lvl2pPr indent="-228600" lvl="1" marL="914400" algn="l">
              <a:lnSpc>
                <a:spcPct val="90000"/>
              </a:lnSpc>
              <a:spcBef>
                <a:spcPts val="500"/>
              </a:spcBef>
              <a:spcAft>
                <a:spcPts val="0"/>
              </a:spcAft>
              <a:buClr>
                <a:schemeClr val="lt1"/>
              </a:buClr>
              <a:buSzPts val="1200"/>
              <a:buNone/>
              <a:defRPr sz="1200"/>
            </a:lvl2pPr>
            <a:lvl3pPr indent="-228600" lvl="2" marL="1371600" algn="l">
              <a:lnSpc>
                <a:spcPct val="90000"/>
              </a:lnSpc>
              <a:spcBef>
                <a:spcPts val="500"/>
              </a:spcBef>
              <a:spcAft>
                <a:spcPts val="0"/>
              </a:spcAft>
              <a:buClr>
                <a:schemeClr val="lt1"/>
              </a:buClr>
              <a:buSzPts val="1000"/>
              <a:buNone/>
              <a:defRPr sz="1000"/>
            </a:lvl3pPr>
            <a:lvl4pPr indent="-228600" lvl="3" marL="1828800" algn="l">
              <a:lnSpc>
                <a:spcPct val="90000"/>
              </a:lnSpc>
              <a:spcBef>
                <a:spcPts val="500"/>
              </a:spcBef>
              <a:spcAft>
                <a:spcPts val="0"/>
              </a:spcAft>
              <a:buClr>
                <a:schemeClr val="lt1"/>
              </a:buClr>
              <a:buSzPts val="900"/>
              <a:buNone/>
              <a:defRPr sz="900"/>
            </a:lvl4pPr>
            <a:lvl5pPr indent="-228600" lvl="4" marL="2286000" algn="l">
              <a:lnSpc>
                <a:spcPct val="90000"/>
              </a:lnSpc>
              <a:spcBef>
                <a:spcPts val="500"/>
              </a:spcBef>
              <a:spcAft>
                <a:spcPts val="0"/>
              </a:spcAft>
              <a:buClr>
                <a:schemeClr val="lt1"/>
              </a:buClr>
              <a:buSzPts val="900"/>
              <a:buNone/>
              <a:defRPr sz="900"/>
            </a:lvl5pPr>
            <a:lvl6pPr indent="-228600" lvl="5" marL="2743200" algn="l">
              <a:lnSpc>
                <a:spcPct val="90000"/>
              </a:lnSpc>
              <a:spcBef>
                <a:spcPts val="500"/>
              </a:spcBef>
              <a:spcAft>
                <a:spcPts val="0"/>
              </a:spcAft>
              <a:buClr>
                <a:schemeClr val="lt1"/>
              </a:buClr>
              <a:buSzPts val="900"/>
              <a:buNone/>
              <a:defRPr sz="900"/>
            </a:lvl6pPr>
            <a:lvl7pPr indent="-228600" lvl="6" marL="3200400" algn="l">
              <a:lnSpc>
                <a:spcPct val="90000"/>
              </a:lnSpc>
              <a:spcBef>
                <a:spcPts val="500"/>
              </a:spcBef>
              <a:spcAft>
                <a:spcPts val="0"/>
              </a:spcAft>
              <a:buClr>
                <a:schemeClr val="lt1"/>
              </a:buClr>
              <a:buSzPts val="900"/>
              <a:buNone/>
              <a:defRPr sz="900"/>
            </a:lvl7pPr>
            <a:lvl8pPr indent="-228600" lvl="7" marL="3657600" algn="l">
              <a:lnSpc>
                <a:spcPct val="90000"/>
              </a:lnSpc>
              <a:spcBef>
                <a:spcPts val="500"/>
              </a:spcBef>
              <a:spcAft>
                <a:spcPts val="0"/>
              </a:spcAft>
              <a:buClr>
                <a:schemeClr val="lt1"/>
              </a:buClr>
              <a:buSzPts val="900"/>
              <a:buNone/>
              <a:defRPr sz="900"/>
            </a:lvl8pPr>
            <a:lvl9pPr indent="-228600" lvl="8" marL="4114800" algn="l">
              <a:lnSpc>
                <a:spcPct val="90000"/>
              </a:lnSpc>
              <a:spcBef>
                <a:spcPts val="500"/>
              </a:spcBef>
              <a:spcAft>
                <a:spcPts val="0"/>
              </a:spcAft>
              <a:buClr>
                <a:schemeClr val="lt1"/>
              </a:buClr>
              <a:buSzPts val="900"/>
              <a:buNone/>
              <a:defRPr sz="900"/>
            </a:lvl9pPr>
          </a:lstStyle>
          <a:p/>
        </p:txBody>
      </p:sp>
      <p:sp>
        <p:nvSpPr>
          <p:cNvPr id="171" name="Google Shape;171;p16"/>
          <p:cNvSpPr txBox="1"/>
          <p:nvPr>
            <p:ph idx="4" type="body"/>
          </p:nvPr>
        </p:nvSpPr>
        <p:spPr>
          <a:xfrm>
            <a:off x="3945471" y="4297503"/>
            <a:ext cx="3063240" cy="57626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400"/>
              <a:buNone/>
              <a:defRPr b="0" sz="2400">
                <a:solidFill>
                  <a:schemeClr val="lt1"/>
                </a:solidFil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72" name="Google Shape;172;p16"/>
          <p:cNvSpPr/>
          <p:nvPr>
            <p:ph idx="5" type="pic"/>
          </p:nvPr>
        </p:nvSpPr>
        <p:spPr>
          <a:xfrm>
            <a:off x="3945470" y="2336873"/>
            <a:ext cx="3063240" cy="1524000"/>
          </a:xfrm>
          <a:prstGeom prst="roundRect">
            <a:avLst>
              <a:gd fmla="val 0" name="adj"/>
            </a:avLst>
          </a:prstGeom>
          <a:noFill/>
          <a:ln>
            <a:noFill/>
          </a:ln>
          <a:effectLst>
            <a:outerShdw blurRad="50800" rotWithShape="0" algn="tl" dir="5400000" dist="50800">
              <a:srgbClr val="000000">
                <a:alpha val="42745"/>
              </a:srgbClr>
            </a:outerShdw>
          </a:effectLst>
        </p:spPr>
        <p:txBody>
          <a:bodyPr anchorCtr="0" anchor="t" bIns="45700" lIns="91425" spcFirstLastPara="1" rIns="91425" wrap="square" tIns="45700">
            <a:noAutofit/>
          </a:bodyPr>
          <a:lstStyle>
            <a:lvl1pPr lvl="0" marR="0" rtl="0" algn="ctr">
              <a:lnSpc>
                <a:spcPct val="90000"/>
              </a:lnSpc>
              <a:spcBef>
                <a:spcPts val="1000"/>
              </a:spcBef>
              <a:spcAft>
                <a:spcPts val="0"/>
              </a:spcAft>
              <a:buClr>
                <a:schemeClr val="lt1"/>
              </a:buClr>
              <a:buSzPts val="1600"/>
              <a:buFont typeface="Arial"/>
              <a:buNone/>
              <a:defRPr b="0" i="0" sz="1600" u="none" cap="none" strike="noStrike">
                <a:solidFill>
                  <a:schemeClr val="lt1"/>
                </a:solidFill>
                <a:latin typeface="Trebuchet MS"/>
                <a:ea typeface="Trebuchet MS"/>
                <a:cs typeface="Trebuchet MS"/>
                <a:sym typeface="Trebuchet MS"/>
              </a:defRPr>
            </a:lvl1pPr>
            <a:lvl2pPr lvl="1"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Trebuchet MS"/>
                <a:ea typeface="Trebuchet MS"/>
                <a:cs typeface="Trebuchet MS"/>
                <a:sym typeface="Trebuchet MS"/>
              </a:defRPr>
            </a:lvl2pPr>
            <a:lvl3pPr lvl="2"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Trebuchet MS"/>
                <a:ea typeface="Trebuchet MS"/>
                <a:cs typeface="Trebuchet MS"/>
                <a:sym typeface="Trebuchet MS"/>
              </a:defRPr>
            </a:lvl3pPr>
            <a:lvl4pPr lvl="3"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Trebuchet MS"/>
                <a:ea typeface="Trebuchet MS"/>
                <a:cs typeface="Trebuchet MS"/>
                <a:sym typeface="Trebuchet MS"/>
              </a:defRPr>
            </a:lvl4pPr>
            <a:lvl5pPr lvl="4"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Trebuchet MS"/>
                <a:ea typeface="Trebuchet MS"/>
                <a:cs typeface="Trebuchet MS"/>
                <a:sym typeface="Trebuchet MS"/>
              </a:defRPr>
            </a:lvl5pPr>
            <a:lvl6pPr lvl="5"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Trebuchet MS"/>
                <a:ea typeface="Trebuchet MS"/>
                <a:cs typeface="Trebuchet MS"/>
                <a:sym typeface="Trebuchet MS"/>
              </a:defRPr>
            </a:lvl6pPr>
            <a:lvl7pPr lvl="6"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Trebuchet MS"/>
                <a:ea typeface="Trebuchet MS"/>
                <a:cs typeface="Trebuchet MS"/>
                <a:sym typeface="Trebuchet MS"/>
              </a:defRPr>
            </a:lvl7pPr>
            <a:lvl8pPr lvl="7"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Trebuchet MS"/>
                <a:ea typeface="Trebuchet MS"/>
                <a:cs typeface="Trebuchet MS"/>
                <a:sym typeface="Trebuchet MS"/>
              </a:defRPr>
            </a:lvl8pPr>
            <a:lvl9pPr lvl="8"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Trebuchet MS"/>
                <a:ea typeface="Trebuchet MS"/>
                <a:cs typeface="Trebuchet MS"/>
                <a:sym typeface="Trebuchet MS"/>
              </a:defRPr>
            </a:lvl9pPr>
          </a:lstStyle>
          <a:p/>
        </p:txBody>
      </p:sp>
      <p:sp>
        <p:nvSpPr>
          <p:cNvPr id="173" name="Google Shape;173;p16"/>
          <p:cNvSpPr txBox="1"/>
          <p:nvPr>
            <p:ph idx="6" type="body"/>
          </p:nvPr>
        </p:nvSpPr>
        <p:spPr>
          <a:xfrm>
            <a:off x="3944117" y="4873764"/>
            <a:ext cx="3067297" cy="1062422"/>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None/>
              <a:defRPr sz="1400"/>
            </a:lvl1pPr>
            <a:lvl2pPr indent="-228600" lvl="1" marL="914400" algn="l">
              <a:lnSpc>
                <a:spcPct val="90000"/>
              </a:lnSpc>
              <a:spcBef>
                <a:spcPts val="500"/>
              </a:spcBef>
              <a:spcAft>
                <a:spcPts val="0"/>
              </a:spcAft>
              <a:buClr>
                <a:schemeClr val="lt1"/>
              </a:buClr>
              <a:buSzPts val="1200"/>
              <a:buNone/>
              <a:defRPr sz="1200"/>
            </a:lvl2pPr>
            <a:lvl3pPr indent="-228600" lvl="2" marL="1371600" algn="l">
              <a:lnSpc>
                <a:spcPct val="90000"/>
              </a:lnSpc>
              <a:spcBef>
                <a:spcPts val="500"/>
              </a:spcBef>
              <a:spcAft>
                <a:spcPts val="0"/>
              </a:spcAft>
              <a:buClr>
                <a:schemeClr val="lt1"/>
              </a:buClr>
              <a:buSzPts val="1000"/>
              <a:buNone/>
              <a:defRPr sz="1000"/>
            </a:lvl3pPr>
            <a:lvl4pPr indent="-228600" lvl="3" marL="1828800" algn="l">
              <a:lnSpc>
                <a:spcPct val="90000"/>
              </a:lnSpc>
              <a:spcBef>
                <a:spcPts val="500"/>
              </a:spcBef>
              <a:spcAft>
                <a:spcPts val="0"/>
              </a:spcAft>
              <a:buClr>
                <a:schemeClr val="lt1"/>
              </a:buClr>
              <a:buSzPts val="900"/>
              <a:buNone/>
              <a:defRPr sz="900"/>
            </a:lvl4pPr>
            <a:lvl5pPr indent="-228600" lvl="4" marL="2286000" algn="l">
              <a:lnSpc>
                <a:spcPct val="90000"/>
              </a:lnSpc>
              <a:spcBef>
                <a:spcPts val="500"/>
              </a:spcBef>
              <a:spcAft>
                <a:spcPts val="0"/>
              </a:spcAft>
              <a:buClr>
                <a:schemeClr val="lt1"/>
              </a:buClr>
              <a:buSzPts val="900"/>
              <a:buNone/>
              <a:defRPr sz="900"/>
            </a:lvl5pPr>
            <a:lvl6pPr indent="-228600" lvl="5" marL="2743200" algn="l">
              <a:lnSpc>
                <a:spcPct val="90000"/>
              </a:lnSpc>
              <a:spcBef>
                <a:spcPts val="500"/>
              </a:spcBef>
              <a:spcAft>
                <a:spcPts val="0"/>
              </a:spcAft>
              <a:buClr>
                <a:schemeClr val="lt1"/>
              </a:buClr>
              <a:buSzPts val="900"/>
              <a:buNone/>
              <a:defRPr sz="900"/>
            </a:lvl6pPr>
            <a:lvl7pPr indent="-228600" lvl="6" marL="3200400" algn="l">
              <a:lnSpc>
                <a:spcPct val="90000"/>
              </a:lnSpc>
              <a:spcBef>
                <a:spcPts val="500"/>
              </a:spcBef>
              <a:spcAft>
                <a:spcPts val="0"/>
              </a:spcAft>
              <a:buClr>
                <a:schemeClr val="lt1"/>
              </a:buClr>
              <a:buSzPts val="900"/>
              <a:buNone/>
              <a:defRPr sz="900"/>
            </a:lvl7pPr>
            <a:lvl8pPr indent="-228600" lvl="7" marL="3657600" algn="l">
              <a:lnSpc>
                <a:spcPct val="90000"/>
              </a:lnSpc>
              <a:spcBef>
                <a:spcPts val="500"/>
              </a:spcBef>
              <a:spcAft>
                <a:spcPts val="0"/>
              </a:spcAft>
              <a:buClr>
                <a:schemeClr val="lt1"/>
              </a:buClr>
              <a:buSzPts val="900"/>
              <a:buNone/>
              <a:defRPr sz="900"/>
            </a:lvl8pPr>
            <a:lvl9pPr indent="-228600" lvl="8" marL="4114800" algn="l">
              <a:lnSpc>
                <a:spcPct val="90000"/>
              </a:lnSpc>
              <a:spcBef>
                <a:spcPts val="500"/>
              </a:spcBef>
              <a:spcAft>
                <a:spcPts val="0"/>
              </a:spcAft>
              <a:buClr>
                <a:schemeClr val="lt1"/>
              </a:buClr>
              <a:buSzPts val="900"/>
              <a:buNone/>
              <a:defRPr sz="900"/>
            </a:lvl9pPr>
          </a:lstStyle>
          <a:p/>
        </p:txBody>
      </p:sp>
      <p:sp>
        <p:nvSpPr>
          <p:cNvPr id="174" name="Google Shape;174;p16"/>
          <p:cNvSpPr txBox="1"/>
          <p:nvPr>
            <p:ph idx="7" type="body"/>
          </p:nvPr>
        </p:nvSpPr>
        <p:spPr>
          <a:xfrm>
            <a:off x="7230678" y="4297503"/>
            <a:ext cx="3063505" cy="57626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400"/>
              <a:buNone/>
              <a:defRPr b="0" sz="2400">
                <a:solidFill>
                  <a:schemeClr val="lt1"/>
                </a:solidFil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75" name="Google Shape;175;p16"/>
          <p:cNvSpPr/>
          <p:nvPr>
            <p:ph idx="8" type="pic"/>
          </p:nvPr>
        </p:nvSpPr>
        <p:spPr>
          <a:xfrm>
            <a:off x="7230677" y="2336873"/>
            <a:ext cx="3063505" cy="1524000"/>
          </a:xfrm>
          <a:prstGeom prst="roundRect">
            <a:avLst>
              <a:gd fmla="val 0" name="adj"/>
            </a:avLst>
          </a:prstGeom>
          <a:noFill/>
          <a:ln>
            <a:noFill/>
          </a:ln>
          <a:effectLst>
            <a:outerShdw blurRad="50800" rotWithShape="0" algn="tl" dir="5400000" dist="50800">
              <a:srgbClr val="000000">
                <a:alpha val="42745"/>
              </a:srgbClr>
            </a:outerShdw>
          </a:effectLst>
        </p:spPr>
        <p:txBody>
          <a:bodyPr anchorCtr="0" anchor="t" bIns="45700" lIns="91425" spcFirstLastPara="1" rIns="91425" wrap="square" tIns="45700">
            <a:noAutofit/>
          </a:bodyPr>
          <a:lstStyle>
            <a:lvl1pPr lvl="0" marR="0" rtl="0" algn="ctr">
              <a:lnSpc>
                <a:spcPct val="90000"/>
              </a:lnSpc>
              <a:spcBef>
                <a:spcPts val="1000"/>
              </a:spcBef>
              <a:spcAft>
                <a:spcPts val="0"/>
              </a:spcAft>
              <a:buClr>
                <a:schemeClr val="lt1"/>
              </a:buClr>
              <a:buSzPts val="1600"/>
              <a:buFont typeface="Arial"/>
              <a:buNone/>
              <a:defRPr b="0" i="0" sz="1600" u="none" cap="none" strike="noStrike">
                <a:solidFill>
                  <a:schemeClr val="lt1"/>
                </a:solidFill>
                <a:latin typeface="Trebuchet MS"/>
                <a:ea typeface="Trebuchet MS"/>
                <a:cs typeface="Trebuchet MS"/>
                <a:sym typeface="Trebuchet MS"/>
              </a:defRPr>
            </a:lvl1pPr>
            <a:lvl2pPr lvl="1"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Trebuchet MS"/>
                <a:ea typeface="Trebuchet MS"/>
                <a:cs typeface="Trebuchet MS"/>
                <a:sym typeface="Trebuchet MS"/>
              </a:defRPr>
            </a:lvl2pPr>
            <a:lvl3pPr lvl="2"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Trebuchet MS"/>
                <a:ea typeface="Trebuchet MS"/>
                <a:cs typeface="Trebuchet MS"/>
                <a:sym typeface="Trebuchet MS"/>
              </a:defRPr>
            </a:lvl3pPr>
            <a:lvl4pPr lvl="3"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Trebuchet MS"/>
                <a:ea typeface="Trebuchet MS"/>
                <a:cs typeface="Trebuchet MS"/>
                <a:sym typeface="Trebuchet MS"/>
              </a:defRPr>
            </a:lvl4pPr>
            <a:lvl5pPr lvl="4"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Trebuchet MS"/>
                <a:ea typeface="Trebuchet MS"/>
                <a:cs typeface="Trebuchet MS"/>
                <a:sym typeface="Trebuchet MS"/>
              </a:defRPr>
            </a:lvl5pPr>
            <a:lvl6pPr lvl="5"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Trebuchet MS"/>
                <a:ea typeface="Trebuchet MS"/>
                <a:cs typeface="Trebuchet MS"/>
                <a:sym typeface="Trebuchet MS"/>
              </a:defRPr>
            </a:lvl6pPr>
            <a:lvl7pPr lvl="6"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Trebuchet MS"/>
                <a:ea typeface="Trebuchet MS"/>
                <a:cs typeface="Trebuchet MS"/>
                <a:sym typeface="Trebuchet MS"/>
              </a:defRPr>
            </a:lvl7pPr>
            <a:lvl8pPr lvl="7"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Trebuchet MS"/>
                <a:ea typeface="Trebuchet MS"/>
                <a:cs typeface="Trebuchet MS"/>
                <a:sym typeface="Trebuchet MS"/>
              </a:defRPr>
            </a:lvl8pPr>
            <a:lvl9pPr lvl="8"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Trebuchet MS"/>
                <a:ea typeface="Trebuchet MS"/>
                <a:cs typeface="Trebuchet MS"/>
                <a:sym typeface="Trebuchet MS"/>
              </a:defRPr>
            </a:lvl9pPr>
          </a:lstStyle>
          <a:p/>
        </p:txBody>
      </p:sp>
      <p:sp>
        <p:nvSpPr>
          <p:cNvPr id="176" name="Google Shape;176;p16"/>
          <p:cNvSpPr txBox="1"/>
          <p:nvPr>
            <p:ph idx="9" type="body"/>
          </p:nvPr>
        </p:nvSpPr>
        <p:spPr>
          <a:xfrm>
            <a:off x="7230553" y="4873762"/>
            <a:ext cx="3067563" cy="1062422"/>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None/>
              <a:defRPr sz="1400"/>
            </a:lvl1pPr>
            <a:lvl2pPr indent="-228600" lvl="1" marL="914400" algn="l">
              <a:lnSpc>
                <a:spcPct val="90000"/>
              </a:lnSpc>
              <a:spcBef>
                <a:spcPts val="500"/>
              </a:spcBef>
              <a:spcAft>
                <a:spcPts val="0"/>
              </a:spcAft>
              <a:buClr>
                <a:schemeClr val="lt1"/>
              </a:buClr>
              <a:buSzPts val="1200"/>
              <a:buNone/>
              <a:defRPr sz="1200"/>
            </a:lvl2pPr>
            <a:lvl3pPr indent="-228600" lvl="2" marL="1371600" algn="l">
              <a:lnSpc>
                <a:spcPct val="90000"/>
              </a:lnSpc>
              <a:spcBef>
                <a:spcPts val="500"/>
              </a:spcBef>
              <a:spcAft>
                <a:spcPts val="0"/>
              </a:spcAft>
              <a:buClr>
                <a:schemeClr val="lt1"/>
              </a:buClr>
              <a:buSzPts val="1000"/>
              <a:buNone/>
              <a:defRPr sz="1000"/>
            </a:lvl3pPr>
            <a:lvl4pPr indent="-228600" lvl="3" marL="1828800" algn="l">
              <a:lnSpc>
                <a:spcPct val="90000"/>
              </a:lnSpc>
              <a:spcBef>
                <a:spcPts val="500"/>
              </a:spcBef>
              <a:spcAft>
                <a:spcPts val="0"/>
              </a:spcAft>
              <a:buClr>
                <a:schemeClr val="lt1"/>
              </a:buClr>
              <a:buSzPts val="900"/>
              <a:buNone/>
              <a:defRPr sz="900"/>
            </a:lvl4pPr>
            <a:lvl5pPr indent="-228600" lvl="4" marL="2286000" algn="l">
              <a:lnSpc>
                <a:spcPct val="90000"/>
              </a:lnSpc>
              <a:spcBef>
                <a:spcPts val="500"/>
              </a:spcBef>
              <a:spcAft>
                <a:spcPts val="0"/>
              </a:spcAft>
              <a:buClr>
                <a:schemeClr val="lt1"/>
              </a:buClr>
              <a:buSzPts val="900"/>
              <a:buNone/>
              <a:defRPr sz="900"/>
            </a:lvl5pPr>
            <a:lvl6pPr indent="-228600" lvl="5" marL="2743200" algn="l">
              <a:lnSpc>
                <a:spcPct val="90000"/>
              </a:lnSpc>
              <a:spcBef>
                <a:spcPts val="500"/>
              </a:spcBef>
              <a:spcAft>
                <a:spcPts val="0"/>
              </a:spcAft>
              <a:buClr>
                <a:schemeClr val="lt1"/>
              </a:buClr>
              <a:buSzPts val="900"/>
              <a:buNone/>
              <a:defRPr sz="900"/>
            </a:lvl6pPr>
            <a:lvl7pPr indent="-228600" lvl="6" marL="3200400" algn="l">
              <a:lnSpc>
                <a:spcPct val="90000"/>
              </a:lnSpc>
              <a:spcBef>
                <a:spcPts val="500"/>
              </a:spcBef>
              <a:spcAft>
                <a:spcPts val="0"/>
              </a:spcAft>
              <a:buClr>
                <a:schemeClr val="lt1"/>
              </a:buClr>
              <a:buSzPts val="900"/>
              <a:buNone/>
              <a:defRPr sz="900"/>
            </a:lvl7pPr>
            <a:lvl8pPr indent="-228600" lvl="7" marL="3657600" algn="l">
              <a:lnSpc>
                <a:spcPct val="90000"/>
              </a:lnSpc>
              <a:spcBef>
                <a:spcPts val="500"/>
              </a:spcBef>
              <a:spcAft>
                <a:spcPts val="0"/>
              </a:spcAft>
              <a:buClr>
                <a:schemeClr val="lt1"/>
              </a:buClr>
              <a:buSzPts val="900"/>
              <a:buNone/>
              <a:defRPr sz="900"/>
            </a:lvl8pPr>
            <a:lvl9pPr indent="-228600" lvl="8" marL="4114800" algn="l">
              <a:lnSpc>
                <a:spcPct val="90000"/>
              </a:lnSpc>
              <a:spcBef>
                <a:spcPts val="500"/>
              </a:spcBef>
              <a:spcAft>
                <a:spcPts val="0"/>
              </a:spcAft>
              <a:buClr>
                <a:schemeClr val="lt1"/>
              </a:buClr>
              <a:buSzPts val="900"/>
              <a:buNone/>
              <a:defRPr sz="900"/>
            </a:lvl9pPr>
          </a:lstStyle>
          <a:p/>
        </p:txBody>
      </p:sp>
      <p:sp>
        <p:nvSpPr>
          <p:cNvPr id="177" name="Google Shape;177;p16"/>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8" name="Google Shape;178;p16"/>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9" name="Google Shape;179;p16"/>
          <p:cNvSpPr txBox="1"/>
          <p:nvPr>
            <p:ph idx="12" type="sldNum"/>
          </p:nvPr>
        </p:nvSpPr>
        <p:spPr>
          <a:xfrm>
            <a:off x="10729455" y="753227"/>
            <a:ext cx="1154151" cy="1090789"/>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80" name="Shape 180"/>
        <p:cNvGrpSpPr/>
        <p:nvPr/>
      </p:nvGrpSpPr>
      <p:grpSpPr>
        <a:xfrm>
          <a:off x="0" y="0"/>
          <a:ext cx="0" cy="0"/>
          <a:chOff x="0" y="0"/>
          <a:chExt cx="0" cy="0"/>
        </a:xfrm>
      </p:grpSpPr>
      <p:pic>
        <p:nvPicPr>
          <p:cNvPr descr="HD-ShadowLong.png" id="181" name="Google Shape;181;p17"/>
          <p:cNvPicPr preferRelativeResize="0"/>
          <p:nvPr/>
        </p:nvPicPr>
        <p:blipFill rotWithShape="1">
          <a:blip r:embed="rId2">
            <a:alphaModFix/>
          </a:blip>
          <a:srcRect b="0" l="0" r="0" t="0"/>
          <a:stretch/>
        </p:blipFill>
        <p:spPr>
          <a:xfrm>
            <a:off x="1" y="1970240"/>
            <a:ext cx="10437812" cy="321164"/>
          </a:xfrm>
          <a:prstGeom prst="rect">
            <a:avLst/>
          </a:prstGeom>
          <a:noFill/>
          <a:ln>
            <a:noFill/>
          </a:ln>
        </p:spPr>
      </p:pic>
      <p:pic>
        <p:nvPicPr>
          <p:cNvPr descr="HD-ShadowShort.png" id="182" name="Google Shape;182;p17"/>
          <p:cNvPicPr preferRelativeResize="0"/>
          <p:nvPr/>
        </p:nvPicPr>
        <p:blipFill rotWithShape="1">
          <a:blip r:embed="rId3">
            <a:alphaModFix/>
          </a:blip>
          <a:srcRect b="0" l="0" r="0" t="0"/>
          <a:stretch/>
        </p:blipFill>
        <p:spPr>
          <a:xfrm>
            <a:off x="10585826" y="1971234"/>
            <a:ext cx="1602997" cy="144270"/>
          </a:xfrm>
          <a:prstGeom prst="rect">
            <a:avLst/>
          </a:prstGeom>
          <a:noFill/>
          <a:ln>
            <a:noFill/>
          </a:ln>
        </p:spPr>
      </p:pic>
      <p:sp>
        <p:nvSpPr>
          <p:cNvPr id="183" name="Google Shape;183;p17"/>
          <p:cNvSpPr/>
          <p:nvPr/>
        </p:nvSpPr>
        <p:spPr>
          <a:xfrm>
            <a:off x="0" y="609600"/>
            <a:ext cx="10437812" cy="1368198"/>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7"/>
          <p:cNvSpPr/>
          <p:nvPr/>
        </p:nvSpPr>
        <p:spPr>
          <a:xfrm>
            <a:off x="10585827" y="609600"/>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7"/>
          <p:cNvSpPr txBox="1"/>
          <p:nvPr>
            <p:ph type="title"/>
          </p:nvPr>
        </p:nvSpPr>
        <p:spPr>
          <a:xfrm>
            <a:off x="680321" y="753228"/>
            <a:ext cx="9613861" cy="1080938"/>
          </a:xfrm>
          <a:prstGeom prst="rect">
            <a:avLst/>
          </a:prstGeom>
          <a:noFill/>
          <a:ln>
            <a:noFill/>
          </a:ln>
        </p:spPr>
        <p:txBody>
          <a:bodyPr anchorCtr="0" anchor="ctr" bIns="45700" lIns="91425" spcFirstLastPara="1" rIns="91425" wrap="square" tIns="45700">
            <a:normAutofit/>
          </a:bodyPr>
          <a:lstStyle>
            <a:lvl1pPr lvl="0" algn="r">
              <a:lnSpc>
                <a:spcPct val="90000"/>
              </a:lnSpc>
              <a:spcBef>
                <a:spcPts val="0"/>
              </a:spcBef>
              <a:spcAft>
                <a:spcPts val="0"/>
              </a:spcAft>
              <a:buClr>
                <a:schemeClr val="lt1"/>
              </a:buClr>
              <a:buSzPts val="3600"/>
              <a:buFont typeface="Trebuchet M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6" name="Google Shape;186;p17"/>
          <p:cNvSpPr txBox="1"/>
          <p:nvPr>
            <p:ph idx="1" type="body"/>
          </p:nvPr>
        </p:nvSpPr>
        <p:spPr>
          <a:xfrm rot="5400000">
            <a:off x="3687593" y="-670399"/>
            <a:ext cx="3599316" cy="9613861"/>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87" name="Google Shape;187;p17"/>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8" name="Google Shape;188;p17"/>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9" name="Google Shape;189;p17"/>
          <p:cNvSpPr txBox="1"/>
          <p:nvPr>
            <p:ph idx="12" type="sldNum"/>
          </p:nvPr>
        </p:nvSpPr>
        <p:spPr>
          <a:xfrm>
            <a:off x="10729455" y="753227"/>
            <a:ext cx="1154151" cy="1090789"/>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90" name="Shape 190"/>
        <p:cNvGrpSpPr/>
        <p:nvPr/>
      </p:nvGrpSpPr>
      <p:grpSpPr>
        <a:xfrm>
          <a:off x="0" y="0"/>
          <a:ext cx="0" cy="0"/>
          <a:chOff x="0" y="0"/>
          <a:chExt cx="0" cy="0"/>
        </a:xfrm>
      </p:grpSpPr>
      <p:sp>
        <p:nvSpPr>
          <p:cNvPr id="191" name="Google Shape;191;p18"/>
          <p:cNvSpPr/>
          <p:nvPr/>
        </p:nvSpPr>
        <p:spPr>
          <a:xfrm rot="5400000">
            <a:off x="8116207" y="1869395"/>
            <a:ext cx="5106988" cy="1368198"/>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8"/>
          <p:cNvSpPr/>
          <p:nvPr/>
        </p:nvSpPr>
        <p:spPr>
          <a:xfrm rot="5400000">
            <a:off x="9868202" y="5372403"/>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8"/>
          <p:cNvSpPr txBox="1"/>
          <p:nvPr>
            <p:ph type="title"/>
          </p:nvPr>
        </p:nvSpPr>
        <p:spPr>
          <a:xfrm rot="5400000">
            <a:off x="8489252" y="2249576"/>
            <a:ext cx="4353760" cy="107380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4" name="Google Shape;194;p18"/>
          <p:cNvSpPr txBox="1"/>
          <p:nvPr>
            <p:ph idx="1" type="body"/>
          </p:nvPr>
        </p:nvSpPr>
        <p:spPr>
          <a:xfrm rot="5400000">
            <a:off x="2452029" y="-1162110"/>
            <a:ext cx="5326589" cy="8870004"/>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95" name="Google Shape;195;p18"/>
          <p:cNvSpPr txBox="1"/>
          <p:nvPr>
            <p:ph idx="10" type="dt"/>
          </p:nvPr>
        </p:nvSpPr>
        <p:spPr>
          <a:xfrm>
            <a:off x="6807126" y="5936187"/>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6" name="Google Shape;196;p18"/>
          <p:cNvSpPr txBox="1"/>
          <p:nvPr>
            <p:ph idx="11" type="ftr"/>
          </p:nvPr>
        </p:nvSpPr>
        <p:spPr>
          <a:xfrm>
            <a:off x="680321" y="5936188"/>
            <a:ext cx="612680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7" name="Google Shape;197;p18"/>
          <p:cNvSpPr txBox="1"/>
          <p:nvPr>
            <p:ph idx="12" type="sldNum"/>
          </p:nvPr>
        </p:nvSpPr>
        <p:spPr>
          <a:xfrm>
            <a:off x="10097550" y="5398633"/>
            <a:ext cx="1154151" cy="1090789"/>
          </a:xfrm>
          <a:prstGeom prst="rect">
            <a:avLst/>
          </a:prstGeom>
          <a:noFill/>
          <a:ln>
            <a:noFill/>
          </a:ln>
        </p:spPr>
        <p:txBody>
          <a:bodyPr anchorCtr="0" anchor="t" bIns="45700" lIns="91425" spcFirstLastPara="1" rIns="91425" wrap="square" tIns="45700">
            <a:noAutofit/>
          </a:bodyPr>
          <a:lstStyle>
            <a:lvl1pPr indent="0" lvl="0" marL="0" algn="ctr">
              <a:spcBef>
                <a:spcPts val="0"/>
              </a:spcBef>
              <a:buNone/>
              <a:defRPr b="0" i="0" sz="3600" u="none" cap="none" strike="noStrike">
                <a:solidFill>
                  <a:schemeClr val="lt1"/>
                </a:solidFill>
                <a:latin typeface="Trebuchet MS"/>
                <a:ea typeface="Trebuchet MS"/>
                <a:cs typeface="Trebuchet MS"/>
                <a:sym typeface="Trebuchet MS"/>
              </a:defRPr>
            </a:lvl1pPr>
            <a:lvl2pPr indent="0" lvl="1" marL="0" algn="ctr">
              <a:spcBef>
                <a:spcPts val="0"/>
              </a:spcBef>
              <a:buNone/>
              <a:defRPr b="0" i="0" sz="3600" u="none" cap="none" strike="noStrike">
                <a:solidFill>
                  <a:schemeClr val="lt1"/>
                </a:solidFill>
                <a:latin typeface="Trebuchet MS"/>
                <a:ea typeface="Trebuchet MS"/>
                <a:cs typeface="Trebuchet MS"/>
                <a:sym typeface="Trebuchet MS"/>
              </a:defRPr>
            </a:lvl2pPr>
            <a:lvl3pPr indent="0" lvl="2" marL="0" algn="ctr">
              <a:spcBef>
                <a:spcPts val="0"/>
              </a:spcBef>
              <a:buNone/>
              <a:defRPr b="0" i="0" sz="3600" u="none" cap="none" strike="noStrike">
                <a:solidFill>
                  <a:schemeClr val="lt1"/>
                </a:solidFill>
                <a:latin typeface="Trebuchet MS"/>
                <a:ea typeface="Trebuchet MS"/>
                <a:cs typeface="Trebuchet MS"/>
                <a:sym typeface="Trebuchet MS"/>
              </a:defRPr>
            </a:lvl3pPr>
            <a:lvl4pPr indent="0" lvl="3" marL="0" algn="ctr">
              <a:spcBef>
                <a:spcPts val="0"/>
              </a:spcBef>
              <a:buNone/>
              <a:defRPr b="0" i="0" sz="3600" u="none" cap="none" strike="noStrike">
                <a:solidFill>
                  <a:schemeClr val="lt1"/>
                </a:solidFill>
                <a:latin typeface="Trebuchet MS"/>
                <a:ea typeface="Trebuchet MS"/>
                <a:cs typeface="Trebuchet MS"/>
                <a:sym typeface="Trebuchet MS"/>
              </a:defRPr>
            </a:lvl4pPr>
            <a:lvl5pPr indent="0" lvl="4" marL="0" algn="ctr">
              <a:spcBef>
                <a:spcPts val="0"/>
              </a:spcBef>
              <a:buNone/>
              <a:defRPr b="0" i="0" sz="3600" u="none" cap="none" strike="noStrike">
                <a:solidFill>
                  <a:schemeClr val="lt1"/>
                </a:solidFill>
                <a:latin typeface="Trebuchet MS"/>
                <a:ea typeface="Trebuchet MS"/>
                <a:cs typeface="Trebuchet MS"/>
                <a:sym typeface="Trebuchet MS"/>
              </a:defRPr>
            </a:lvl5pPr>
            <a:lvl6pPr indent="0" lvl="5" marL="0" algn="ctr">
              <a:spcBef>
                <a:spcPts val="0"/>
              </a:spcBef>
              <a:buNone/>
              <a:defRPr b="0" i="0" sz="3600" u="none" cap="none" strike="noStrike">
                <a:solidFill>
                  <a:schemeClr val="lt1"/>
                </a:solidFill>
                <a:latin typeface="Trebuchet MS"/>
                <a:ea typeface="Trebuchet MS"/>
                <a:cs typeface="Trebuchet MS"/>
                <a:sym typeface="Trebuchet MS"/>
              </a:defRPr>
            </a:lvl6pPr>
            <a:lvl7pPr indent="0" lvl="6" marL="0" algn="ctr">
              <a:spcBef>
                <a:spcPts val="0"/>
              </a:spcBef>
              <a:buNone/>
              <a:defRPr b="0" i="0" sz="3600" u="none" cap="none" strike="noStrike">
                <a:solidFill>
                  <a:schemeClr val="lt1"/>
                </a:solidFill>
                <a:latin typeface="Trebuchet MS"/>
                <a:ea typeface="Trebuchet MS"/>
                <a:cs typeface="Trebuchet MS"/>
                <a:sym typeface="Trebuchet MS"/>
              </a:defRPr>
            </a:lvl7pPr>
            <a:lvl8pPr indent="0" lvl="7" marL="0" algn="ctr">
              <a:spcBef>
                <a:spcPts val="0"/>
              </a:spcBef>
              <a:buNone/>
              <a:defRPr b="0" i="0" sz="3600" u="none" cap="none" strike="noStrike">
                <a:solidFill>
                  <a:schemeClr val="lt1"/>
                </a:solidFill>
                <a:latin typeface="Trebuchet MS"/>
                <a:ea typeface="Trebuchet MS"/>
                <a:cs typeface="Trebuchet MS"/>
                <a:sym typeface="Trebuchet MS"/>
              </a:defRPr>
            </a:lvl8pPr>
            <a:lvl9pPr indent="0" lvl="8" marL="0" algn="ctr">
              <a:spcBef>
                <a:spcPts val="0"/>
              </a:spcBef>
              <a:buNone/>
              <a:defRPr b="0" i="0" sz="3600" u="none" cap="none" strike="noStrike">
                <a:solidFill>
                  <a:schemeClr val="lt1"/>
                </a:solidFill>
                <a:latin typeface="Trebuchet MS"/>
                <a:ea typeface="Trebuchet MS"/>
                <a:cs typeface="Trebuchet MS"/>
                <a:sym typeface="Trebuchet MS"/>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Column">
  <p:cSld name="3 Column">
    <p:spTree>
      <p:nvGrpSpPr>
        <p:cNvPr id="22" name="Shape 22"/>
        <p:cNvGrpSpPr/>
        <p:nvPr/>
      </p:nvGrpSpPr>
      <p:grpSpPr>
        <a:xfrm>
          <a:off x="0" y="0"/>
          <a:ext cx="0" cy="0"/>
          <a:chOff x="0" y="0"/>
          <a:chExt cx="0" cy="0"/>
        </a:xfrm>
      </p:grpSpPr>
      <p:pic>
        <p:nvPicPr>
          <p:cNvPr descr="HD-ShadowLong.png" id="23" name="Google Shape;23;p3"/>
          <p:cNvPicPr preferRelativeResize="0"/>
          <p:nvPr/>
        </p:nvPicPr>
        <p:blipFill rotWithShape="1">
          <a:blip r:embed="rId2">
            <a:alphaModFix/>
          </a:blip>
          <a:srcRect b="0" l="0" r="0" t="0"/>
          <a:stretch/>
        </p:blipFill>
        <p:spPr>
          <a:xfrm>
            <a:off x="1" y="1970240"/>
            <a:ext cx="10437812" cy="321164"/>
          </a:xfrm>
          <a:prstGeom prst="rect">
            <a:avLst/>
          </a:prstGeom>
          <a:noFill/>
          <a:ln>
            <a:noFill/>
          </a:ln>
        </p:spPr>
      </p:pic>
      <p:pic>
        <p:nvPicPr>
          <p:cNvPr descr="HD-ShadowShort.png" id="24" name="Google Shape;24;p3"/>
          <p:cNvPicPr preferRelativeResize="0"/>
          <p:nvPr/>
        </p:nvPicPr>
        <p:blipFill rotWithShape="1">
          <a:blip r:embed="rId3">
            <a:alphaModFix/>
          </a:blip>
          <a:srcRect b="0" l="0" r="0" t="0"/>
          <a:stretch/>
        </p:blipFill>
        <p:spPr>
          <a:xfrm>
            <a:off x="10585826" y="1971234"/>
            <a:ext cx="1602997" cy="144270"/>
          </a:xfrm>
          <a:prstGeom prst="rect">
            <a:avLst/>
          </a:prstGeom>
          <a:noFill/>
          <a:ln>
            <a:noFill/>
          </a:ln>
        </p:spPr>
      </p:pic>
      <p:sp>
        <p:nvSpPr>
          <p:cNvPr id="25" name="Google Shape;25;p3"/>
          <p:cNvSpPr/>
          <p:nvPr/>
        </p:nvSpPr>
        <p:spPr>
          <a:xfrm>
            <a:off x="0" y="609600"/>
            <a:ext cx="10437812" cy="1368198"/>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a:off x="10585827" y="609600"/>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txBox="1"/>
          <p:nvPr>
            <p:ph type="title"/>
          </p:nvPr>
        </p:nvSpPr>
        <p:spPr>
          <a:xfrm>
            <a:off x="669222" y="753228"/>
            <a:ext cx="9624960" cy="1080938"/>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8" name="Google Shape;28;p3"/>
          <p:cNvSpPr txBox="1"/>
          <p:nvPr>
            <p:ph idx="1" type="body"/>
          </p:nvPr>
        </p:nvSpPr>
        <p:spPr>
          <a:xfrm>
            <a:off x="660946" y="2336873"/>
            <a:ext cx="3070034" cy="57626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400"/>
              <a:buNone/>
              <a:defRPr b="0" sz="2400">
                <a:solidFill>
                  <a:schemeClr val="lt1"/>
                </a:solidFil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29" name="Google Shape;29;p3"/>
          <p:cNvSpPr txBox="1"/>
          <p:nvPr>
            <p:ph idx="2" type="body"/>
          </p:nvPr>
        </p:nvSpPr>
        <p:spPr>
          <a:xfrm>
            <a:off x="680322" y="3022673"/>
            <a:ext cx="3049702" cy="291351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None/>
              <a:defRPr sz="1400"/>
            </a:lvl1pPr>
            <a:lvl2pPr indent="-228600" lvl="1" marL="914400" algn="l">
              <a:lnSpc>
                <a:spcPct val="90000"/>
              </a:lnSpc>
              <a:spcBef>
                <a:spcPts val="500"/>
              </a:spcBef>
              <a:spcAft>
                <a:spcPts val="0"/>
              </a:spcAft>
              <a:buClr>
                <a:schemeClr val="lt1"/>
              </a:buClr>
              <a:buSzPts val="1200"/>
              <a:buNone/>
              <a:defRPr sz="1200"/>
            </a:lvl2pPr>
            <a:lvl3pPr indent="-228600" lvl="2" marL="1371600" algn="l">
              <a:lnSpc>
                <a:spcPct val="90000"/>
              </a:lnSpc>
              <a:spcBef>
                <a:spcPts val="500"/>
              </a:spcBef>
              <a:spcAft>
                <a:spcPts val="0"/>
              </a:spcAft>
              <a:buClr>
                <a:schemeClr val="lt1"/>
              </a:buClr>
              <a:buSzPts val="1000"/>
              <a:buNone/>
              <a:defRPr sz="1000"/>
            </a:lvl3pPr>
            <a:lvl4pPr indent="-228600" lvl="3" marL="1828800" algn="l">
              <a:lnSpc>
                <a:spcPct val="90000"/>
              </a:lnSpc>
              <a:spcBef>
                <a:spcPts val="500"/>
              </a:spcBef>
              <a:spcAft>
                <a:spcPts val="0"/>
              </a:spcAft>
              <a:buClr>
                <a:schemeClr val="lt1"/>
              </a:buClr>
              <a:buSzPts val="900"/>
              <a:buNone/>
              <a:defRPr sz="900"/>
            </a:lvl4pPr>
            <a:lvl5pPr indent="-228600" lvl="4" marL="2286000" algn="l">
              <a:lnSpc>
                <a:spcPct val="90000"/>
              </a:lnSpc>
              <a:spcBef>
                <a:spcPts val="500"/>
              </a:spcBef>
              <a:spcAft>
                <a:spcPts val="0"/>
              </a:spcAft>
              <a:buClr>
                <a:schemeClr val="lt1"/>
              </a:buClr>
              <a:buSzPts val="900"/>
              <a:buNone/>
              <a:defRPr sz="900"/>
            </a:lvl5pPr>
            <a:lvl6pPr indent="-228600" lvl="5" marL="2743200" algn="l">
              <a:lnSpc>
                <a:spcPct val="90000"/>
              </a:lnSpc>
              <a:spcBef>
                <a:spcPts val="500"/>
              </a:spcBef>
              <a:spcAft>
                <a:spcPts val="0"/>
              </a:spcAft>
              <a:buClr>
                <a:schemeClr val="lt1"/>
              </a:buClr>
              <a:buSzPts val="900"/>
              <a:buNone/>
              <a:defRPr sz="900"/>
            </a:lvl6pPr>
            <a:lvl7pPr indent="-228600" lvl="6" marL="3200400" algn="l">
              <a:lnSpc>
                <a:spcPct val="90000"/>
              </a:lnSpc>
              <a:spcBef>
                <a:spcPts val="500"/>
              </a:spcBef>
              <a:spcAft>
                <a:spcPts val="0"/>
              </a:spcAft>
              <a:buClr>
                <a:schemeClr val="lt1"/>
              </a:buClr>
              <a:buSzPts val="900"/>
              <a:buNone/>
              <a:defRPr sz="900"/>
            </a:lvl7pPr>
            <a:lvl8pPr indent="-228600" lvl="7" marL="3657600" algn="l">
              <a:lnSpc>
                <a:spcPct val="90000"/>
              </a:lnSpc>
              <a:spcBef>
                <a:spcPts val="500"/>
              </a:spcBef>
              <a:spcAft>
                <a:spcPts val="0"/>
              </a:spcAft>
              <a:buClr>
                <a:schemeClr val="lt1"/>
              </a:buClr>
              <a:buSzPts val="900"/>
              <a:buNone/>
              <a:defRPr sz="900"/>
            </a:lvl8pPr>
            <a:lvl9pPr indent="-228600" lvl="8" marL="4114800" algn="l">
              <a:lnSpc>
                <a:spcPct val="90000"/>
              </a:lnSpc>
              <a:spcBef>
                <a:spcPts val="500"/>
              </a:spcBef>
              <a:spcAft>
                <a:spcPts val="0"/>
              </a:spcAft>
              <a:buClr>
                <a:schemeClr val="lt1"/>
              </a:buClr>
              <a:buSzPts val="900"/>
              <a:buNone/>
              <a:defRPr sz="900"/>
            </a:lvl9pPr>
          </a:lstStyle>
          <a:p/>
        </p:txBody>
      </p:sp>
      <p:sp>
        <p:nvSpPr>
          <p:cNvPr id="30" name="Google Shape;30;p3"/>
          <p:cNvSpPr txBox="1"/>
          <p:nvPr>
            <p:ph idx="3" type="body"/>
          </p:nvPr>
        </p:nvSpPr>
        <p:spPr>
          <a:xfrm>
            <a:off x="3956025" y="2336873"/>
            <a:ext cx="3063240" cy="57626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400"/>
              <a:buNone/>
              <a:defRPr b="0" sz="2400">
                <a:solidFill>
                  <a:schemeClr val="lt1"/>
                </a:solidFil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31" name="Google Shape;31;p3"/>
          <p:cNvSpPr txBox="1"/>
          <p:nvPr>
            <p:ph idx="4" type="body"/>
          </p:nvPr>
        </p:nvSpPr>
        <p:spPr>
          <a:xfrm>
            <a:off x="3945470" y="3022673"/>
            <a:ext cx="3063240" cy="291351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None/>
              <a:defRPr sz="1400"/>
            </a:lvl1pPr>
            <a:lvl2pPr indent="-228600" lvl="1" marL="914400" algn="l">
              <a:lnSpc>
                <a:spcPct val="90000"/>
              </a:lnSpc>
              <a:spcBef>
                <a:spcPts val="500"/>
              </a:spcBef>
              <a:spcAft>
                <a:spcPts val="0"/>
              </a:spcAft>
              <a:buClr>
                <a:schemeClr val="lt1"/>
              </a:buClr>
              <a:buSzPts val="1200"/>
              <a:buNone/>
              <a:defRPr sz="1200"/>
            </a:lvl2pPr>
            <a:lvl3pPr indent="-228600" lvl="2" marL="1371600" algn="l">
              <a:lnSpc>
                <a:spcPct val="90000"/>
              </a:lnSpc>
              <a:spcBef>
                <a:spcPts val="500"/>
              </a:spcBef>
              <a:spcAft>
                <a:spcPts val="0"/>
              </a:spcAft>
              <a:buClr>
                <a:schemeClr val="lt1"/>
              </a:buClr>
              <a:buSzPts val="1000"/>
              <a:buNone/>
              <a:defRPr sz="1000"/>
            </a:lvl3pPr>
            <a:lvl4pPr indent="-228600" lvl="3" marL="1828800" algn="l">
              <a:lnSpc>
                <a:spcPct val="90000"/>
              </a:lnSpc>
              <a:spcBef>
                <a:spcPts val="500"/>
              </a:spcBef>
              <a:spcAft>
                <a:spcPts val="0"/>
              </a:spcAft>
              <a:buClr>
                <a:schemeClr val="lt1"/>
              </a:buClr>
              <a:buSzPts val="900"/>
              <a:buNone/>
              <a:defRPr sz="900"/>
            </a:lvl4pPr>
            <a:lvl5pPr indent="-228600" lvl="4" marL="2286000" algn="l">
              <a:lnSpc>
                <a:spcPct val="90000"/>
              </a:lnSpc>
              <a:spcBef>
                <a:spcPts val="500"/>
              </a:spcBef>
              <a:spcAft>
                <a:spcPts val="0"/>
              </a:spcAft>
              <a:buClr>
                <a:schemeClr val="lt1"/>
              </a:buClr>
              <a:buSzPts val="900"/>
              <a:buNone/>
              <a:defRPr sz="900"/>
            </a:lvl5pPr>
            <a:lvl6pPr indent="-228600" lvl="5" marL="2743200" algn="l">
              <a:lnSpc>
                <a:spcPct val="90000"/>
              </a:lnSpc>
              <a:spcBef>
                <a:spcPts val="500"/>
              </a:spcBef>
              <a:spcAft>
                <a:spcPts val="0"/>
              </a:spcAft>
              <a:buClr>
                <a:schemeClr val="lt1"/>
              </a:buClr>
              <a:buSzPts val="900"/>
              <a:buNone/>
              <a:defRPr sz="900"/>
            </a:lvl6pPr>
            <a:lvl7pPr indent="-228600" lvl="6" marL="3200400" algn="l">
              <a:lnSpc>
                <a:spcPct val="90000"/>
              </a:lnSpc>
              <a:spcBef>
                <a:spcPts val="500"/>
              </a:spcBef>
              <a:spcAft>
                <a:spcPts val="0"/>
              </a:spcAft>
              <a:buClr>
                <a:schemeClr val="lt1"/>
              </a:buClr>
              <a:buSzPts val="900"/>
              <a:buNone/>
              <a:defRPr sz="900"/>
            </a:lvl7pPr>
            <a:lvl8pPr indent="-228600" lvl="7" marL="3657600" algn="l">
              <a:lnSpc>
                <a:spcPct val="90000"/>
              </a:lnSpc>
              <a:spcBef>
                <a:spcPts val="500"/>
              </a:spcBef>
              <a:spcAft>
                <a:spcPts val="0"/>
              </a:spcAft>
              <a:buClr>
                <a:schemeClr val="lt1"/>
              </a:buClr>
              <a:buSzPts val="900"/>
              <a:buNone/>
              <a:defRPr sz="900"/>
            </a:lvl8pPr>
            <a:lvl9pPr indent="-228600" lvl="8" marL="4114800" algn="l">
              <a:lnSpc>
                <a:spcPct val="90000"/>
              </a:lnSpc>
              <a:spcBef>
                <a:spcPts val="500"/>
              </a:spcBef>
              <a:spcAft>
                <a:spcPts val="0"/>
              </a:spcAft>
              <a:buClr>
                <a:schemeClr val="lt1"/>
              </a:buClr>
              <a:buSzPts val="900"/>
              <a:buNone/>
              <a:defRPr sz="900"/>
            </a:lvl9pPr>
          </a:lstStyle>
          <a:p/>
        </p:txBody>
      </p:sp>
      <p:sp>
        <p:nvSpPr>
          <p:cNvPr id="32" name="Google Shape;32;p3"/>
          <p:cNvSpPr txBox="1"/>
          <p:nvPr>
            <p:ph idx="5" type="body"/>
          </p:nvPr>
        </p:nvSpPr>
        <p:spPr>
          <a:xfrm>
            <a:off x="7224156" y="2336873"/>
            <a:ext cx="3070025" cy="57626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400"/>
              <a:buNone/>
              <a:defRPr b="0" sz="2400">
                <a:solidFill>
                  <a:schemeClr val="lt1"/>
                </a:solidFil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33" name="Google Shape;33;p3"/>
          <p:cNvSpPr txBox="1"/>
          <p:nvPr>
            <p:ph idx="6" type="body"/>
          </p:nvPr>
        </p:nvSpPr>
        <p:spPr>
          <a:xfrm>
            <a:off x="7224156" y="3022673"/>
            <a:ext cx="3070025" cy="291351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None/>
              <a:defRPr sz="1400"/>
            </a:lvl1pPr>
            <a:lvl2pPr indent="-228600" lvl="1" marL="914400" algn="l">
              <a:lnSpc>
                <a:spcPct val="90000"/>
              </a:lnSpc>
              <a:spcBef>
                <a:spcPts val="500"/>
              </a:spcBef>
              <a:spcAft>
                <a:spcPts val="0"/>
              </a:spcAft>
              <a:buClr>
                <a:schemeClr val="lt1"/>
              </a:buClr>
              <a:buSzPts val="1200"/>
              <a:buNone/>
              <a:defRPr sz="1200"/>
            </a:lvl2pPr>
            <a:lvl3pPr indent="-228600" lvl="2" marL="1371600" algn="l">
              <a:lnSpc>
                <a:spcPct val="90000"/>
              </a:lnSpc>
              <a:spcBef>
                <a:spcPts val="500"/>
              </a:spcBef>
              <a:spcAft>
                <a:spcPts val="0"/>
              </a:spcAft>
              <a:buClr>
                <a:schemeClr val="lt1"/>
              </a:buClr>
              <a:buSzPts val="1000"/>
              <a:buNone/>
              <a:defRPr sz="1000"/>
            </a:lvl3pPr>
            <a:lvl4pPr indent="-228600" lvl="3" marL="1828800" algn="l">
              <a:lnSpc>
                <a:spcPct val="90000"/>
              </a:lnSpc>
              <a:spcBef>
                <a:spcPts val="500"/>
              </a:spcBef>
              <a:spcAft>
                <a:spcPts val="0"/>
              </a:spcAft>
              <a:buClr>
                <a:schemeClr val="lt1"/>
              </a:buClr>
              <a:buSzPts val="900"/>
              <a:buNone/>
              <a:defRPr sz="900"/>
            </a:lvl4pPr>
            <a:lvl5pPr indent="-228600" lvl="4" marL="2286000" algn="l">
              <a:lnSpc>
                <a:spcPct val="90000"/>
              </a:lnSpc>
              <a:spcBef>
                <a:spcPts val="500"/>
              </a:spcBef>
              <a:spcAft>
                <a:spcPts val="0"/>
              </a:spcAft>
              <a:buClr>
                <a:schemeClr val="lt1"/>
              </a:buClr>
              <a:buSzPts val="900"/>
              <a:buNone/>
              <a:defRPr sz="900"/>
            </a:lvl5pPr>
            <a:lvl6pPr indent="-228600" lvl="5" marL="2743200" algn="l">
              <a:lnSpc>
                <a:spcPct val="90000"/>
              </a:lnSpc>
              <a:spcBef>
                <a:spcPts val="500"/>
              </a:spcBef>
              <a:spcAft>
                <a:spcPts val="0"/>
              </a:spcAft>
              <a:buClr>
                <a:schemeClr val="lt1"/>
              </a:buClr>
              <a:buSzPts val="900"/>
              <a:buNone/>
              <a:defRPr sz="900"/>
            </a:lvl6pPr>
            <a:lvl7pPr indent="-228600" lvl="6" marL="3200400" algn="l">
              <a:lnSpc>
                <a:spcPct val="90000"/>
              </a:lnSpc>
              <a:spcBef>
                <a:spcPts val="500"/>
              </a:spcBef>
              <a:spcAft>
                <a:spcPts val="0"/>
              </a:spcAft>
              <a:buClr>
                <a:schemeClr val="lt1"/>
              </a:buClr>
              <a:buSzPts val="900"/>
              <a:buNone/>
              <a:defRPr sz="900"/>
            </a:lvl7pPr>
            <a:lvl8pPr indent="-228600" lvl="7" marL="3657600" algn="l">
              <a:lnSpc>
                <a:spcPct val="90000"/>
              </a:lnSpc>
              <a:spcBef>
                <a:spcPts val="500"/>
              </a:spcBef>
              <a:spcAft>
                <a:spcPts val="0"/>
              </a:spcAft>
              <a:buClr>
                <a:schemeClr val="lt1"/>
              </a:buClr>
              <a:buSzPts val="900"/>
              <a:buNone/>
              <a:defRPr sz="900"/>
            </a:lvl8pPr>
            <a:lvl9pPr indent="-228600" lvl="8" marL="4114800" algn="l">
              <a:lnSpc>
                <a:spcPct val="90000"/>
              </a:lnSpc>
              <a:spcBef>
                <a:spcPts val="500"/>
              </a:spcBef>
              <a:spcAft>
                <a:spcPts val="0"/>
              </a:spcAft>
              <a:buClr>
                <a:schemeClr val="lt1"/>
              </a:buClr>
              <a:buSzPts val="900"/>
              <a:buNone/>
              <a:defRPr sz="900"/>
            </a:lvl9pPr>
          </a:lstStyle>
          <a:p/>
        </p:txBody>
      </p:sp>
      <p:sp>
        <p:nvSpPr>
          <p:cNvPr id="34" name="Google Shape;34;p3"/>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3"/>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3"/>
          <p:cNvSpPr txBox="1"/>
          <p:nvPr>
            <p:ph idx="12" type="sldNum"/>
          </p:nvPr>
        </p:nvSpPr>
        <p:spPr>
          <a:xfrm>
            <a:off x="10729455" y="753227"/>
            <a:ext cx="1154151" cy="1090789"/>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7" name="Shape 37"/>
        <p:cNvGrpSpPr/>
        <p:nvPr/>
      </p:nvGrpSpPr>
      <p:grpSpPr>
        <a:xfrm>
          <a:off x="0" y="0"/>
          <a:ext cx="0" cy="0"/>
          <a:chOff x="0" y="0"/>
          <a:chExt cx="0" cy="0"/>
        </a:xfrm>
      </p:grpSpPr>
      <p:pic>
        <p:nvPicPr>
          <p:cNvPr descr="HD-ShadowLong.png" id="38" name="Google Shape;38;p4"/>
          <p:cNvPicPr preferRelativeResize="0"/>
          <p:nvPr/>
        </p:nvPicPr>
        <p:blipFill rotWithShape="1">
          <a:blip r:embed="rId2">
            <a:alphaModFix/>
          </a:blip>
          <a:srcRect b="0" l="0" r="0" t="0"/>
          <a:stretch/>
        </p:blipFill>
        <p:spPr>
          <a:xfrm>
            <a:off x="1" y="1970240"/>
            <a:ext cx="10437812" cy="321164"/>
          </a:xfrm>
          <a:prstGeom prst="rect">
            <a:avLst/>
          </a:prstGeom>
          <a:noFill/>
          <a:ln>
            <a:noFill/>
          </a:ln>
        </p:spPr>
      </p:pic>
      <p:pic>
        <p:nvPicPr>
          <p:cNvPr descr="HD-ShadowShort.png" id="39" name="Google Shape;39;p4"/>
          <p:cNvPicPr preferRelativeResize="0"/>
          <p:nvPr/>
        </p:nvPicPr>
        <p:blipFill rotWithShape="1">
          <a:blip r:embed="rId3">
            <a:alphaModFix/>
          </a:blip>
          <a:srcRect b="0" l="0" r="0" t="0"/>
          <a:stretch/>
        </p:blipFill>
        <p:spPr>
          <a:xfrm>
            <a:off x="10585826" y="1971234"/>
            <a:ext cx="1602997" cy="144270"/>
          </a:xfrm>
          <a:prstGeom prst="rect">
            <a:avLst/>
          </a:prstGeom>
          <a:noFill/>
          <a:ln>
            <a:noFill/>
          </a:ln>
        </p:spPr>
      </p:pic>
      <p:sp>
        <p:nvSpPr>
          <p:cNvPr id="40" name="Google Shape;40;p4"/>
          <p:cNvSpPr/>
          <p:nvPr/>
        </p:nvSpPr>
        <p:spPr>
          <a:xfrm>
            <a:off x="0" y="609600"/>
            <a:ext cx="10437812" cy="1368198"/>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4"/>
          <p:cNvSpPr/>
          <p:nvPr/>
        </p:nvSpPr>
        <p:spPr>
          <a:xfrm>
            <a:off x="10585827" y="609600"/>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4"/>
          <p:cNvSpPr txBox="1"/>
          <p:nvPr>
            <p:ph type="title"/>
          </p:nvPr>
        </p:nvSpPr>
        <p:spPr>
          <a:xfrm>
            <a:off x="680321" y="753228"/>
            <a:ext cx="9613861" cy="1080938"/>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3" name="Google Shape;43;p4"/>
          <p:cNvSpPr txBox="1"/>
          <p:nvPr>
            <p:ph idx="1" type="body"/>
          </p:nvPr>
        </p:nvSpPr>
        <p:spPr>
          <a:xfrm>
            <a:off x="680321" y="2336873"/>
            <a:ext cx="9613861" cy="3599316"/>
          </a:xfrm>
          <a:prstGeom prst="rect">
            <a:avLst/>
          </a:prstGeom>
          <a:noFill/>
          <a:ln>
            <a:noFill/>
          </a:ln>
        </p:spPr>
        <p:txBody>
          <a:bodyPr anchorCtr="0" anchor="t" bIns="45700" lIns="91425" spcFirstLastPara="1" rIns="91425" wrap="square" tIns="45700">
            <a:normAutofit/>
          </a:bodyPr>
          <a:lstStyle>
            <a:lvl1pPr indent="-381000" lvl="0" marL="457200" algn="l">
              <a:lnSpc>
                <a:spcPct val="90000"/>
              </a:lnSpc>
              <a:spcBef>
                <a:spcPts val="1000"/>
              </a:spcBef>
              <a:spcAft>
                <a:spcPts val="0"/>
              </a:spcAft>
              <a:buClr>
                <a:schemeClr val="lt1"/>
              </a:buClr>
              <a:buSzPts val="2400"/>
              <a:buChar char="•"/>
              <a:defRPr sz="2400"/>
            </a:lvl1pPr>
            <a:lvl2pPr indent="-355600" lvl="1" marL="914400" algn="l">
              <a:lnSpc>
                <a:spcPct val="90000"/>
              </a:lnSpc>
              <a:spcBef>
                <a:spcPts val="500"/>
              </a:spcBef>
              <a:spcAft>
                <a:spcPts val="0"/>
              </a:spcAft>
              <a:buClr>
                <a:schemeClr val="lt1"/>
              </a:buClr>
              <a:buSzPts val="2000"/>
              <a:buChar char="•"/>
              <a:defRPr sz="2000"/>
            </a:lvl2pPr>
            <a:lvl3pPr indent="-342900" lvl="2" marL="1371600" algn="l">
              <a:lnSpc>
                <a:spcPct val="90000"/>
              </a:lnSpc>
              <a:spcBef>
                <a:spcPts val="500"/>
              </a:spcBef>
              <a:spcAft>
                <a:spcPts val="0"/>
              </a:spcAft>
              <a:buClr>
                <a:schemeClr val="lt1"/>
              </a:buClr>
              <a:buSzPts val="1800"/>
              <a:buChar char="•"/>
              <a:defRPr sz="1800"/>
            </a:lvl3pPr>
            <a:lvl4pPr indent="-330200" lvl="3" marL="1828800" algn="l">
              <a:lnSpc>
                <a:spcPct val="90000"/>
              </a:lnSpc>
              <a:spcBef>
                <a:spcPts val="500"/>
              </a:spcBef>
              <a:spcAft>
                <a:spcPts val="0"/>
              </a:spcAft>
              <a:buClr>
                <a:schemeClr val="lt1"/>
              </a:buClr>
              <a:buSzPts val="1600"/>
              <a:buChar char="•"/>
              <a:defRPr sz="1600"/>
            </a:lvl4pPr>
            <a:lvl5pPr indent="-330200" lvl="4" marL="2286000" algn="l">
              <a:lnSpc>
                <a:spcPct val="90000"/>
              </a:lnSpc>
              <a:spcBef>
                <a:spcPts val="500"/>
              </a:spcBef>
              <a:spcAft>
                <a:spcPts val="0"/>
              </a:spcAft>
              <a:buClr>
                <a:schemeClr val="lt1"/>
              </a:buClr>
              <a:buSzPts val="1600"/>
              <a:buChar char="•"/>
              <a:defRPr sz="16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44" name="Google Shape;44;p4"/>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4"/>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4"/>
          <p:cNvSpPr txBox="1"/>
          <p:nvPr>
            <p:ph idx="12" type="sldNum"/>
          </p:nvPr>
        </p:nvSpPr>
        <p:spPr>
          <a:xfrm>
            <a:off x="10729455" y="753227"/>
            <a:ext cx="1154151" cy="1090789"/>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7" name="Shape 47"/>
        <p:cNvGrpSpPr/>
        <p:nvPr/>
      </p:nvGrpSpPr>
      <p:grpSpPr>
        <a:xfrm>
          <a:off x="0" y="0"/>
          <a:ext cx="0" cy="0"/>
          <a:chOff x="0" y="0"/>
          <a:chExt cx="0" cy="0"/>
        </a:xfrm>
      </p:grpSpPr>
      <p:pic>
        <p:nvPicPr>
          <p:cNvPr descr="HD-ShadowShort.png" id="48" name="Google Shape;48;p5"/>
          <p:cNvPicPr preferRelativeResize="0"/>
          <p:nvPr/>
        </p:nvPicPr>
        <p:blipFill rotWithShape="1">
          <a:blip r:embed="rId2">
            <a:alphaModFix/>
          </a:blip>
          <a:srcRect b="0" l="0" r="0" t="0"/>
          <a:stretch/>
        </p:blipFill>
        <p:spPr>
          <a:xfrm>
            <a:off x="10585826" y="1971234"/>
            <a:ext cx="1602997" cy="144270"/>
          </a:xfrm>
          <a:prstGeom prst="rect">
            <a:avLst/>
          </a:prstGeom>
          <a:noFill/>
          <a:ln>
            <a:noFill/>
          </a:ln>
        </p:spPr>
      </p:pic>
      <p:sp>
        <p:nvSpPr>
          <p:cNvPr id="49" name="Google Shape;49;p5"/>
          <p:cNvSpPr/>
          <p:nvPr/>
        </p:nvSpPr>
        <p:spPr>
          <a:xfrm>
            <a:off x="10585827" y="609600"/>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5"/>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5"/>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5"/>
          <p:cNvSpPr txBox="1"/>
          <p:nvPr>
            <p:ph idx="12" type="sldNum"/>
          </p:nvPr>
        </p:nvSpPr>
        <p:spPr>
          <a:xfrm>
            <a:off x="10729455" y="753227"/>
            <a:ext cx="1154151" cy="1090789"/>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3" name="Shape 53"/>
        <p:cNvGrpSpPr/>
        <p:nvPr/>
      </p:nvGrpSpPr>
      <p:grpSpPr>
        <a:xfrm>
          <a:off x="0" y="0"/>
          <a:ext cx="0" cy="0"/>
          <a:chOff x="0" y="0"/>
          <a:chExt cx="0" cy="0"/>
        </a:xfrm>
      </p:grpSpPr>
      <p:pic>
        <p:nvPicPr>
          <p:cNvPr descr="HD-ShadowLong.png" id="54" name="Google Shape;54;p6"/>
          <p:cNvPicPr preferRelativeResize="0"/>
          <p:nvPr/>
        </p:nvPicPr>
        <p:blipFill rotWithShape="1">
          <a:blip r:embed="rId2">
            <a:alphaModFix/>
          </a:blip>
          <a:srcRect b="0" l="0" r="0" t="0"/>
          <a:stretch/>
        </p:blipFill>
        <p:spPr>
          <a:xfrm>
            <a:off x="-1" y="4086907"/>
            <a:ext cx="10437812" cy="321164"/>
          </a:xfrm>
          <a:prstGeom prst="rect">
            <a:avLst/>
          </a:prstGeom>
          <a:noFill/>
          <a:ln>
            <a:noFill/>
          </a:ln>
        </p:spPr>
      </p:pic>
      <p:pic>
        <p:nvPicPr>
          <p:cNvPr descr="HD-ShadowShort.png" id="55" name="Google Shape;55;p6"/>
          <p:cNvPicPr preferRelativeResize="0"/>
          <p:nvPr/>
        </p:nvPicPr>
        <p:blipFill rotWithShape="1">
          <a:blip r:embed="rId3">
            <a:alphaModFix/>
          </a:blip>
          <a:srcRect b="0" l="0" r="0" t="0"/>
          <a:stretch/>
        </p:blipFill>
        <p:spPr>
          <a:xfrm>
            <a:off x="10585824" y="4087901"/>
            <a:ext cx="1602997" cy="144270"/>
          </a:xfrm>
          <a:prstGeom prst="rect">
            <a:avLst/>
          </a:prstGeom>
          <a:noFill/>
          <a:ln>
            <a:noFill/>
          </a:ln>
        </p:spPr>
      </p:pic>
      <p:sp>
        <p:nvSpPr>
          <p:cNvPr id="56" name="Google Shape;56;p6"/>
          <p:cNvSpPr/>
          <p:nvPr/>
        </p:nvSpPr>
        <p:spPr>
          <a:xfrm>
            <a:off x="-2" y="2726267"/>
            <a:ext cx="10437812" cy="1368198"/>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6"/>
          <p:cNvSpPr/>
          <p:nvPr/>
        </p:nvSpPr>
        <p:spPr>
          <a:xfrm>
            <a:off x="10585825" y="2726267"/>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6"/>
          <p:cNvSpPr txBox="1"/>
          <p:nvPr>
            <p:ph type="title"/>
          </p:nvPr>
        </p:nvSpPr>
        <p:spPr>
          <a:xfrm>
            <a:off x="680322" y="2869895"/>
            <a:ext cx="9613860" cy="1090788"/>
          </a:xfrm>
          <a:prstGeom prst="rect">
            <a:avLst/>
          </a:prstGeom>
          <a:noFill/>
          <a:ln>
            <a:noFill/>
          </a:ln>
        </p:spPr>
        <p:txBody>
          <a:bodyPr anchorCtr="0" anchor="ctr" bIns="45700" lIns="91425" spcFirstLastPara="1" rIns="91425" wrap="square" tIns="45700">
            <a:normAutofit/>
          </a:bodyPr>
          <a:lstStyle>
            <a:lvl1pPr lvl="0" algn="r">
              <a:lnSpc>
                <a:spcPct val="90000"/>
              </a:lnSpc>
              <a:spcBef>
                <a:spcPts val="0"/>
              </a:spcBef>
              <a:spcAft>
                <a:spcPts val="0"/>
              </a:spcAft>
              <a:buClr>
                <a:schemeClr val="lt1"/>
              </a:buClr>
              <a:buSzPts val="3600"/>
              <a:buFont typeface="Trebuchet MS"/>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9" name="Google Shape;59;p6"/>
          <p:cNvSpPr txBox="1"/>
          <p:nvPr>
            <p:ph idx="1" type="body"/>
          </p:nvPr>
        </p:nvSpPr>
        <p:spPr>
          <a:xfrm>
            <a:off x="680322" y="4232171"/>
            <a:ext cx="9613860" cy="1704017"/>
          </a:xfrm>
          <a:prstGeom prst="rect">
            <a:avLst/>
          </a:prstGeom>
          <a:noFill/>
          <a:ln>
            <a:noFill/>
          </a:ln>
        </p:spPr>
        <p:txBody>
          <a:bodyPr anchorCtr="0" anchor="t" bIns="45700" lIns="91425" spcFirstLastPara="1" rIns="91425" wrap="square" tIns="45700">
            <a:normAutofit/>
          </a:bodyPr>
          <a:lstStyle>
            <a:lvl1pPr indent="-228600" lvl="0" marL="457200" algn="r">
              <a:lnSpc>
                <a:spcPct val="90000"/>
              </a:lnSpc>
              <a:spcBef>
                <a:spcPts val="1000"/>
              </a:spcBef>
              <a:spcAft>
                <a:spcPts val="0"/>
              </a:spcAft>
              <a:buClr>
                <a:schemeClr val="lt1"/>
              </a:buClr>
              <a:buSzPts val="2000"/>
              <a:buNone/>
              <a:defRPr sz="2000">
                <a:solidFill>
                  <a:schemeClr val="lt1"/>
                </a:solidFill>
              </a:defRPr>
            </a:lvl1pPr>
            <a:lvl2pPr indent="-228600" lvl="1" marL="914400" algn="l">
              <a:lnSpc>
                <a:spcPct val="90000"/>
              </a:lnSpc>
              <a:spcBef>
                <a:spcPts val="500"/>
              </a:spcBef>
              <a:spcAft>
                <a:spcPts val="0"/>
              </a:spcAft>
              <a:buClr>
                <a:schemeClr val="lt1"/>
              </a:buClr>
              <a:buSzPts val="2000"/>
              <a:buNone/>
              <a:defRPr sz="2000">
                <a:solidFill>
                  <a:schemeClr val="lt1"/>
                </a:solidFill>
              </a:defRPr>
            </a:lvl2pPr>
            <a:lvl3pPr indent="-228600" lvl="2" marL="1371600" algn="l">
              <a:lnSpc>
                <a:spcPct val="90000"/>
              </a:lnSpc>
              <a:spcBef>
                <a:spcPts val="500"/>
              </a:spcBef>
              <a:spcAft>
                <a:spcPts val="0"/>
              </a:spcAft>
              <a:buClr>
                <a:schemeClr val="lt1"/>
              </a:buClr>
              <a:buSzPts val="1800"/>
              <a:buNone/>
              <a:defRPr sz="1800">
                <a:solidFill>
                  <a:schemeClr val="lt1"/>
                </a:solidFill>
              </a:defRPr>
            </a:lvl3pPr>
            <a:lvl4pPr indent="-228600" lvl="3" marL="1828800" algn="l">
              <a:lnSpc>
                <a:spcPct val="90000"/>
              </a:lnSpc>
              <a:spcBef>
                <a:spcPts val="500"/>
              </a:spcBef>
              <a:spcAft>
                <a:spcPts val="0"/>
              </a:spcAft>
              <a:buClr>
                <a:schemeClr val="lt1"/>
              </a:buClr>
              <a:buSzPts val="1600"/>
              <a:buNone/>
              <a:defRPr sz="1600">
                <a:solidFill>
                  <a:schemeClr val="lt1"/>
                </a:solidFill>
              </a:defRPr>
            </a:lvl4pPr>
            <a:lvl5pPr indent="-228600" lvl="4" marL="2286000" algn="l">
              <a:lnSpc>
                <a:spcPct val="90000"/>
              </a:lnSpc>
              <a:spcBef>
                <a:spcPts val="500"/>
              </a:spcBef>
              <a:spcAft>
                <a:spcPts val="0"/>
              </a:spcAft>
              <a:buClr>
                <a:schemeClr val="lt1"/>
              </a:buClr>
              <a:buSzPts val="1600"/>
              <a:buNone/>
              <a:defRPr sz="1600">
                <a:solidFill>
                  <a:schemeClr val="lt1"/>
                </a:solidFill>
              </a:defRPr>
            </a:lvl5pPr>
            <a:lvl6pPr indent="-228600" lvl="5" marL="2743200" algn="l">
              <a:lnSpc>
                <a:spcPct val="90000"/>
              </a:lnSpc>
              <a:spcBef>
                <a:spcPts val="500"/>
              </a:spcBef>
              <a:spcAft>
                <a:spcPts val="0"/>
              </a:spcAft>
              <a:buClr>
                <a:schemeClr val="lt1"/>
              </a:buClr>
              <a:buSzPts val="1600"/>
              <a:buNone/>
              <a:defRPr sz="1600">
                <a:solidFill>
                  <a:schemeClr val="lt1"/>
                </a:solidFill>
              </a:defRPr>
            </a:lvl6pPr>
            <a:lvl7pPr indent="-228600" lvl="6" marL="3200400" algn="l">
              <a:lnSpc>
                <a:spcPct val="90000"/>
              </a:lnSpc>
              <a:spcBef>
                <a:spcPts val="500"/>
              </a:spcBef>
              <a:spcAft>
                <a:spcPts val="0"/>
              </a:spcAft>
              <a:buClr>
                <a:schemeClr val="lt1"/>
              </a:buClr>
              <a:buSzPts val="1600"/>
              <a:buNone/>
              <a:defRPr sz="1600">
                <a:solidFill>
                  <a:schemeClr val="lt1"/>
                </a:solidFill>
              </a:defRPr>
            </a:lvl7pPr>
            <a:lvl8pPr indent="-228600" lvl="7" marL="3657600" algn="l">
              <a:lnSpc>
                <a:spcPct val="90000"/>
              </a:lnSpc>
              <a:spcBef>
                <a:spcPts val="500"/>
              </a:spcBef>
              <a:spcAft>
                <a:spcPts val="0"/>
              </a:spcAft>
              <a:buClr>
                <a:schemeClr val="lt1"/>
              </a:buClr>
              <a:buSzPts val="1600"/>
              <a:buNone/>
              <a:defRPr sz="1600">
                <a:solidFill>
                  <a:schemeClr val="lt1"/>
                </a:solidFill>
              </a:defRPr>
            </a:lvl8pPr>
            <a:lvl9pPr indent="-228600" lvl="8" marL="4114800" algn="l">
              <a:lnSpc>
                <a:spcPct val="90000"/>
              </a:lnSpc>
              <a:spcBef>
                <a:spcPts val="500"/>
              </a:spcBef>
              <a:spcAft>
                <a:spcPts val="0"/>
              </a:spcAft>
              <a:buClr>
                <a:schemeClr val="lt1"/>
              </a:buClr>
              <a:buSzPts val="1600"/>
              <a:buNone/>
              <a:defRPr sz="1600">
                <a:solidFill>
                  <a:schemeClr val="lt1"/>
                </a:solidFill>
              </a:defRPr>
            </a:lvl9pPr>
          </a:lstStyle>
          <a:p/>
        </p:txBody>
      </p:sp>
      <p:sp>
        <p:nvSpPr>
          <p:cNvPr id="60" name="Google Shape;60;p6"/>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6"/>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6"/>
          <p:cNvSpPr txBox="1"/>
          <p:nvPr>
            <p:ph idx="12" type="sldNum"/>
          </p:nvPr>
        </p:nvSpPr>
        <p:spPr>
          <a:xfrm>
            <a:off x="10729455" y="2869895"/>
            <a:ext cx="1154151" cy="1090789"/>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63" name="Shape 63"/>
        <p:cNvGrpSpPr/>
        <p:nvPr/>
      </p:nvGrpSpPr>
      <p:grpSpPr>
        <a:xfrm>
          <a:off x="0" y="0"/>
          <a:ext cx="0" cy="0"/>
          <a:chOff x="0" y="0"/>
          <a:chExt cx="0" cy="0"/>
        </a:xfrm>
      </p:grpSpPr>
      <p:pic>
        <p:nvPicPr>
          <p:cNvPr descr="HD-ShadowLong.png" id="64" name="Google Shape;64;p7"/>
          <p:cNvPicPr preferRelativeResize="0"/>
          <p:nvPr/>
        </p:nvPicPr>
        <p:blipFill rotWithShape="1">
          <a:blip r:embed="rId2">
            <a:alphaModFix/>
          </a:blip>
          <a:srcRect b="0" l="0" r="0" t="0"/>
          <a:stretch/>
        </p:blipFill>
        <p:spPr>
          <a:xfrm>
            <a:off x="1" y="1970240"/>
            <a:ext cx="10437812" cy="321164"/>
          </a:xfrm>
          <a:prstGeom prst="rect">
            <a:avLst/>
          </a:prstGeom>
          <a:noFill/>
          <a:ln>
            <a:noFill/>
          </a:ln>
        </p:spPr>
      </p:pic>
      <p:pic>
        <p:nvPicPr>
          <p:cNvPr descr="HD-ShadowShort.png" id="65" name="Google Shape;65;p7"/>
          <p:cNvPicPr preferRelativeResize="0"/>
          <p:nvPr/>
        </p:nvPicPr>
        <p:blipFill rotWithShape="1">
          <a:blip r:embed="rId3">
            <a:alphaModFix/>
          </a:blip>
          <a:srcRect b="0" l="0" r="0" t="0"/>
          <a:stretch/>
        </p:blipFill>
        <p:spPr>
          <a:xfrm>
            <a:off x="10585826" y="1971234"/>
            <a:ext cx="1602997" cy="144270"/>
          </a:xfrm>
          <a:prstGeom prst="rect">
            <a:avLst/>
          </a:prstGeom>
          <a:noFill/>
          <a:ln>
            <a:noFill/>
          </a:ln>
        </p:spPr>
      </p:pic>
      <p:sp>
        <p:nvSpPr>
          <p:cNvPr id="66" name="Google Shape;66;p7"/>
          <p:cNvSpPr/>
          <p:nvPr/>
        </p:nvSpPr>
        <p:spPr>
          <a:xfrm>
            <a:off x="0" y="609600"/>
            <a:ext cx="10437812" cy="1368198"/>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7"/>
          <p:cNvSpPr/>
          <p:nvPr/>
        </p:nvSpPr>
        <p:spPr>
          <a:xfrm>
            <a:off x="10585827" y="609600"/>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7"/>
          <p:cNvSpPr txBox="1"/>
          <p:nvPr>
            <p:ph type="title"/>
          </p:nvPr>
        </p:nvSpPr>
        <p:spPr>
          <a:xfrm>
            <a:off x="680321" y="753228"/>
            <a:ext cx="9613861" cy="1080938"/>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9" name="Google Shape;69;p7"/>
          <p:cNvSpPr txBox="1"/>
          <p:nvPr>
            <p:ph idx="1" type="body"/>
          </p:nvPr>
        </p:nvSpPr>
        <p:spPr>
          <a:xfrm>
            <a:off x="680320" y="2336873"/>
            <a:ext cx="4698358" cy="3599316"/>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70" name="Google Shape;70;p7"/>
          <p:cNvSpPr txBox="1"/>
          <p:nvPr>
            <p:ph idx="2" type="body"/>
          </p:nvPr>
        </p:nvSpPr>
        <p:spPr>
          <a:xfrm>
            <a:off x="5594123" y="2336873"/>
            <a:ext cx="4700058" cy="3599316"/>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71" name="Google Shape;71;p7"/>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7"/>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7"/>
          <p:cNvSpPr txBox="1"/>
          <p:nvPr>
            <p:ph idx="12" type="sldNum"/>
          </p:nvPr>
        </p:nvSpPr>
        <p:spPr>
          <a:xfrm>
            <a:off x="10729455" y="753227"/>
            <a:ext cx="1154151" cy="1090789"/>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74" name="Shape 74"/>
        <p:cNvGrpSpPr/>
        <p:nvPr/>
      </p:nvGrpSpPr>
      <p:grpSpPr>
        <a:xfrm>
          <a:off x="0" y="0"/>
          <a:ext cx="0" cy="0"/>
          <a:chOff x="0" y="0"/>
          <a:chExt cx="0" cy="0"/>
        </a:xfrm>
      </p:grpSpPr>
      <p:pic>
        <p:nvPicPr>
          <p:cNvPr descr="HD-ShadowLong.png" id="75" name="Google Shape;75;p8"/>
          <p:cNvPicPr preferRelativeResize="0"/>
          <p:nvPr/>
        </p:nvPicPr>
        <p:blipFill rotWithShape="1">
          <a:blip r:embed="rId2">
            <a:alphaModFix/>
          </a:blip>
          <a:srcRect b="0" l="0" r="0" t="0"/>
          <a:stretch/>
        </p:blipFill>
        <p:spPr>
          <a:xfrm>
            <a:off x="1" y="1970240"/>
            <a:ext cx="10437812" cy="321164"/>
          </a:xfrm>
          <a:prstGeom prst="rect">
            <a:avLst/>
          </a:prstGeom>
          <a:noFill/>
          <a:ln>
            <a:noFill/>
          </a:ln>
        </p:spPr>
      </p:pic>
      <p:pic>
        <p:nvPicPr>
          <p:cNvPr descr="HD-ShadowShort.png" id="76" name="Google Shape;76;p8"/>
          <p:cNvPicPr preferRelativeResize="0"/>
          <p:nvPr/>
        </p:nvPicPr>
        <p:blipFill rotWithShape="1">
          <a:blip r:embed="rId3">
            <a:alphaModFix/>
          </a:blip>
          <a:srcRect b="0" l="0" r="0" t="0"/>
          <a:stretch/>
        </p:blipFill>
        <p:spPr>
          <a:xfrm>
            <a:off x="10585826" y="1971234"/>
            <a:ext cx="1602997" cy="144270"/>
          </a:xfrm>
          <a:prstGeom prst="rect">
            <a:avLst/>
          </a:prstGeom>
          <a:noFill/>
          <a:ln>
            <a:noFill/>
          </a:ln>
        </p:spPr>
      </p:pic>
      <p:sp>
        <p:nvSpPr>
          <p:cNvPr id="77" name="Google Shape;77;p8"/>
          <p:cNvSpPr/>
          <p:nvPr/>
        </p:nvSpPr>
        <p:spPr>
          <a:xfrm>
            <a:off x="0" y="609600"/>
            <a:ext cx="10437812" cy="1368198"/>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a:off x="10585827" y="609600"/>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txBox="1"/>
          <p:nvPr>
            <p:ph type="title"/>
          </p:nvPr>
        </p:nvSpPr>
        <p:spPr>
          <a:xfrm>
            <a:off x="680319" y="753229"/>
            <a:ext cx="9613863" cy="1080937"/>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8"/>
          <p:cNvSpPr txBox="1"/>
          <p:nvPr>
            <p:ph idx="1" type="body"/>
          </p:nvPr>
        </p:nvSpPr>
        <p:spPr>
          <a:xfrm>
            <a:off x="906350" y="2336873"/>
            <a:ext cx="4472327" cy="693135"/>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2400"/>
              <a:buNone/>
              <a:defRPr b="1" sz="2400"/>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81" name="Google Shape;81;p8"/>
          <p:cNvSpPr txBox="1"/>
          <p:nvPr>
            <p:ph idx="2" type="body"/>
          </p:nvPr>
        </p:nvSpPr>
        <p:spPr>
          <a:xfrm>
            <a:off x="680322" y="3030008"/>
            <a:ext cx="4698355" cy="2906179"/>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82" name="Google Shape;82;p8"/>
          <p:cNvSpPr txBox="1"/>
          <p:nvPr>
            <p:ph idx="3" type="body"/>
          </p:nvPr>
        </p:nvSpPr>
        <p:spPr>
          <a:xfrm>
            <a:off x="5820154" y="2336873"/>
            <a:ext cx="4474028" cy="692076"/>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2400"/>
              <a:buNone/>
              <a:defRPr b="1" sz="2400"/>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83" name="Google Shape;83;p8"/>
          <p:cNvSpPr txBox="1"/>
          <p:nvPr>
            <p:ph idx="4" type="body"/>
          </p:nvPr>
        </p:nvSpPr>
        <p:spPr>
          <a:xfrm>
            <a:off x="5594123" y="3030008"/>
            <a:ext cx="4700059" cy="2906179"/>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84" name="Google Shape;84;p8"/>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8"/>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8"/>
          <p:cNvSpPr txBox="1"/>
          <p:nvPr>
            <p:ph idx="12" type="sldNum"/>
          </p:nvPr>
        </p:nvSpPr>
        <p:spPr>
          <a:xfrm>
            <a:off x="10729455" y="753227"/>
            <a:ext cx="1154151" cy="1090789"/>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7" name="Shape 87"/>
        <p:cNvGrpSpPr/>
        <p:nvPr/>
      </p:nvGrpSpPr>
      <p:grpSpPr>
        <a:xfrm>
          <a:off x="0" y="0"/>
          <a:ext cx="0" cy="0"/>
          <a:chOff x="0" y="0"/>
          <a:chExt cx="0" cy="0"/>
        </a:xfrm>
      </p:grpSpPr>
      <p:pic>
        <p:nvPicPr>
          <p:cNvPr descr="HD-ShadowLong.png" id="88" name="Google Shape;88;p9"/>
          <p:cNvPicPr preferRelativeResize="0"/>
          <p:nvPr/>
        </p:nvPicPr>
        <p:blipFill rotWithShape="1">
          <a:blip r:embed="rId2">
            <a:alphaModFix/>
          </a:blip>
          <a:srcRect b="0" l="0" r="0" t="0"/>
          <a:stretch/>
        </p:blipFill>
        <p:spPr>
          <a:xfrm>
            <a:off x="1" y="1970240"/>
            <a:ext cx="10437812" cy="321164"/>
          </a:xfrm>
          <a:prstGeom prst="rect">
            <a:avLst/>
          </a:prstGeom>
          <a:noFill/>
          <a:ln>
            <a:noFill/>
          </a:ln>
        </p:spPr>
      </p:pic>
      <p:pic>
        <p:nvPicPr>
          <p:cNvPr descr="HD-ShadowShort.png" id="89" name="Google Shape;89;p9"/>
          <p:cNvPicPr preferRelativeResize="0"/>
          <p:nvPr/>
        </p:nvPicPr>
        <p:blipFill rotWithShape="1">
          <a:blip r:embed="rId3">
            <a:alphaModFix/>
          </a:blip>
          <a:srcRect b="0" l="0" r="0" t="0"/>
          <a:stretch/>
        </p:blipFill>
        <p:spPr>
          <a:xfrm>
            <a:off x="10585826" y="1971234"/>
            <a:ext cx="1602997" cy="144270"/>
          </a:xfrm>
          <a:prstGeom prst="rect">
            <a:avLst/>
          </a:prstGeom>
          <a:noFill/>
          <a:ln>
            <a:noFill/>
          </a:ln>
        </p:spPr>
      </p:pic>
      <p:sp>
        <p:nvSpPr>
          <p:cNvPr id="90" name="Google Shape;90;p9"/>
          <p:cNvSpPr/>
          <p:nvPr/>
        </p:nvSpPr>
        <p:spPr>
          <a:xfrm>
            <a:off x="0" y="609600"/>
            <a:ext cx="10437812" cy="1368198"/>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9"/>
          <p:cNvSpPr/>
          <p:nvPr/>
        </p:nvSpPr>
        <p:spPr>
          <a:xfrm>
            <a:off x="10585827" y="609600"/>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9"/>
          <p:cNvSpPr txBox="1"/>
          <p:nvPr>
            <p:ph type="title"/>
          </p:nvPr>
        </p:nvSpPr>
        <p:spPr>
          <a:xfrm>
            <a:off x="680321" y="753228"/>
            <a:ext cx="9613861" cy="1080938"/>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3" name="Google Shape;93;p9"/>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9"/>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9"/>
          <p:cNvSpPr txBox="1"/>
          <p:nvPr>
            <p:ph idx="12" type="sldNum"/>
          </p:nvPr>
        </p:nvSpPr>
        <p:spPr>
          <a:xfrm>
            <a:off x="10729455" y="753227"/>
            <a:ext cx="1154151" cy="1090789"/>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96" name="Shape 96"/>
        <p:cNvGrpSpPr/>
        <p:nvPr/>
      </p:nvGrpSpPr>
      <p:grpSpPr>
        <a:xfrm>
          <a:off x="0" y="0"/>
          <a:ext cx="0" cy="0"/>
          <a:chOff x="0" y="0"/>
          <a:chExt cx="0" cy="0"/>
        </a:xfrm>
      </p:grpSpPr>
      <p:pic>
        <p:nvPicPr>
          <p:cNvPr descr="HD-ShadowLong.png" id="97" name="Google Shape;97;p10"/>
          <p:cNvPicPr preferRelativeResize="0"/>
          <p:nvPr/>
        </p:nvPicPr>
        <p:blipFill rotWithShape="1">
          <a:blip r:embed="rId2">
            <a:alphaModFix/>
          </a:blip>
          <a:srcRect b="0" l="0" r="0" t="0"/>
          <a:stretch/>
        </p:blipFill>
        <p:spPr>
          <a:xfrm>
            <a:off x="1" y="1970240"/>
            <a:ext cx="10437812" cy="321164"/>
          </a:xfrm>
          <a:prstGeom prst="rect">
            <a:avLst/>
          </a:prstGeom>
          <a:noFill/>
          <a:ln>
            <a:noFill/>
          </a:ln>
        </p:spPr>
      </p:pic>
      <p:pic>
        <p:nvPicPr>
          <p:cNvPr descr="HD-ShadowShort.png" id="98" name="Google Shape;98;p10"/>
          <p:cNvPicPr preferRelativeResize="0"/>
          <p:nvPr/>
        </p:nvPicPr>
        <p:blipFill rotWithShape="1">
          <a:blip r:embed="rId3">
            <a:alphaModFix/>
          </a:blip>
          <a:srcRect b="0" l="0" r="0" t="0"/>
          <a:stretch/>
        </p:blipFill>
        <p:spPr>
          <a:xfrm>
            <a:off x="10585826" y="1971234"/>
            <a:ext cx="1602997" cy="144270"/>
          </a:xfrm>
          <a:prstGeom prst="rect">
            <a:avLst/>
          </a:prstGeom>
          <a:noFill/>
          <a:ln>
            <a:noFill/>
          </a:ln>
        </p:spPr>
      </p:pic>
      <p:sp>
        <p:nvSpPr>
          <p:cNvPr id="99" name="Google Shape;99;p10"/>
          <p:cNvSpPr/>
          <p:nvPr/>
        </p:nvSpPr>
        <p:spPr>
          <a:xfrm>
            <a:off x="0" y="609600"/>
            <a:ext cx="10437812" cy="1368198"/>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0"/>
          <p:cNvSpPr/>
          <p:nvPr/>
        </p:nvSpPr>
        <p:spPr>
          <a:xfrm>
            <a:off x="10585827" y="609600"/>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0"/>
          <p:cNvSpPr txBox="1"/>
          <p:nvPr>
            <p:ph type="title"/>
          </p:nvPr>
        </p:nvSpPr>
        <p:spPr>
          <a:xfrm>
            <a:off x="680321" y="753227"/>
            <a:ext cx="9613859" cy="108094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3600"/>
              <a:buFont typeface="Trebuchet MS"/>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2" name="Google Shape;102;p10"/>
          <p:cNvSpPr txBox="1"/>
          <p:nvPr>
            <p:ph idx="1" type="body"/>
          </p:nvPr>
        </p:nvSpPr>
        <p:spPr>
          <a:xfrm>
            <a:off x="4685846" y="2336873"/>
            <a:ext cx="5608336" cy="3599313"/>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03" name="Google Shape;103;p10"/>
          <p:cNvSpPr txBox="1"/>
          <p:nvPr>
            <p:ph idx="2" type="body"/>
          </p:nvPr>
        </p:nvSpPr>
        <p:spPr>
          <a:xfrm>
            <a:off x="680322" y="2336872"/>
            <a:ext cx="3790078" cy="3599317"/>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104" name="Google Shape;104;p10"/>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5" name="Google Shape;105;p10"/>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6" name="Google Shape;106;p10"/>
          <p:cNvSpPr txBox="1"/>
          <p:nvPr>
            <p:ph idx="12" type="sldNum"/>
          </p:nvPr>
        </p:nvSpPr>
        <p:spPr>
          <a:xfrm>
            <a:off x="10729455" y="753227"/>
            <a:ext cx="1154151" cy="1090789"/>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2.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19" Type="http://schemas.openxmlformats.org/officeDocument/2006/relationships/theme" Target="../theme/theme2.xml"/><Relationship Id="rId6" Type="http://schemas.openxmlformats.org/officeDocument/2006/relationships/slideLayout" Target="../slideLayouts/slideLayout5.xml"/><Relationship Id="rId18" Type="http://schemas.openxmlformats.org/officeDocument/2006/relationships/slideLayout" Target="../slideLayouts/slideLayout17.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6C9E79"/>
            </a:gs>
            <a:gs pos="50000">
              <a:srgbClr val="577C67"/>
            </a:gs>
            <a:gs pos="100000">
              <a:srgbClr val="2D433B"/>
            </a:gs>
          </a:gsLst>
          <a:lin ang="2520000" scaled="0"/>
        </a:gradFill>
      </p:bgPr>
    </p:bg>
    <p:spTree>
      <p:nvGrpSpPr>
        <p:cNvPr id="5" name="Shape 5"/>
        <p:cNvGrpSpPr/>
        <p:nvPr/>
      </p:nvGrpSpPr>
      <p:grpSpPr>
        <a:xfrm>
          <a:off x="0" y="0"/>
          <a:ext cx="0" cy="0"/>
          <a:chOff x="0" y="0"/>
          <a:chExt cx="0" cy="0"/>
        </a:xfrm>
      </p:grpSpPr>
      <p:pic>
        <p:nvPicPr>
          <p:cNvPr descr="hashOverlay-FullResolve.png" id="6" name="Google Shape;6;p1"/>
          <p:cNvPicPr preferRelativeResize="0"/>
          <p:nvPr/>
        </p:nvPicPr>
        <p:blipFill rotWithShape="1">
          <a:blip r:embed="rId1">
            <a:alphaModFix amt="10000"/>
          </a:blip>
          <a:srcRect b="0" l="0" r="0" t="0"/>
          <a:stretch/>
        </p:blipFill>
        <p:spPr>
          <a:xfrm>
            <a:off x="0" y="0"/>
            <a:ext cx="12192000" cy="6858000"/>
          </a:xfrm>
          <a:prstGeom prst="rect">
            <a:avLst/>
          </a:prstGeom>
          <a:noFill/>
          <a:ln>
            <a:noFill/>
          </a:ln>
        </p:spPr>
      </p:pic>
      <p:sp>
        <p:nvSpPr>
          <p:cNvPr id="7" name="Google Shape;7;p1"/>
          <p:cNvSpPr txBox="1"/>
          <p:nvPr>
            <p:ph type="title"/>
          </p:nvPr>
        </p:nvSpPr>
        <p:spPr>
          <a:xfrm>
            <a:off x="680321" y="753228"/>
            <a:ext cx="9613861" cy="1080938"/>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lt1"/>
              </a:buClr>
              <a:buSzPts val="3600"/>
              <a:buFont typeface="Trebuchet MS"/>
              <a:buNone/>
              <a:defRPr b="0" i="0" sz="3600" u="none" cap="none" strike="noStrike">
                <a:solidFill>
                  <a:schemeClr val="lt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 name="Google Shape;8;p1"/>
          <p:cNvSpPr txBox="1"/>
          <p:nvPr>
            <p:ph idx="1" type="body"/>
          </p:nvPr>
        </p:nvSpPr>
        <p:spPr>
          <a:xfrm>
            <a:off x="680321" y="2336873"/>
            <a:ext cx="9613861" cy="3599316"/>
          </a:xfrm>
          <a:prstGeom prst="rect">
            <a:avLst/>
          </a:prstGeom>
          <a:noFill/>
          <a:ln>
            <a:noFill/>
          </a:ln>
        </p:spPr>
        <p:txBody>
          <a:bodyPr anchorCtr="0" anchor="t" bIns="45700" lIns="91425" spcFirstLastPara="1" rIns="91425" wrap="square" tIns="45700">
            <a:normAutofit/>
          </a:bodyPr>
          <a:lstStyle>
            <a:lvl1pPr indent="-355600" lvl="0" marL="457200" marR="0" rtl="0" algn="l">
              <a:lnSpc>
                <a:spcPct val="90000"/>
              </a:lnSpc>
              <a:spcBef>
                <a:spcPts val="1000"/>
              </a:spcBef>
              <a:spcAft>
                <a:spcPts val="0"/>
              </a:spcAft>
              <a:buClr>
                <a:schemeClr val="lt1"/>
              </a:buClr>
              <a:buSzPts val="2000"/>
              <a:buFont typeface="Arial"/>
              <a:buChar char="•"/>
              <a:defRPr b="0" i="0" sz="2000" u="none" cap="none" strike="noStrike">
                <a:solidFill>
                  <a:schemeClr val="lt1"/>
                </a:solidFill>
                <a:latin typeface="Trebuchet MS"/>
                <a:ea typeface="Trebuchet MS"/>
                <a:cs typeface="Trebuchet MS"/>
                <a:sym typeface="Trebuchet MS"/>
              </a:defRPr>
            </a:lvl1pPr>
            <a:lvl2pPr indent="-342900" lvl="1" marL="914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Trebuchet MS"/>
                <a:ea typeface="Trebuchet MS"/>
                <a:cs typeface="Trebuchet MS"/>
                <a:sym typeface="Trebuchet MS"/>
              </a:defRPr>
            </a:lvl2pPr>
            <a:lvl3pPr indent="-330200" lvl="2" marL="1371600" marR="0" rtl="0" algn="l">
              <a:lnSpc>
                <a:spcPct val="90000"/>
              </a:lnSpc>
              <a:spcBef>
                <a:spcPts val="500"/>
              </a:spcBef>
              <a:spcAft>
                <a:spcPts val="0"/>
              </a:spcAft>
              <a:buClr>
                <a:schemeClr val="lt1"/>
              </a:buClr>
              <a:buSzPts val="1600"/>
              <a:buFont typeface="Arial"/>
              <a:buChar char="•"/>
              <a:defRPr b="0" i="0" sz="1600" u="none" cap="none" strike="noStrike">
                <a:solidFill>
                  <a:schemeClr val="lt1"/>
                </a:solidFill>
                <a:latin typeface="Trebuchet MS"/>
                <a:ea typeface="Trebuchet MS"/>
                <a:cs typeface="Trebuchet MS"/>
                <a:sym typeface="Trebuchet MS"/>
              </a:defRPr>
            </a:lvl3pPr>
            <a:lvl4pPr indent="-317500" lvl="3" marL="1828800" marR="0" rtl="0" algn="l">
              <a:lnSpc>
                <a:spcPct val="90000"/>
              </a:lnSpc>
              <a:spcBef>
                <a:spcPts val="500"/>
              </a:spcBef>
              <a:spcAft>
                <a:spcPts val="0"/>
              </a:spcAft>
              <a:buClr>
                <a:schemeClr val="lt1"/>
              </a:buClr>
              <a:buSzPts val="1400"/>
              <a:buFont typeface="Arial"/>
              <a:buChar char="•"/>
              <a:defRPr b="0" i="0" sz="1400" u="none" cap="none" strike="noStrike">
                <a:solidFill>
                  <a:schemeClr val="lt1"/>
                </a:solidFill>
                <a:latin typeface="Trebuchet MS"/>
                <a:ea typeface="Trebuchet MS"/>
                <a:cs typeface="Trebuchet MS"/>
                <a:sym typeface="Trebuchet MS"/>
              </a:defRPr>
            </a:lvl4pPr>
            <a:lvl5pPr indent="-317500" lvl="4" marL="2286000" marR="0" rtl="0" algn="l">
              <a:lnSpc>
                <a:spcPct val="90000"/>
              </a:lnSpc>
              <a:spcBef>
                <a:spcPts val="500"/>
              </a:spcBef>
              <a:spcAft>
                <a:spcPts val="0"/>
              </a:spcAft>
              <a:buClr>
                <a:schemeClr val="lt1"/>
              </a:buClr>
              <a:buSzPts val="1400"/>
              <a:buFont typeface="Arial"/>
              <a:buChar char="•"/>
              <a:defRPr b="0" i="0" sz="1400" u="none" cap="none" strike="noStrike">
                <a:solidFill>
                  <a:schemeClr val="lt1"/>
                </a:solidFill>
                <a:latin typeface="Trebuchet MS"/>
                <a:ea typeface="Trebuchet MS"/>
                <a:cs typeface="Trebuchet MS"/>
                <a:sym typeface="Trebuchet MS"/>
              </a:defRPr>
            </a:lvl5pPr>
            <a:lvl6pPr indent="-317500" lvl="5" marL="2743200" marR="0" rtl="0" algn="l">
              <a:lnSpc>
                <a:spcPct val="90000"/>
              </a:lnSpc>
              <a:spcBef>
                <a:spcPts val="500"/>
              </a:spcBef>
              <a:spcAft>
                <a:spcPts val="0"/>
              </a:spcAft>
              <a:buClr>
                <a:schemeClr val="lt1"/>
              </a:buClr>
              <a:buSzPts val="1400"/>
              <a:buFont typeface="Arial"/>
              <a:buChar char="•"/>
              <a:defRPr b="0" i="0" sz="1400" u="none" cap="none" strike="noStrike">
                <a:solidFill>
                  <a:schemeClr val="lt1"/>
                </a:solidFill>
                <a:latin typeface="Trebuchet MS"/>
                <a:ea typeface="Trebuchet MS"/>
                <a:cs typeface="Trebuchet MS"/>
                <a:sym typeface="Trebuchet MS"/>
              </a:defRPr>
            </a:lvl6pPr>
            <a:lvl7pPr indent="-317500" lvl="6" marL="3200400" marR="0" rtl="0" algn="l">
              <a:lnSpc>
                <a:spcPct val="90000"/>
              </a:lnSpc>
              <a:spcBef>
                <a:spcPts val="500"/>
              </a:spcBef>
              <a:spcAft>
                <a:spcPts val="0"/>
              </a:spcAft>
              <a:buClr>
                <a:schemeClr val="lt1"/>
              </a:buClr>
              <a:buSzPts val="1400"/>
              <a:buFont typeface="Arial"/>
              <a:buChar char="•"/>
              <a:defRPr b="0" i="0" sz="1400" u="none" cap="none" strike="noStrike">
                <a:solidFill>
                  <a:schemeClr val="lt1"/>
                </a:solidFill>
                <a:latin typeface="Trebuchet MS"/>
                <a:ea typeface="Trebuchet MS"/>
                <a:cs typeface="Trebuchet MS"/>
                <a:sym typeface="Trebuchet MS"/>
              </a:defRPr>
            </a:lvl7pPr>
            <a:lvl8pPr indent="-317500" lvl="7" marL="3657600" marR="0" rtl="0" algn="l">
              <a:lnSpc>
                <a:spcPct val="90000"/>
              </a:lnSpc>
              <a:spcBef>
                <a:spcPts val="500"/>
              </a:spcBef>
              <a:spcAft>
                <a:spcPts val="0"/>
              </a:spcAft>
              <a:buClr>
                <a:schemeClr val="lt1"/>
              </a:buClr>
              <a:buSzPts val="1400"/>
              <a:buFont typeface="Arial"/>
              <a:buChar char="•"/>
              <a:defRPr b="0" i="0" sz="1400" u="none" cap="none" strike="noStrike">
                <a:solidFill>
                  <a:schemeClr val="lt1"/>
                </a:solidFill>
                <a:latin typeface="Trebuchet MS"/>
                <a:ea typeface="Trebuchet MS"/>
                <a:cs typeface="Trebuchet MS"/>
                <a:sym typeface="Trebuchet MS"/>
              </a:defRPr>
            </a:lvl8pPr>
            <a:lvl9pPr indent="-317500" lvl="8" marL="4114800" marR="0" rtl="0" algn="l">
              <a:lnSpc>
                <a:spcPct val="90000"/>
              </a:lnSpc>
              <a:spcBef>
                <a:spcPts val="500"/>
              </a:spcBef>
              <a:spcAft>
                <a:spcPts val="0"/>
              </a:spcAft>
              <a:buClr>
                <a:schemeClr val="lt1"/>
              </a:buClr>
              <a:buSzPts val="1400"/>
              <a:buFont typeface="Arial"/>
              <a:buChar char="•"/>
              <a:defRPr b="0" i="0" sz="1400" u="none" cap="none" strike="noStrike">
                <a:solidFill>
                  <a:schemeClr val="lt1"/>
                </a:solidFill>
                <a:latin typeface="Trebuchet MS"/>
                <a:ea typeface="Trebuchet MS"/>
                <a:cs typeface="Trebuchet MS"/>
                <a:sym typeface="Trebuchet MS"/>
              </a:defRPr>
            </a:lvl9pPr>
          </a:lstStyle>
          <a:p/>
        </p:txBody>
      </p:sp>
      <p:sp>
        <p:nvSpPr>
          <p:cNvPr id="9" name="Google Shape;9;p1"/>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050" u="none" cap="none" strike="noStrike">
                <a:solidFill>
                  <a:schemeClr val="lt1"/>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9pPr>
          </a:lstStyle>
          <a:p/>
        </p:txBody>
      </p:sp>
      <p:sp>
        <p:nvSpPr>
          <p:cNvPr id="10" name="Google Shape;10;p1"/>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050" u="none" cap="none" strike="noStrike">
                <a:solidFill>
                  <a:schemeClr val="lt1"/>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9pPr>
          </a:lstStyle>
          <a:p/>
        </p:txBody>
      </p:sp>
      <p:sp>
        <p:nvSpPr>
          <p:cNvPr id="11" name="Google Shape;11;p1"/>
          <p:cNvSpPr txBox="1"/>
          <p:nvPr>
            <p:ph idx="12" type="sldNum"/>
          </p:nvPr>
        </p:nvSpPr>
        <p:spPr>
          <a:xfrm>
            <a:off x="10729455" y="753227"/>
            <a:ext cx="1154151" cy="1090789"/>
          </a:xfrm>
          <a:prstGeom prst="rect">
            <a:avLst/>
          </a:prstGeom>
          <a:noFill/>
          <a:ln>
            <a:noFill/>
          </a:ln>
        </p:spPr>
        <p:txBody>
          <a:bodyPr anchorCtr="0" anchor="ctr" bIns="45700" lIns="91425" spcFirstLastPara="1" rIns="91425" wrap="square" tIns="45700">
            <a:noAutofit/>
          </a:bodyPr>
          <a:lstStyle>
            <a:lvl1pPr indent="0" lvl="0" marL="0" marR="0" rtl="0" algn="l">
              <a:spcBef>
                <a:spcPts val="0"/>
              </a:spcBef>
              <a:buNone/>
              <a:defRPr b="0" i="0" sz="3600" u="none" cap="none" strike="noStrike">
                <a:solidFill>
                  <a:schemeClr val="lt1"/>
                </a:solidFill>
                <a:latin typeface="Trebuchet MS"/>
                <a:ea typeface="Trebuchet MS"/>
                <a:cs typeface="Trebuchet MS"/>
                <a:sym typeface="Trebuchet MS"/>
              </a:defRPr>
            </a:lvl1pPr>
            <a:lvl2pPr indent="0" lvl="1" marL="0" marR="0" rtl="0" algn="l">
              <a:spcBef>
                <a:spcPts val="0"/>
              </a:spcBef>
              <a:buNone/>
              <a:defRPr b="0" i="0" sz="3600" u="none" cap="none" strike="noStrike">
                <a:solidFill>
                  <a:schemeClr val="lt1"/>
                </a:solidFill>
                <a:latin typeface="Trebuchet MS"/>
                <a:ea typeface="Trebuchet MS"/>
                <a:cs typeface="Trebuchet MS"/>
                <a:sym typeface="Trebuchet MS"/>
              </a:defRPr>
            </a:lvl2pPr>
            <a:lvl3pPr indent="0" lvl="2" marL="0" marR="0" rtl="0" algn="l">
              <a:spcBef>
                <a:spcPts val="0"/>
              </a:spcBef>
              <a:buNone/>
              <a:defRPr b="0" i="0" sz="3600" u="none" cap="none" strike="noStrike">
                <a:solidFill>
                  <a:schemeClr val="lt1"/>
                </a:solidFill>
                <a:latin typeface="Trebuchet MS"/>
                <a:ea typeface="Trebuchet MS"/>
                <a:cs typeface="Trebuchet MS"/>
                <a:sym typeface="Trebuchet MS"/>
              </a:defRPr>
            </a:lvl3pPr>
            <a:lvl4pPr indent="0" lvl="3" marL="0" marR="0" rtl="0" algn="l">
              <a:spcBef>
                <a:spcPts val="0"/>
              </a:spcBef>
              <a:buNone/>
              <a:defRPr b="0" i="0" sz="3600" u="none" cap="none" strike="noStrike">
                <a:solidFill>
                  <a:schemeClr val="lt1"/>
                </a:solidFill>
                <a:latin typeface="Trebuchet MS"/>
                <a:ea typeface="Trebuchet MS"/>
                <a:cs typeface="Trebuchet MS"/>
                <a:sym typeface="Trebuchet MS"/>
              </a:defRPr>
            </a:lvl4pPr>
            <a:lvl5pPr indent="0" lvl="4" marL="0" marR="0" rtl="0" algn="l">
              <a:spcBef>
                <a:spcPts val="0"/>
              </a:spcBef>
              <a:buNone/>
              <a:defRPr b="0" i="0" sz="3600" u="none" cap="none" strike="noStrike">
                <a:solidFill>
                  <a:schemeClr val="lt1"/>
                </a:solidFill>
                <a:latin typeface="Trebuchet MS"/>
                <a:ea typeface="Trebuchet MS"/>
                <a:cs typeface="Trebuchet MS"/>
                <a:sym typeface="Trebuchet MS"/>
              </a:defRPr>
            </a:lvl5pPr>
            <a:lvl6pPr indent="0" lvl="5" marL="0" marR="0" rtl="0" algn="l">
              <a:spcBef>
                <a:spcPts val="0"/>
              </a:spcBef>
              <a:buNone/>
              <a:defRPr b="0" i="0" sz="3600" u="none" cap="none" strike="noStrike">
                <a:solidFill>
                  <a:schemeClr val="lt1"/>
                </a:solidFill>
                <a:latin typeface="Trebuchet MS"/>
                <a:ea typeface="Trebuchet MS"/>
                <a:cs typeface="Trebuchet MS"/>
                <a:sym typeface="Trebuchet MS"/>
              </a:defRPr>
            </a:lvl6pPr>
            <a:lvl7pPr indent="0" lvl="6" marL="0" marR="0" rtl="0" algn="l">
              <a:spcBef>
                <a:spcPts val="0"/>
              </a:spcBef>
              <a:buNone/>
              <a:defRPr b="0" i="0" sz="3600" u="none" cap="none" strike="noStrike">
                <a:solidFill>
                  <a:schemeClr val="lt1"/>
                </a:solidFill>
                <a:latin typeface="Trebuchet MS"/>
                <a:ea typeface="Trebuchet MS"/>
                <a:cs typeface="Trebuchet MS"/>
                <a:sym typeface="Trebuchet MS"/>
              </a:defRPr>
            </a:lvl7pPr>
            <a:lvl8pPr indent="0" lvl="7" marL="0" marR="0" rtl="0" algn="l">
              <a:spcBef>
                <a:spcPts val="0"/>
              </a:spcBef>
              <a:buNone/>
              <a:defRPr b="0" i="0" sz="3600" u="none" cap="none" strike="noStrike">
                <a:solidFill>
                  <a:schemeClr val="lt1"/>
                </a:solidFill>
                <a:latin typeface="Trebuchet MS"/>
                <a:ea typeface="Trebuchet MS"/>
                <a:cs typeface="Trebuchet MS"/>
                <a:sym typeface="Trebuchet MS"/>
              </a:defRPr>
            </a:lvl8pPr>
            <a:lvl9pPr indent="0" lvl="8" marL="0" marR="0" rtl="0" algn="l">
              <a:spcBef>
                <a:spcPts val="0"/>
              </a:spcBef>
              <a:buNone/>
              <a:defRPr b="0" i="0" sz="3600" u="none" cap="none" strike="noStrike">
                <a:solidFill>
                  <a:schemeClr val="lt1"/>
                </a:solidFill>
                <a:latin typeface="Trebuchet MS"/>
                <a:ea typeface="Trebuchet MS"/>
                <a:cs typeface="Trebuchet MS"/>
                <a:sym typeface="Trebuchet MS"/>
              </a:defRPr>
            </a:lvl9pPr>
          </a:lstStyle>
          <a:p>
            <a:pPr indent="0" lvl="0" marL="0" rtl="0" algn="l">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3D5948"/>
            </a:gs>
            <a:gs pos="52000">
              <a:srgbClr val="5A9C60"/>
            </a:gs>
            <a:gs pos="93000">
              <a:srgbClr val="57975D"/>
            </a:gs>
            <a:gs pos="100000">
              <a:srgbClr val="57975D"/>
            </a:gs>
          </a:gsLst>
          <a:path path="circle">
            <a:fillToRect l="100%" t="100%"/>
          </a:path>
          <a:tileRect b="-100%" r="-100%"/>
        </a:gradFill>
      </p:bgPr>
    </p:bg>
    <p:spTree>
      <p:nvGrpSpPr>
        <p:cNvPr id="201" name="Shape 201"/>
        <p:cNvGrpSpPr/>
        <p:nvPr/>
      </p:nvGrpSpPr>
      <p:grpSpPr>
        <a:xfrm>
          <a:off x="0" y="0"/>
          <a:ext cx="0" cy="0"/>
          <a:chOff x="0" y="0"/>
          <a:chExt cx="0" cy="0"/>
        </a:xfrm>
      </p:grpSpPr>
      <p:sp>
        <p:nvSpPr>
          <p:cNvPr id="202" name="Google Shape;202;p19"/>
          <p:cNvSpPr txBox="1"/>
          <p:nvPr>
            <p:ph type="ctrTitle"/>
          </p:nvPr>
        </p:nvSpPr>
        <p:spPr>
          <a:xfrm>
            <a:off x="680322" y="2733709"/>
            <a:ext cx="8144134" cy="1373070"/>
          </a:xfrm>
          <a:prstGeom prst="rect">
            <a:avLst/>
          </a:prstGeom>
          <a:noFill/>
          <a:ln>
            <a:noFill/>
          </a:ln>
        </p:spPr>
        <p:txBody>
          <a:bodyPr anchorCtr="0" anchor="b" bIns="45700" lIns="91425" spcFirstLastPara="1" rIns="91425" wrap="square" tIns="45700">
            <a:noAutofit/>
          </a:bodyPr>
          <a:lstStyle/>
          <a:p>
            <a:pPr indent="0" lvl="0" marL="0" rtl="0" algn="r">
              <a:lnSpc>
                <a:spcPct val="90000"/>
              </a:lnSpc>
              <a:spcBef>
                <a:spcPts val="0"/>
              </a:spcBef>
              <a:spcAft>
                <a:spcPts val="0"/>
              </a:spcAft>
              <a:buClr>
                <a:schemeClr val="lt1"/>
              </a:buClr>
              <a:buSzPts val="4800"/>
              <a:buFont typeface="Trebuchet MS"/>
              <a:buNone/>
            </a:pPr>
            <a:r>
              <a:rPr lang="en-US" sz="4800"/>
              <a:t>Group: Developers Geek</a:t>
            </a:r>
            <a:endParaRPr sz="4800"/>
          </a:p>
          <a:p>
            <a:pPr indent="0" lvl="0" marL="0" rtl="0" algn="ctr">
              <a:lnSpc>
                <a:spcPct val="90000"/>
              </a:lnSpc>
              <a:spcBef>
                <a:spcPts val="0"/>
              </a:spcBef>
              <a:spcAft>
                <a:spcPts val="0"/>
              </a:spcAft>
              <a:buClr>
                <a:schemeClr val="lt1"/>
              </a:buClr>
              <a:buSzPts val="4800"/>
              <a:buFont typeface="Trebuchet MS"/>
              <a:buNone/>
            </a:pPr>
            <a:r>
              <a:rPr lang="en-US" sz="4800"/>
              <a:t>Group - 5</a:t>
            </a:r>
            <a:endParaRPr sz="4800"/>
          </a:p>
        </p:txBody>
      </p:sp>
      <p:sp>
        <p:nvSpPr>
          <p:cNvPr id="203" name="Google Shape;203;p19"/>
          <p:cNvSpPr txBox="1"/>
          <p:nvPr>
            <p:ph idx="1" type="subTitle"/>
          </p:nvPr>
        </p:nvSpPr>
        <p:spPr>
          <a:xfrm>
            <a:off x="975744" y="4464378"/>
            <a:ext cx="8144134" cy="1117687"/>
          </a:xfrm>
          <a:prstGeom prst="rect">
            <a:avLst/>
          </a:prstGeom>
          <a:noFill/>
          <a:ln>
            <a:noFill/>
          </a:ln>
        </p:spPr>
        <p:txBody>
          <a:bodyPr anchorCtr="0" anchor="t" bIns="45700" lIns="91425" spcFirstLastPara="1" rIns="91425" wrap="square" tIns="45700">
            <a:normAutofit/>
          </a:bodyPr>
          <a:lstStyle/>
          <a:p>
            <a:pPr indent="0" lvl="0" marL="0" rtl="0" algn="r">
              <a:lnSpc>
                <a:spcPct val="90000"/>
              </a:lnSpc>
              <a:spcBef>
                <a:spcPts val="0"/>
              </a:spcBef>
              <a:spcAft>
                <a:spcPts val="0"/>
              </a:spcAft>
              <a:buClr>
                <a:schemeClr val="lt1"/>
              </a:buClr>
              <a:buSzPts val="2400"/>
              <a:buNone/>
            </a:pPr>
            <a:r>
              <a:rPr lang="en-US" sz="2400"/>
              <a:t>Project Name: Petrol Pump Management System</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28"/>
          <p:cNvSpPr txBox="1"/>
          <p:nvPr>
            <p:ph type="title"/>
          </p:nvPr>
        </p:nvSpPr>
        <p:spPr>
          <a:xfrm>
            <a:off x="680321" y="753228"/>
            <a:ext cx="9613861" cy="108093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rebuchet MS"/>
              <a:buNone/>
            </a:pPr>
            <a:r>
              <a:rPr lang="en-US"/>
              <a:t>Supplier Account module</a:t>
            </a:r>
            <a:r>
              <a:rPr lang="en-US"/>
              <a:t> with interface</a:t>
            </a:r>
            <a:endParaRPr/>
          </a:p>
        </p:txBody>
      </p:sp>
      <p:pic>
        <p:nvPicPr>
          <p:cNvPr id="260" name="Google Shape;260;p28"/>
          <p:cNvPicPr preferRelativeResize="0"/>
          <p:nvPr/>
        </p:nvPicPr>
        <p:blipFill>
          <a:blip r:embed="rId3">
            <a:alphaModFix/>
          </a:blip>
          <a:stretch>
            <a:fillRect/>
          </a:stretch>
        </p:blipFill>
        <p:spPr>
          <a:xfrm>
            <a:off x="2468563" y="2533825"/>
            <a:ext cx="7254876" cy="3858625"/>
          </a:xfrm>
          <a:prstGeom prst="rect">
            <a:avLst/>
          </a:prstGeom>
          <a:noFill/>
          <a:ln>
            <a:noFill/>
          </a:ln>
        </p:spPr>
      </p:pic>
    </p:spTree>
  </p:cSld>
  <p:clrMapOvr>
    <a:masterClrMapping/>
  </p:clrMapOvr>
  <p:transition spd="slow">
    <p:fade thruBlk="1"/>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29"/>
          <p:cNvSpPr txBox="1"/>
          <p:nvPr>
            <p:ph type="title"/>
          </p:nvPr>
        </p:nvSpPr>
        <p:spPr>
          <a:xfrm>
            <a:off x="680321" y="753228"/>
            <a:ext cx="9613861" cy="108093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rebuchet MS"/>
              <a:buNone/>
            </a:pPr>
            <a:r>
              <a:rPr lang="en-US"/>
              <a:t>Employee details module with interface</a:t>
            </a:r>
            <a:endParaRPr/>
          </a:p>
        </p:txBody>
      </p:sp>
      <p:pic>
        <p:nvPicPr>
          <p:cNvPr id="266" name="Google Shape;266;p29"/>
          <p:cNvPicPr preferRelativeResize="0"/>
          <p:nvPr/>
        </p:nvPicPr>
        <p:blipFill>
          <a:blip r:embed="rId3">
            <a:alphaModFix/>
          </a:blip>
          <a:stretch>
            <a:fillRect/>
          </a:stretch>
        </p:blipFill>
        <p:spPr>
          <a:xfrm>
            <a:off x="2701463" y="2641300"/>
            <a:ext cx="6789077" cy="3625800"/>
          </a:xfrm>
          <a:prstGeom prst="rect">
            <a:avLst/>
          </a:prstGeom>
          <a:noFill/>
          <a:ln>
            <a:noFill/>
          </a:ln>
        </p:spPr>
      </p:pic>
    </p:spTree>
  </p:cSld>
  <p:clrMapOvr>
    <a:masterClrMapping/>
  </p:clrMapOvr>
  <p:transition spd="slow">
    <p:fade thruBlk="1"/>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30"/>
          <p:cNvSpPr txBox="1"/>
          <p:nvPr>
            <p:ph type="title"/>
          </p:nvPr>
        </p:nvSpPr>
        <p:spPr>
          <a:xfrm>
            <a:off x="680321" y="753228"/>
            <a:ext cx="9613861" cy="108093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rebuchet MS"/>
              <a:buNone/>
            </a:pPr>
            <a:r>
              <a:rPr lang="en-US"/>
              <a:t>Product Details module</a:t>
            </a:r>
            <a:r>
              <a:rPr lang="en-US"/>
              <a:t> with interface</a:t>
            </a:r>
            <a:endParaRPr/>
          </a:p>
        </p:txBody>
      </p:sp>
      <p:pic>
        <p:nvPicPr>
          <p:cNvPr id="272" name="Google Shape;272;p30"/>
          <p:cNvPicPr preferRelativeResize="0"/>
          <p:nvPr/>
        </p:nvPicPr>
        <p:blipFill>
          <a:blip r:embed="rId3">
            <a:alphaModFix/>
          </a:blip>
          <a:stretch>
            <a:fillRect/>
          </a:stretch>
        </p:blipFill>
        <p:spPr>
          <a:xfrm>
            <a:off x="2992592" y="2605450"/>
            <a:ext cx="6206826" cy="3743400"/>
          </a:xfrm>
          <a:prstGeom prst="rect">
            <a:avLst/>
          </a:prstGeom>
          <a:noFill/>
          <a:ln>
            <a:noFill/>
          </a:ln>
        </p:spPr>
      </p:pic>
    </p:spTree>
  </p:cSld>
  <p:clrMapOvr>
    <a:masterClrMapping/>
  </p:clrMapOvr>
  <p:transition spd="slow">
    <p:fade thruBlk="1"/>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31"/>
          <p:cNvSpPr txBox="1"/>
          <p:nvPr>
            <p:ph type="title"/>
          </p:nvPr>
        </p:nvSpPr>
        <p:spPr>
          <a:xfrm>
            <a:off x="680321" y="753228"/>
            <a:ext cx="9613861" cy="108093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rebuchet MS"/>
              <a:buNone/>
            </a:pPr>
            <a:r>
              <a:rPr lang="en-US"/>
              <a:t>Daily Sales module </a:t>
            </a:r>
            <a:r>
              <a:rPr lang="en-US"/>
              <a:t>with interface</a:t>
            </a:r>
            <a:endParaRPr/>
          </a:p>
        </p:txBody>
      </p:sp>
      <p:pic>
        <p:nvPicPr>
          <p:cNvPr id="278" name="Google Shape;278;p31"/>
          <p:cNvPicPr preferRelativeResize="0"/>
          <p:nvPr/>
        </p:nvPicPr>
        <p:blipFill>
          <a:blip r:embed="rId3">
            <a:alphaModFix/>
          </a:blip>
          <a:stretch>
            <a:fillRect/>
          </a:stretch>
        </p:blipFill>
        <p:spPr>
          <a:xfrm>
            <a:off x="2473938" y="2560575"/>
            <a:ext cx="6026625" cy="3849775"/>
          </a:xfrm>
          <a:prstGeom prst="rect">
            <a:avLst/>
          </a:prstGeom>
          <a:noFill/>
          <a:ln>
            <a:noFill/>
          </a:ln>
        </p:spPr>
      </p:pic>
    </p:spTree>
  </p:cSld>
  <p:clrMapOvr>
    <a:masterClrMapping/>
  </p:clrMapOvr>
  <p:transition spd="slow">
    <p:fade thruBlk="1"/>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32"/>
          <p:cNvSpPr txBox="1"/>
          <p:nvPr>
            <p:ph type="title"/>
          </p:nvPr>
        </p:nvSpPr>
        <p:spPr>
          <a:xfrm>
            <a:off x="680321" y="753228"/>
            <a:ext cx="9613800" cy="1080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rebuchet MS"/>
              <a:buNone/>
            </a:pPr>
            <a:r>
              <a:rPr lang="en-US"/>
              <a:t>Stock Details</a:t>
            </a:r>
            <a:r>
              <a:rPr lang="en-US"/>
              <a:t> module with interface</a:t>
            </a:r>
            <a:endParaRPr/>
          </a:p>
        </p:txBody>
      </p:sp>
      <p:pic>
        <p:nvPicPr>
          <p:cNvPr id="284" name="Google Shape;284;p32"/>
          <p:cNvPicPr preferRelativeResize="0"/>
          <p:nvPr/>
        </p:nvPicPr>
        <p:blipFill>
          <a:blip r:embed="rId3">
            <a:alphaModFix/>
          </a:blip>
          <a:stretch>
            <a:fillRect/>
          </a:stretch>
        </p:blipFill>
        <p:spPr>
          <a:xfrm>
            <a:off x="2547900" y="2498025"/>
            <a:ext cx="7096202" cy="3769076"/>
          </a:xfrm>
          <a:prstGeom prst="rect">
            <a:avLst/>
          </a:prstGeom>
          <a:noFill/>
          <a:ln>
            <a:noFill/>
          </a:ln>
        </p:spPr>
      </p:pic>
    </p:spTree>
  </p:cSld>
  <p:clrMapOvr>
    <a:masterClrMapping/>
  </p:clrMapOvr>
  <p:transition spd="slow">
    <p:fade thruBlk="1"/>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33"/>
          <p:cNvSpPr txBox="1"/>
          <p:nvPr>
            <p:ph type="title"/>
          </p:nvPr>
        </p:nvSpPr>
        <p:spPr>
          <a:xfrm>
            <a:off x="680321" y="753228"/>
            <a:ext cx="9613800" cy="1080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rebuchet MS"/>
              <a:buNone/>
            </a:pPr>
            <a:r>
              <a:rPr lang="en-US"/>
              <a:t>Generate Customer Bill </a:t>
            </a:r>
            <a:r>
              <a:rPr lang="en-US"/>
              <a:t>module with interface</a:t>
            </a:r>
            <a:endParaRPr/>
          </a:p>
        </p:txBody>
      </p:sp>
      <p:pic>
        <p:nvPicPr>
          <p:cNvPr id="290" name="Google Shape;290;p33"/>
          <p:cNvPicPr preferRelativeResize="0"/>
          <p:nvPr/>
        </p:nvPicPr>
        <p:blipFill>
          <a:blip r:embed="rId3">
            <a:alphaModFix/>
          </a:blip>
          <a:stretch>
            <a:fillRect/>
          </a:stretch>
        </p:blipFill>
        <p:spPr>
          <a:xfrm>
            <a:off x="2986237" y="2408500"/>
            <a:ext cx="6219525" cy="4055575"/>
          </a:xfrm>
          <a:prstGeom prst="rect">
            <a:avLst/>
          </a:prstGeom>
          <a:noFill/>
          <a:ln>
            <a:noFill/>
          </a:ln>
        </p:spPr>
      </p:pic>
    </p:spTree>
  </p:cSld>
  <p:clrMapOvr>
    <a:masterClrMapping/>
  </p:clrMapOvr>
  <p:transition spd="slow">
    <p:fade thruBlk="1"/>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34"/>
          <p:cNvSpPr txBox="1"/>
          <p:nvPr>
            <p:ph type="title"/>
          </p:nvPr>
        </p:nvSpPr>
        <p:spPr>
          <a:xfrm>
            <a:off x="680321" y="753228"/>
            <a:ext cx="9613861" cy="108093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rebuchet MS"/>
              <a:buNone/>
            </a:pPr>
            <a:r>
              <a:rPr lang="en-US"/>
              <a:t>Future Implementation</a:t>
            </a:r>
            <a:endParaRPr/>
          </a:p>
        </p:txBody>
      </p:sp>
      <p:sp>
        <p:nvSpPr>
          <p:cNvPr id="296" name="Google Shape;296;p34"/>
          <p:cNvSpPr txBox="1"/>
          <p:nvPr>
            <p:ph idx="1" type="body"/>
          </p:nvPr>
        </p:nvSpPr>
        <p:spPr>
          <a:xfrm>
            <a:off x="680321" y="2336873"/>
            <a:ext cx="9613861" cy="3599316"/>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lt1"/>
              </a:buClr>
              <a:buSzPts val="2400"/>
              <a:buChar char="•"/>
            </a:pPr>
            <a:r>
              <a:rPr lang="en-US">
                <a:latin typeface="Times New Roman"/>
                <a:ea typeface="Times New Roman"/>
                <a:cs typeface="Times New Roman"/>
                <a:sym typeface="Times New Roman"/>
              </a:rPr>
              <a:t>Add chat option for employee to customer, supplier.</a:t>
            </a:r>
            <a:endParaRPr/>
          </a:p>
          <a:p>
            <a:pPr indent="-228600" lvl="0" marL="228600" rtl="0" algn="l">
              <a:lnSpc>
                <a:spcPct val="90000"/>
              </a:lnSpc>
              <a:spcBef>
                <a:spcPts val="1000"/>
              </a:spcBef>
              <a:spcAft>
                <a:spcPts val="0"/>
              </a:spcAft>
              <a:buClr>
                <a:schemeClr val="lt1"/>
              </a:buClr>
              <a:buSzPts val="2400"/>
              <a:buChar char="•"/>
            </a:pPr>
            <a:r>
              <a:rPr lang="en-US">
                <a:latin typeface="Times New Roman"/>
                <a:ea typeface="Times New Roman"/>
                <a:cs typeface="Times New Roman"/>
                <a:sym typeface="Times New Roman"/>
              </a:rPr>
              <a:t>Create a website based on this apps.</a:t>
            </a:r>
            <a:endParaRPr/>
          </a:p>
          <a:p>
            <a:pPr indent="-228600" lvl="0" marL="228600" rtl="0" algn="l">
              <a:lnSpc>
                <a:spcPct val="90000"/>
              </a:lnSpc>
              <a:spcBef>
                <a:spcPts val="1000"/>
              </a:spcBef>
              <a:spcAft>
                <a:spcPts val="0"/>
              </a:spcAft>
              <a:buClr>
                <a:schemeClr val="lt1"/>
              </a:buClr>
              <a:buSzPts val="2400"/>
              <a:buChar char="•"/>
            </a:pPr>
            <a:r>
              <a:rPr lang="en-US">
                <a:latin typeface="Times New Roman"/>
                <a:ea typeface="Times New Roman"/>
                <a:cs typeface="Times New Roman"/>
                <a:sym typeface="Times New Roman"/>
              </a:rPr>
              <a:t>Realtime location direction of that company’s petrol pump branches.</a:t>
            </a:r>
            <a:endParaRPr/>
          </a:p>
          <a:p>
            <a:pPr indent="-228600" lvl="0" marL="228600" rtl="0" algn="l">
              <a:lnSpc>
                <a:spcPct val="90000"/>
              </a:lnSpc>
              <a:spcBef>
                <a:spcPts val="1000"/>
              </a:spcBef>
              <a:spcAft>
                <a:spcPts val="0"/>
              </a:spcAft>
              <a:buClr>
                <a:schemeClr val="lt1"/>
              </a:buClr>
              <a:buSzPts val="2400"/>
              <a:buChar char="•"/>
            </a:pPr>
            <a:r>
              <a:rPr lang="en-US">
                <a:latin typeface="Times New Roman"/>
                <a:ea typeface="Times New Roman"/>
                <a:cs typeface="Times New Roman"/>
                <a:sym typeface="Times New Roman"/>
              </a:rPr>
              <a:t>Updated price list of products.</a:t>
            </a:r>
            <a:endParaRPr/>
          </a:p>
          <a:p>
            <a:pPr indent="-76200" lvl="0" marL="228600" rtl="0" algn="l">
              <a:lnSpc>
                <a:spcPct val="90000"/>
              </a:lnSpc>
              <a:spcBef>
                <a:spcPts val="1000"/>
              </a:spcBef>
              <a:spcAft>
                <a:spcPts val="0"/>
              </a:spcAft>
              <a:buClr>
                <a:schemeClr val="lt1"/>
              </a:buClr>
              <a:buSzPts val="2400"/>
              <a:buNone/>
            </a:pPr>
            <a:r>
              <a:t/>
            </a:r>
            <a:endParaRPr>
              <a:latin typeface="Times New Roman"/>
              <a:ea typeface="Times New Roman"/>
              <a:cs typeface="Times New Roman"/>
              <a:sym typeface="Times New Roman"/>
            </a:endParaRPr>
          </a:p>
          <a:p>
            <a:pPr indent="-76200" lvl="0" marL="228600" rtl="0" algn="l">
              <a:lnSpc>
                <a:spcPct val="90000"/>
              </a:lnSpc>
              <a:spcBef>
                <a:spcPts val="1000"/>
              </a:spcBef>
              <a:spcAft>
                <a:spcPts val="0"/>
              </a:spcAft>
              <a:buClr>
                <a:schemeClr val="lt1"/>
              </a:buClr>
              <a:buSzPts val="2400"/>
              <a:buNone/>
            </a:pPr>
            <a:r>
              <a:t/>
            </a:r>
            <a:endParaRPr>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35"/>
          <p:cNvSpPr txBox="1"/>
          <p:nvPr>
            <p:ph type="title"/>
          </p:nvPr>
        </p:nvSpPr>
        <p:spPr>
          <a:xfrm>
            <a:off x="680321" y="753228"/>
            <a:ext cx="9613861" cy="108093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rebuchet MS"/>
              <a:buNone/>
            </a:pPr>
            <a:r>
              <a:rPr lang="en-US"/>
              <a:t>Conclusion</a:t>
            </a:r>
            <a:endParaRPr/>
          </a:p>
        </p:txBody>
      </p:sp>
      <p:sp>
        <p:nvSpPr>
          <p:cNvPr id="302" name="Google Shape;302;p35"/>
          <p:cNvSpPr txBox="1"/>
          <p:nvPr>
            <p:ph idx="1" type="body"/>
          </p:nvPr>
        </p:nvSpPr>
        <p:spPr>
          <a:xfrm>
            <a:off x="680321" y="2336873"/>
            <a:ext cx="9613861" cy="3599316"/>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lt1"/>
              </a:buClr>
              <a:buSzPts val="2400"/>
              <a:buChar char="•"/>
            </a:pPr>
            <a:r>
              <a:rPr lang="en-US">
                <a:latin typeface="Times New Roman"/>
                <a:ea typeface="Times New Roman"/>
                <a:cs typeface="Times New Roman"/>
                <a:sym typeface="Times New Roman"/>
              </a:rPr>
              <a:t>This project uses an MS Access database. Information stored on the database is retrieved easily with each and every detail. All the daily reports can also be generated from the system. Petrol Pump Management System project helps in the management of a petrol pump transaction and their products within a short period of time. This project is easy to operate and understood by the users. It is very user friendly and easy to handle.</a:t>
            </a:r>
            <a:endParaRPr/>
          </a:p>
        </p:txBody>
      </p:sp>
    </p:spTree>
  </p:cSld>
  <p:clrMapOvr>
    <a:masterClrMapping/>
  </p:clrMapOvr>
  <p:transition spd="slow">
    <p:fade thruBlk="1"/>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36"/>
          <p:cNvSpPr txBox="1"/>
          <p:nvPr/>
        </p:nvSpPr>
        <p:spPr>
          <a:xfrm>
            <a:off x="2642381" y="1712741"/>
            <a:ext cx="6682154" cy="3046988"/>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9600" u="none" cap="none" strike="noStrike">
                <a:solidFill>
                  <a:schemeClr val="lt1"/>
                </a:solidFill>
                <a:latin typeface="Corben"/>
                <a:ea typeface="Corben"/>
                <a:cs typeface="Corben"/>
                <a:sym typeface="Corben"/>
              </a:rPr>
              <a:t>Thank You</a:t>
            </a:r>
            <a:endParaRPr/>
          </a:p>
        </p:txBody>
      </p:sp>
    </p:spTree>
  </p:cSld>
  <p:clrMapOvr>
    <a:masterClrMapping/>
  </p:clrMapOvr>
  <mc:AlternateContent>
    <mc:Choice Requires="p14">
      <p:transition spd="slow" p14:dur="4000">
        <p:fade thruBlk="1"/>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20"/>
          <p:cNvSpPr txBox="1"/>
          <p:nvPr>
            <p:ph type="title"/>
          </p:nvPr>
        </p:nvSpPr>
        <p:spPr>
          <a:xfrm>
            <a:off x="669222" y="753228"/>
            <a:ext cx="9624960" cy="108093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rebuchet MS"/>
              <a:buNone/>
            </a:pPr>
            <a:r>
              <a:rPr lang="en-US"/>
              <a:t>Group Member</a:t>
            </a:r>
            <a:endParaRPr/>
          </a:p>
        </p:txBody>
      </p:sp>
      <p:sp>
        <p:nvSpPr>
          <p:cNvPr id="209" name="Google Shape;209;p20"/>
          <p:cNvSpPr txBox="1"/>
          <p:nvPr>
            <p:ph idx="1" type="body"/>
          </p:nvPr>
        </p:nvSpPr>
        <p:spPr>
          <a:xfrm>
            <a:off x="669222" y="3942897"/>
            <a:ext cx="3070034" cy="1080938"/>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lt1"/>
              </a:buClr>
              <a:buSzPts val="2400"/>
              <a:buNone/>
            </a:pPr>
            <a:r>
              <a:rPr lang="en-US"/>
              <a:t>Momin Ali</a:t>
            </a:r>
            <a:endParaRPr/>
          </a:p>
          <a:p>
            <a:pPr indent="0" lvl="0" marL="0" rtl="0" algn="l">
              <a:lnSpc>
                <a:spcPct val="90000"/>
              </a:lnSpc>
              <a:spcBef>
                <a:spcPts val="1000"/>
              </a:spcBef>
              <a:spcAft>
                <a:spcPts val="0"/>
              </a:spcAft>
              <a:buClr>
                <a:schemeClr val="lt1"/>
              </a:buClr>
              <a:buSzPts val="2400"/>
              <a:buNone/>
            </a:pPr>
            <a:r>
              <a:rPr lang="en-US"/>
              <a:t>ID: 17182103011</a:t>
            </a:r>
            <a:endParaRPr/>
          </a:p>
        </p:txBody>
      </p:sp>
      <p:sp>
        <p:nvSpPr>
          <p:cNvPr id="210" name="Google Shape;210;p20"/>
          <p:cNvSpPr txBox="1"/>
          <p:nvPr>
            <p:ph idx="5" type="body"/>
          </p:nvPr>
        </p:nvSpPr>
        <p:spPr>
          <a:xfrm>
            <a:off x="669231" y="2348063"/>
            <a:ext cx="3070025" cy="1080937"/>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lt1"/>
              </a:buClr>
              <a:buSzPts val="2400"/>
              <a:buNone/>
            </a:pPr>
            <a:r>
              <a:rPr lang="en-US"/>
              <a:t>Shakil Ahmed</a:t>
            </a:r>
            <a:endParaRPr/>
          </a:p>
          <a:p>
            <a:pPr indent="0" lvl="0" marL="0" rtl="0" algn="l">
              <a:lnSpc>
                <a:spcPct val="90000"/>
              </a:lnSpc>
              <a:spcBef>
                <a:spcPts val="1000"/>
              </a:spcBef>
              <a:spcAft>
                <a:spcPts val="0"/>
              </a:spcAft>
              <a:buClr>
                <a:schemeClr val="lt1"/>
              </a:buClr>
              <a:buSzPts val="2400"/>
              <a:buNone/>
            </a:pPr>
            <a:r>
              <a:rPr lang="en-US"/>
              <a:t>ID: 17182103010</a:t>
            </a:r>
            <a:endParaRPr/>
          </a:p>
        </p:txBody>
      </p:sp>
      <p:sp>
        <p:nvSpPr>
          <p:cNvPr id="211" name="Google Shape;211;p20"/>
          <p:cNvSpPr txBox="1"/>
          <p:nvPr/>
        </p:nvSpPr>
        <p:spPr>
          <a:xfrm>
            <a:off x="4374529" y="2316818"/>
            <a:ext cx="3587497" cy="1080938"/>
          </a:xfrm>
          <a:prstGeom prst="rect">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Clr>
                <a:schemeClr val="lt1"/>
              </a:buClr>
              <a:buSzPts val="2400"/>
              <a:buFont typeface="Arial"/>
              <a:buNone/>
            </a:pPr>
            <a:r>
              <a:rPr b="0" i="0" lang="en-US" sz="2400" u="none" cap="none" strike="noStrike">
                <a:solidFill>
                  <a:schemeClr val="lt1"/>
                </a:solidFill>
                <a:latin typeface="Trebuchet MS"/>
                <a:ea typeface="Trebuchet MS"/>
                <a:cs typeface="Trebuchet MS"/>
                <a:sym typeface="Trebuchet MS"/>
              </a:rPr>
              <a:t>Arifur Rahman Kawser</a:t>
            </a:r>
            <a:endParaRPr/>
          </a:p>
          <a:p>
            <a:pPr indent="0" lvl="0" marL="0" marR="0" rtl="0" algn="l">
              <a:lnSpc>
                <a:spcPct val="90000"/>
              </a:lnSpc>
              <a:spcBef>
                <a:spcPts val="1000"/>
              </a:spcBef>
              <a:spcAft>
                <a:spcPts val="0"/>
              </a:spcAft>
              <a:buClr>
                <a:schemeClr val="lt1"/>
              </a:buClr>
              <a:buSzPts val="2400"/>
              <a:buFont typeface="Arial"/>
              <a:buNone/>
            </a:pPr>
            <a:r>
              <a:rPr b="0" i="0" lang="en-US" sz="2400" u="none" cap="none" strike="noStrike">
                <a:solidFill>
                  <a:schemeClr val="lt1"/>
                </a:solidFill>
                <a:latin typeface="Trebuchet MS"/>
                <a:ea typeface="Trebuchet MS"/>
                <a:cs typeface="Trebuchet MS"/>
                <a:sym typeface="Trebuchet MS"/>
              </a:rPr>
              <a:t>ID: 17182103012</a:t>
            </a:r>
            <a:endParaRPr/>
          </a:p>
        </p:txBody>
      </p:sp>
    </p:spTree>
  </p:cSld>
  <p:clrMapOvr>
    <a:masterClrMapping/>
  </p:clrMapOvr>
  <p:transition spd="slow">
    <p:fade thruBlk="1"/>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21"/>
          <p:cNvSpPr txBox="1"/>
          <p:nvPr>
            <p:ph type="title"/>
          </p:nvPr>
        </p:nvSpPr>
        <p:spPr>
          <a:xfrm>
            <a:off x="680321" y="753228"/>
            <a:ext cx="9613861" cy="108093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rebuchet MS"/>
              <a:buNone/>
            </a:pPr>
            <a:r>
              <a:rPr lang="en-US"/>
              <a:t>Introduction </a:t>
            </a:r>
            <a:endParaRPr/>
          </a:p>
        </p:txBody>
      </p:sp>
      <p:sp>
        <p:nvSpPr>
          <p:cNvPr id="217" name="Google Shape;217;p21"/>
          <p:cNvSpPr txBox="1"/>
          <p:nvPr>
            <p:ph idx="1" type="body"/>
          </p:nvPr>
        </p:nvSpPr>
        <p:spPr>
          <a:xfrm>
            <a:off x="680321" y="2505456"/>
            <a:ext cx="10011125" cy="285433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lt1"/>
              </a:buClr>
              <a:buSzPts val="2400"/>
              <a:buNone/>
            </a:pPr>
            <a:r>
              <a:rPr b="1" lang="en-US">
                <a:latin typeface="Times New Roman"/>
                <a:ea typeface="Times New Roman"/>
                <a:cs typeface="Times New Roman"/>
                <a:sym typeface="Times New Roman"/>
              </a:rPr>
              <a:t>Petrol pump management system</a:t>
            </a:r>
            <a:r>
              <a:rPr lang="en-US">
                <a:latin typeface="Times New Roman"/>
                <a:ea typeface="Times New Roman"/>
                <a:cs typeface="Times New Roman"/>
                <a:sym typeface="Times New Roman"/>
              </a:rPr>
              <a:t> is a complete accounting &amp; inventory system for pet</a:t>
            </a:r>
            <a:r>
              <a:rPr lang="en-US">
                <a:latin typeface="Times New Roman"/>
                <a:ea typeface="Times New Roman"/>
                <a:cs typeface="Times New Roman"/>
                <a:sym typeface="Times New Roman"/>
              </a:rPr>
              <a:t>rol pumps. This software</a:t>
            </a:r>
            <a:r>
              <a:rPr lang="en-US">
                <a:latin typeface="Times New Roman"/>
                <a:ea typeface="Times New Roman"/>
                <a:cs typeface="Times New Roman"/>
                <a:sym typeface="Times New Roman"/>
              </a:rPr>
              <a:t> covers all the functionality of a petrol pump from meter reading to lubricant sales, credit sales, dip stock v/s actual stock etc. All the information about sale, purchase, stock will be maintain properly in this system. The project is developed using C# Language.</a:t>
            </a:r>
            <a:endParaRPr>
              <a:latin typeface="Times New Roman"/>
              <a:ea typeface="Times New Roman"/>
              <a:cs typeface="Times New Roman"/>
              <a:sym typeface="Times New Roman"/>
            </a:endParaRPr>
          </a:p>
        </p:txBody>
      </p:sp>
    </p:spTree>
  </p:cSld>
  <p:clrMapOvr>
    <a:masterClrMapping/>
  </p:clrMapOvr>
  <p:transition spd="slow">
    <p:fade thruBlk="1"/>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22"/>
          <p:cNvSpPr txBox="1"/>
          <p:nvPr>
            <p:ph type="title"/>
          </p:nvPr>
        </p:nvSpPr>
        <p:spPr>
          <a:xfrm>
            <a:off x="680321" y="753228"/>
            <a:ext cx="9613861" cy="108093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rebuchet MS"/>
              <a:buNone/>
            </a:pPr>
            <a:r>
              <a:rPr lang="en-US"/>
              <a:t>Purpose of the Application</a:t>
            </a:r>
            <a:endParaRPr/>
          </a:p>
        </p:txBody>
      </p:sp>
      <p:sp>
        <p:nvSpPr>
          <p:cNvPr id="223" name="Google Shape;223;p22"/>
          <p:cNvSpPr txBox="1"/>
          <p:nvPr>
            <p:ph idx="1" type="body"/>
          </p:nvPr>
        </p:nvSpPr>
        <p:spPr>
          <a:xfrm>
            <a:off x="680321" y="2336873"/>
            <a:ext cx="9613861" cy="3599316"/>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lt1"/>
              </a:buClr>
              <a:buSzPts val="2400"/>
              <a:buFont typeface="Arial"/>
              <a:buNone/>
            </a:pPr>
            <a:r>
              <a:rPr lang="en-US">
                <a:latin typeface="Times New Roman"/>
                <a:ea typeface="Times New Roman"/>
                <a:cs typeface="Times New Roman"/>
                <a:sym typeface="Times New Roman"/>
              </a:rPr>
              <a:t>The main objective of this system is to maintain their sales detail, employee detail in files and folders. They use to keep the record of petrol and diesel  sold, inventry,Supplier, Customers, etc in a register.  A daily register is maintained to keep track of sales. The Project is based on a concept to maintain and generate the petrol pump’s transaction.</a:t>
            </a:r>
            <a:endParaRPr>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23"/>
          <p:cNvSpPr txBox="1"/>
          <p:nvPr>
            <p:ph type="title"/>
          </p:nvPr>
        </p:nvSpPr>
        <p:spPr>
          <a:xfrm>
            <a:off x="680321" y="753228"/>
            <a:ext cx="9613861" cy="108093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rebuchet MS"/>
              <a:buNone/>
            </a:pPr>
            <a:r>
              <a:rPr lang="en-US"/>
              <a:t>Tools Used</a:t>
            </a:r>
            <a:endParaRPr/>
          </a:p>
        </p:txBody>
      </p:sp>
      <p:sp>
        <p:nvSpPr>
          <p:cNvPr id="229" name="Google Shape;229;p23"/>
          <p:cNvSpPr txBox="1"/>
          <p:nvPr>
            <p:ph idx="1" type="body"/>
          </p:nvPr>
        </p:nvSpPr>
        <p:spPr>
          <a:xfrm>
            <a:off x="680321" y="2336873"/>
            <a:ext cx="9613800" cy="3599400"/>
          </a:xfrm>
          <a:prstGeom prst="rect">
            <a:avLst/>
          </a:prstGeom>
          <a:noFill/>
          <a:ln>
            <a:noFill/>
          </a:ln>
        </p:spPr>
        <p:txBody>
          <a:bodyPr anchorCtr="0" anchor="t" bIns="45700" lIns="91425" spcFirstLastPara="1" rIns="91425" wrap="square" tIns="45700">
            <a:normAutofit/>
          </a:bodyPr>
          <a:lstStyle/>
          <a:p>
            <a:pPr indent="-381000" lvl="0" marL="457200" rtl="0" algn="l">
              <a:lnSpc>
                <a:spcPct val="90000"/>
              </a:lnSpc>
              <a:spcBef>
                <a:spcPts val="0"/>
              </a:spcBef>
              <a:spcAft>
                <a:spcPts val="0"/>
              </a:spcAft>
              <a:buSzPts val="2400"/>
              <a:buFont typeface="Times New Roman"/>
              <a:buChar char="•"/>
            </a:pPr>
            <a:r>
              <a:rPr lang="en-US">
                <a:latin typeface="Times New Roman"/>
                <a:ea typeface="Times New Roman"/>
                <a:cs typeface="Times New Roman"/>
                <a:sym typeface="Times New Roman"/>
              </a:rPr>
              <a:t>Visual Studio IDE</a:t>
            </a:r>
            <a:endParaRPr>
              <a:latin typeface="Times New Roman"/>
              <a:ea typeface="Times New Roman"/>
              <a:cs typeface="Times New Roman"/>
              <a:sym typeface="Times New Roman"/>
            </a:endParaRPr>
          </a:p>
          <a:p>
            <a:pPr indent="-381000" lvl="0" marL="457200" rtl="0" algn="l">
              <a:lnSpc>
                <a:spcPct val="90000"/>
              </a:lnSpc>
              <a:spcBef>
                <a:spcPts val="0"/>
              </a:spcBef>
              <a:spcAft>
                <a:spcPts val="0"/>
              </a:spcAft>
              <a:buSzPts val="2400"/>
              <a:buFont typeface="Times New Roman"/>
              <a:buChar char="•"/>
            </a:pPr>
            <a:r>
              <a:rPr lang="en-US">
                <a:latin typeface="Times New Roman"/>
                <a:ea typeface="Times New Roman"/>
                <a:cs typeface="Times New Roman"/>
                <a:sym typeface="Times New Roman"/>
              </a:rPr>
              <a:t>MS Access Database</a:t>
            </a:r>
            <a:endParaRPr>
              <a:latin typeface="Times New Roman"/>
              <a:ea typeface="Times New Roman"/>
              <a:cs typeface="Times New Roman"/>
              <a:sym typeface="Times New Roman"/>
            </a:endParaRPr>
          </a:p>
          <a:p>
            <a:pPr indent="0" lvl="0" marL="457200" rtl="0" algn="l">
              <a:lnSpc>
                <a:spcPct val="90000"/>
              </a:lnSpc>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24"/>
          <p:cNvSpPr txBox="1"/>
          <p:nvPr>
            <p:ph type="title"/>
          </p:nvPr>
        </p:nvSpPr>
        <p:spPr>
          <a:xfrm>
            <a:off x="680321" y="753228"/>
            <a:ext cx="9613800" cy="1080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rebuchet MS"/>
              <a:buNone/>
            </a:pPr>
            <a:r>
              <a:rPr lang="en-US"/>
              <a:t>Features of this Software</a:t>
            </a:r>
            <a:endParaRPr/>
          </a:p>
        </p:txBody>
      </p:sp>
      <p:sp>
        <p:nvSpPr>
          <p:cNvPr id="235" name="Google Shape;235;p24"/>
          <p:cNvSpPr txBox="1"/>
          <p:nvPr>
            <p:ph idx="1" type="body"/>
          </p:nvPr>
        </p:nvSpPr>
        <p:spPr>
          <a:xfrm>
            <a:off x="680320" y="2336873"/>
            <a:ext cx="4698300" cy="3599400"/>
          </a:xfrm>
          <a:prstGeom prst="rect">
            <a:avLst/>
          </a:prstGeom>
          <a:noFill/>
          <a:ln>
            <a:noFill/>
          </a:ln>
        </p:spPr>
        <p:txBody>
          <a:bodyPr anchorCtr="0" anchor="t" bIns="45700" lIns="91425" spcFirstLastPara="1" rIns="91425" wrap="square" tIns="45700">
            <a:normAutofit/>
          </a:bodyPr>
          <a:lstStyle/>
          <a:p>
            <a:pPr indent="-342900" lvl="0" marL="457200" rtl="0" algn="l">
              <a:lnSpc>
                <a:spcPct val="90000"/>
              </a:lnSpc>
              <a:spcBef>
                <a:spcPts val="0"/>
              </a:spcBef>
              <a:spcAft>
                <a:spcPts val="0"/>
              </a:spcAft>
              <a:buSzPts val="1800"/>
              <a:buFont typeface="Trebuchet MS"/>
              <a:buAutoNum type="arabicPeriod"/>
            </a:pPr>
            <a:r>
              <a:rPr lang="en-US"/>
              <a:t>Login</a:t>
            </a:r>
            <a:endParaRPr/>
          </a:p>
          <a:p>
            <a:pPr indent="-342900" lvl="0" marL="457200" rtl="0" algn="l">
              <a:lnSpc>
                <a:spcPct val="90000"/>
              </a:lnSpc>
              <a:spcBef>
                <a:spcPts val="0"/>
              </a:spcBef>
              <a:spcAft>
                <a:spcPts val="0"/>
              </a:spcAft>
              <a:buSzPts val="1800"/>
              <a:buFont typeface="Trebuchet MS"/>
              <a:buAutoNum type="arabicPeriod"/>
            </a:pPr>
            <a:r>
              <a:rPr lang="en-US"/>
              <a:t>Bank Account Details</a:t>
            </a:r>
            <a:endParaRPr/>
          </a:p>
          <a:p>
            <a:pPr indent="-342900" lvl="0" marL="457200" rtl="0" algn="l">
              <a:lnSpc>
                <a:spcPct val="90000"/>
              </a:lnSpc>
              <a:spcBef>
                <a:spcPts val="0"/>
              </a:spcBef>
              <a:spcAft>
                <a:spcPts val="0"/>
              </a:spcAft>
              <a:buSzPts val="1800"/>
              <a:buFont typeface="Trebuchet MS"/>
              <a:buAutoNum type="arabicPeriod"/>
            </a:pPr>
            <a:r>
              <a:rPr lang="en-US"/>
              <a:t>Customer Account Details</a:t>
            </a:r>
            <a:endParaRPr/>
          </a:p>
          <a:p>
            <a:pPr indent="-342900" lvl="0" marL="457200" rtl="0" algn="l">
              <a:lnSpc>
                <a:spcPct val="90000"/>
              </a:lnSpc>
              <a:spcBef>
                <a:spcPts val="0"/>
              </a:spcBef>
              <a:spcAft>
                <a:spcPts val="0"/>
              </a:spcAft>
              <a:buSzPts val="1800"/>
              <a:buFont typeface="Trebuchet MS"/>
              <a:buAutoNum type="arabicPeriod"/>
            </a:pPr>
            <a:r>
              <a:rPr lang="en-US"/>
              <a:t>Customer Deposit Pump Account Detail</a:t>
            </a:r>
            <a:endParaRPr/>
          </a:p>
          <a:p>
            <a:pPr indent="-342900" lvl="0" marL="457200" rtl="0" algn="l">
              <a:lnSpc>
                <a:spcPct val="90000"/>
              </a:lnSpc>
              <a:spcBef>
                <a:spcPts val="0"/>
              </a:spcBef>
              <a:spcAft>
                <a:spcPts val="0"/>
              </a:spcAft>
              <a:buSzPts val="1800"/>
              <a:buFont typeface="Trebuchet MS"/>
              <a:buAutoNum type="arabicPeriod"/>
            </a:pPr>
            <a:r>
              <a:rPr lang="en-US"/>
              <a:t>Supplier Account</a:t>
            </a:r>
            <a:endParaRPr/>
          </a:p>
          <a:p>
            <a:pPr indent="-342900" lvl="0" marL="457200" rtl="0" algn="l">
              <a:lnSpc>
                <a:spcPct val="90000"/>
              </a:lnSpc>
              <a:spcBef>
                <a:spcPts val="0"/>
              </a:spcBef>
              <a:spcAft>
                <a:spcPts val="0"/>
              </a:spcAft>
              <a:buSzPts val="1800"/>
              <a:buFont typeface="Trebuchet MS"/>
              <a:buAutoNum type="arabicPeriod"/>
            </a:pPr>
            <a:r>
              <a:rPr lang="en-US"/>
              <a:t>Supplier Withdraw Pump Accounts detail</a:t>
            </a:r>
            <a:endParaRPr/>
          </a:p>
          <a:p>
            <a:pPr indent="-342900" lvl="0" marL="457200" rtl="0" algn="l">
              <a:lnSpc>
                <a:spcPct val="90000"/>
              </a:lnSpc>
              <a:spcBef>
                <a:spcPts val="0"/>
              </a:spcBef>
              <a:spcAft>
                <a:spcPts val="0"/>
              </a:spcAft>
              <a:buSzPts val="1800"/>
              <a:buFont typeface="Trebuchet MS"/>
              <a:buAutoNum type="arabicPeriod"/>
            </a:pPr>
            <a:r>
              <a:rPr lang="en-US"/>
              <a:t>Employee Details</a:t>
            </a:r>
            <a:endParaRPr/>
          </a:p>
          <a:p>
            <a:pPr indent="-342900" lvl="0" marL="457200" rtl="0" algn="l">
              <a:lnSpc>
                <a:spcPct val="90000"/>
              </a:lnSpc>
              <a:spcBef>
                <a:spcPts val="0"/>
              </a:spcBef>
              <a:spcAft>
                <a:spcPts val="0"/>
              </a:spcAft>
              <a:buSzPts val="1800"/>
              <a:buFont typeface="Trebuchet MS"/>
              <a:buAutoNum type="arabicPeriod"/>
            </a:pPr>
            <a:r>
              <a:rPr lang="en-US"/>
              <a:t>Product Details</a:t>
            </a:r>
            <a:endParaRPr/>
          </a:p>
        </p:txBody>
      </p:sp>
      <p:sp>
        <p:nvSpPr>
          <p:cNvPr id="236" name="Google Shape;236;p24"/>
          <p:cNvSpPr txBox="1"/>
          <p:nvPr>
            <p:ph idx="2" type="body"/>
          </p:nvPr>
        </p:nvSpPr>
        <p:spPr>
          <a:xfrm>
            <a:off x="5594123" y="2336873"/>
            <a:ext cx="4700100" cy="35994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Clr>
                <a:schemeClr val="dk1"/>
              </a:buClr>
              <a:buSzPts val="1100"/>
              <a:buFont typeface="Arial"/>
              <a:buNone/>
            </a:pPr>
            <a:r>
              <a:rPr lang="en-US"/>
              <a:t>9. </a:t>
            </a:r>
            <a:r>
              <a:rPr lang="en-US"/>
              <a:t>Lubricant Details</a:t>
            </a:r>
            <a:endParaRPr/>
          </a:p>
          <a:p>
            <a:pPr indent="0" lvl="0" marL="0" rtl="0" algn="l">
              <a:spcBef>
                <a:spcPts val="1000"/>
              </a:spcBef>
              <a:spcAft>
                <a:spcPts val="0"/>
              </a:spcAft>
              <a:buClr>
                <a:schemeClr val="dk1"/>
              </a:buClr>
              <a:buSzPts val="1100"/>
              <a:buFont typeface="Arial"/>
              <a:buNone/>
            </a:pPr>
            <a:r>
              <a:rPr lang="en-US"/>
              <a:t>10. Ledger Details</a:t>
            </a:r>
            <a:endParaRPr/>
          </a:p>
          <a:p>
            <a:pPr indent="0" lvl="0" marL="0" rtl="0" algn="l">
              <a:spcBef>
                <a:spcPts val="1000"/>
              </a:spcBef>
              <a:spcAft>
                <a:spcPts val="0"/>
              </a:spcAft>
              <a:buClr>
                <a:schemeClr val="dk1"/>
              </a:buClr>
              <a:buSzPts val="1100"/>
              <a:buFont typeface="Arial"/>
              <a:buNone/>
            </a:pPr>
            <a:r>
              <a:rPr lang="en-US"/>
              <a:t>11. Daily Sales</a:t>
            </a:r>
            <a:endParaRPr/>
          </a:p>
          <a:p>
            <a:pPr indent="0" lvl="0" marL="0" rtl="0" algn="l">
              <a:spcBef>
                <a:spcPts val="1000"/>
              </a:spcBef>
              <a:spcAft>
                <a:spcPts val="0"/>
              </a:spcAft>
              <a:buClr>
                <a:schemeClr val="dk1"/>
              </a:buClr>
              <a:buSzPts val="1100"/>
              <a:buFont typeface="Arial"/>
              <a:buNone/>
            </a:pPr>
            <a:r>
              <a:rPr lang="en-US"/>
              <a:t>12. Product Order Details</a:t>
            </a:r>
            <a:endParaRPr/>
          </a:p>
          <a:p>
            <a:pPr indent="0" lvl="0" marL="0" rtl="0" algn="l">
              <a:spcBef>
                <a:spcPts val="1000"/>
              </a:spcBef>
              <a:spcAft>
                <a:spcPts val="0"/>
              </a:spcAft>
              <a:buClr>
                <a:schemeClr val="dk1"/>
              </a:buClr>
              <a:buSzPts val="1100"/>
              <a:buFont typeface="Arial"/>
              <a:buNone/>
            </a:pPr>
            <a:r>
              <a:rPr lang="en-US"/>
              <a:t>13. Stock Details</a:t>
            </a:r>
            <a:endParaRPr/>
          </a:p>
          <a:p>
            <a:pPr indent="0" lvl="0" marL="0" rtl="0" algn="l">
              <a:spcBef>
                <a:spcPts val="1000"/>
              </a:spcBef>
              <a:spcAft>
                <a:spcPts val="0"/>
              </a:spcAft>
              <a:buClr>
                <a:schemeClr val="dk1"/>
              </a:buClr>
              <a:buSzPts val="1100"/>
              <a:buFont typeface="Arial"/>
              <a:buNone/>
            </a:pPr>
            <a:r>
              <a:rPr lang="en-US"/>
              <a:t>14. Daily Product stock</a:t>
            </a:r>
            <a:endParaRPr/>
          </a:p>
          <a:p>
            <a:pPr indent="0" lvl="0" marL="0" rtl="0" algn="l">
              <a:spcBef>
                <a:spcPts val="1000"/>
              </a:spcBef>
              <a:spcAft>
                <a:spcPts val="0"/>
              </a:spcAft>
              <a:buClr>
                <a:schemeClr val="dk1"/>
              </a:buClr>
              <a:buSzPts val="1100"/>
              <a:buFont typeface="Arial"/>
              <a:buNone/>
            </a:pPr>
            <a:r>
              <a:rPr lang="en-US"/>
              <a:t>15. Generate Customer Bill</a:t>
            </a:r>
            <a:endParaRPr/>
          </a:p>
          <a:p>
            <a:pPr indent="0" lvl="0" marL="0" rtl="0" algn="l">
              <a:spcBef>
                <a:spcPts val="1000"/>
              </a:spcBef>
              <a:spcAft>
                <a:spcPts val="0"/>
              </a:spcAft>
              <a:buNone/>
            </a:pPr>
            <a:r>
              <a:t/>
            </a:r>
            <a:endParaRPr/>
          </a:p>
        </p:txBody>
      </p:sp>
    </p:spTree>
  </p:cSld>
  <p:clrMapOvr>
    <a:masterClrMapping/>
  </p:clrMapOvr>
  <p:transition spd="slow">
    <p:fade thruBlk="1"/>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25"/>
          <p:cNvSpPr txBox="1"/>
          <p:nvPr>
            <p:ph type="title"/>
          </p:nvPr>
        </p:nvSpPr>
        <p:spPr>
          <a:xfrm>
            <a:off x="680321" y="753228"/>
            <a:ext cx="9613861" cy="108093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rebuchet MS"/>
              <a:buNone/>
            </a:pPr>
            <a:r>
              <a:rPr lang="en-US"/>
              <a:t>Login module with interface</a:t>
            </a:r>
            <a:endParaRPr/>
          </a:p>
        </p:txBody>
      </p:sp>
      <p:pic>
        <p:nvPicPr>
          <p:cNvPr id="242" name="Google Shape;242;p25"/>
          <p:cNvPicPr preferRelativeResize="0"/>
          <p:nvPr/>
        </p:nvPicPr>
        <p:blipFill>
          <a:blip r:embed="rId3">
            <a:alphaModFix/>
          </a:blip>
          <a:stretch>
            <a:fillRect/>
          </a:stretch>
        </p:blipFill>
        <p:spPr>
          <a:xfrm>
            <a:off x="3263025" y="2315825"/>
            <a:ext cx="5665950" cy="3953150"/>
          </a:xfrm>
          <a:prstGeom prst="rect">
            <a:avLst/>
          </a:prstGeom>
          <a:noFill/>
          <a:ln>
            <a:noFill/>
          </a:ln>
        </p:spPr>
      </p:pic>
    </p:spTree>
  </p:cSld>
  <p:clrMapOvr>
    <a:masterClrMapping/>
  </p:clrMapOvr>
  <p:transition spd="slow">
    <p:fade thruBlk="1"/>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26"/>
          <p:cNvSpPr txBox="1"/>
          <p:nvPr>
            <p:ph type="title"/>
          </p:nvPr>
        </p:nvSpPr>
        <p:spPr>
          <a:xfrm>
            <a:off x="680321" y="753228"/>
            <a:ext cx="9613861" cy="108093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rebuchet MS"/>
              <a:buNone/>
            </a:pPr>
            <a:r>
              <a:rPr lang="en-US"/>
              <a:t>Bank Account Details module</a:t>
            </a:r>
            <a:r>
              <a:rPr lang="en-US"/>
              <a:t> with interface</a:t>
            </a:r>
            <a:endParaRPr/>
          </a:p>
        </p:txBody>
      </p:sp>
      <p:pic>
        <p:nvPicPr>
          <p:cNvPr id="248" name="Google Shape;248;p26"/>
          <p:cNvPicPr preferRelativeResize="0"/>
          <p:nvPr/>
        </p:nvPicPr>
        <p:blipFill>
          <a:blip r:embed="rId3">
            <a:alphaModFix/>
          </a:blip>
          <a:stretch>
            <a:fillRect/>
          </a:stretch>
        </p:blipFill>
        <p:spPr>
          <a:xfrm>
            <a:off x="3270823" y="2354800"/>
            <a:ext cx="5650350" cy="4091350"/>
          </a:xfrm>
          <a:prstGeom prst="rect">
            <a:avLst/>
          </a:prstGeom>
          <a:noFill/>
          <a:ln>
            <a:noFill/>
          </a:ln>
        </p:spPr>
      </p:pic>
    </p:spTree>
  </p:cSld>
  <p:clrMapOvr>
    <a:masterClrMapping/>
  </p:clrMapOvr>
  <p:transition spd="slow">
    <p:fade thruBlk="1"/>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27"/>
          <p:cNvSpPr txBox="1"/>
          <p:nvPr>
            <p:ph type="title"/>
          </p:nvPr>
        </p:nvSpPr>
        <p:spPr>
          <a:xfrm>
            <a:off x="680321" y="753228"/>
            <a:ext cx="9613861" cy="108093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rebuchet MS"/>
              <a:buNone/>
            </a:pPr>
            <a:r>
              <a:rPr lang="en-US"/>
              <a:t>Customer Account Details module</a:t>
            </a:r>
            <a:r>
              <a:rPr lang="en-US"/>
              <a:t> with interface</a:t>
            </a:r>
            <a:endParaRPr/>
          </a:p>
        </p:txBody>
      </p:sp>
      <p:pic>
        <p:nvPicPr>
          <p:cNvPr id="254" name="Google Shape;254;p27"/>
          <p:cNvPicPr preferRelativeResize="0"/>
          <p:nvPr/>
        </p:nvPicPr>
        <p:blipFill>
          <a:blip r:embed="rId3">
            <a:alphaModFix/>
          </a:blip>
          <a:stretch>
            <a:fillRect/>
          </a:stretch>
        </p:blipFill>
        <p:spPr>
          <a:xfrm>
            <a:off x="2807913" y="2587575"/>
            <a:ext cx="6576174" cy="3661650"/>
          </a:xfrm>
          <a:prstGeom prst="rect">
            <a:avLst/>
          </a:prstGeom>
          <a:noFill/>
          <a:ln>
            <a:noFill/>
          </a:ln>
        </p:spPr>
      </p:pic>
    </p:spTree>
  </p:cSld>
  <p:clrMapOvr>
    <a:masterClrMapping/>
  </p:clrMapOvr>
  <p:transition spd="slow">
    <p:fade thruBlk="1"/>
  </p:transition>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erlin">
  <a:themeElements>
    <a:clrScheme name="Green">
      <a:dk1>
        <a:srgbClr val="000000"/>
      </a:dk1>
      <a:lt1>
        <a:srgbClr val="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