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3B60-BE4F-B15F-78A9-FD86B2793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1C90-CAFA-3085-22B9-21F410250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8896-717F-EF0B-17A0-E4A2437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FA1-7C46-DD82-382E-8A98614E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46EA-E1D3-2943-CB8B-5DE9394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91DB-F4AD-B518-D2FF-05C408A0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054C-0FAD-249E-51BD-6D1063C2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F4F7-B8AF-68CD-35A2-DBC0E4AA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D04B-3D16-37B4-678B-86AC59A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22F3-5E4A-866E-8172-0120BFE0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1414-8CB4-8706-B959-42D8F7D5E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10EF-31F3-FF3D-9CE0-A1C23BCB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B4C8-A273-23AE-6DC2-E28FD2D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FE88-3662-983F-571D-BD55A99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36F3-F9FE-0E92-DB1E-91F9B09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5712-A094-2862-718E-7DB09B23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E47E-1616-E3B3-EB03-6E76CE53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41CE-BC33-D210-2853-7EE3864E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E008-4A1D-FD43-7BBB-4810FC0D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553A-51F5-C142-5900-232D816E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A585-9BCE-4955-DF03-CC615671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B7E1-94EF-F077-EA13-A6BC7C42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8EFD-EF84-2C7E-A55A-BCCEE8C3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275C-CE80-F441-16AA-62D39A80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3ACA-E544-8C2D-37D1-7F3038E2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38D-64E8-71AE-BC7F-7D07E91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A70F-1D97-66A6-74D7-A61F28F4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61A7-6EB8-80ED-BC65-4E518275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A1D2B-5C4B-9713-78AF-E344644C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9302-DC53-7441-A4E8-2013EA30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5C7C-D7F6-7859-711A-39436B57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4CAD-5772-6A9E-C1B6-19ECECBD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90F3-958B-60E3-0B5C-AEC6FCC3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68F60-4DDC-7CBF-024C-2A955456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A16E3-7A5B-B817-7B1C-7F66165A6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45A0-4516-45CA-E58E-2FE7B1A32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C3388-B20F-8C43-BCE6-49E1316D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B1F3A-670A-A0FA-0C67-780915B5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53B1-A836-9E09-9BF0-06035127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8C9B-BD18-58A9-B83B-5ECF8622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C4DD-3132-AD32-29EE-A18D670E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D550F-8BF3-5E69-7953-624D0C33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0588-5BDF-F635-6996-386C0AE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CA90-A48F-E4D9-E7E1-F570706C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FB0EB-AA28-305C-374E-A05C456A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D389-B8F8-3B6B-1D68-A823641E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770E-1A89-699F-8698-334642A1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52D0-6AAB-8EDC-5459-A1989A8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C2978-7BA1-83C5-7574-BDB38F8E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7BFE-78DF-06FC-38A5-31821BF4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5FD0-0D4B-BCA6-E54E-B1EB908F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032D-7826-9459-44F0-B5FBE9AE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C472-CA0E-FFF7-4E7C-903E558E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CB5EE-A542-1A68-80FA-5B93A4852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83B5B-3072-5B87-DE18-E1115721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DBD9-0BD9-55E0-FCB3-FE4BB303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0DADA-05CA-F9E9-AB35-04AEAE23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1E16-5859-D3D6-0881-2A7E12B4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3715-81F9-BCAC-95BC-DDB62AA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65FE-F418-A2D3-1491-D0EBC5D5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B80B-4C40-B721-B9F5-5E5B30B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17F7-922A-9048-BDDF-7D657774111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1B03-873C-DF2E-95BA-14550320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E9C6-09A8-EE66-AAA7-7C4DD4304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3CC3-2E93-EB44-B9ED-691A1298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91132-DD04-3D45-999C-72CB7CD0045C}"/>
              </a:ext>
            </a:extLst>
          </p:cNvPr>
          <p:cNvSpPr txBox="1"/>
          <p:nvPr/>
        </p:nvSpPr>
        <p:spPr>
          <a:xfrm>
            <a:off x="2780779" y="2308899"/>
            <a:ext cx="6338170" cy="138499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AI 565</a:t>
            </a:r>
          </a:p>
          <a:p>
            <a:pPr algn="ctr"/>
            <a:r>
              <a:rPr lang="en-US" sz="2000" u="sng" dirty="0"/>
              <a:t>Project Name: Topics Models (Polya Distribution)</a:t>
            </a:r>
          </a:p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Shakil Ahmed Sumon, Derek Helms</a:t>
            </a:r>
          </a:p>
          <a:p>
            <a:pPr algn="ctr"/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4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679138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83862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138867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193873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2488784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3038837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3588890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413894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4528123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9F51C21-9E5A-48ED-1736-178DDEEAFE8A}"/>
              </a:ext>
            </a:extLst>
          </p:cNvPr>
          <p:cNvSpPr/>
          <p:nvPr/>
        </p:nvSpPr>
        <p:spPr>
          <a:xfrm>
            <a:off x="679138" y="2376371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8AF53-0F43-9A36-78BB-B06F4F9D89BE}"/>
              </a:ext>
            </a:extLst>
          </p:cNvPr>
          <p:cNvSpPr txBox="1"/>
          <p:nvPr/>
        </p:nvSpPr>
        <p:spPr>
          <a:xfrm>
            <a:off x="838625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B76E9-127D-62B3-9D90-627BA96F7B0C}"/>
              </a:ext>
            </a:extLst>
          </p:cNvPr>
          <p:cNvSpPr txBox="1"/>
          <p:nvPr/>
        </p:nvSpPr>
        <p:spPr>
          <a:xfrm>
            <a:off x="1388678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4216-1A91-9F6E-B9D2-5A4ECB4F3FD4}"/>
              </a:ext>
            </a:extLst>
          </p:cNvPr>
          <p:cNvSpPr txBox="1"/>
          <p:nvPr/>
        </p:nvSpPr>
        <p:spPr>
          <a:xfrm>
            <a:off x="1938731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FD828-82FD-1EE9-D504-7B3561DEC49C}"/>
              </a:ext>
            </a:extLst>
          </p:cNvPr>
          <p:cNvSpPr txBox="1"/>
          <p:nvPr/>
        </p:nvSpPr>
        <p:spPr>
          <a:xfrm>
            <a:off x="2488784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4355-349A-7624-EF2D-B9FA4ABDCBB2}"/>
              </a:ext>
            </a:extLst>
          </p:cNvPr>
          <p:cNvSpPr txBox="1"/>
          <p:nvPr/>
        </p:nvSpPr>
        <p:spPr>
          <a:xfrm>
            <a:off x="3038837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5C99-C0AF-6300-B7A7-B32438810CA7}"/>
              </a:ext>
            </a:extLst>
          </p:cNvPr>
          <p:cNvSpPr txBox="1"/>
          <p:nvPr/>
        </p:nvSpPr>
        <p:spPr>
          <a:xfrm>
            <a:off x="3588890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96A0-FFC9-8A29-3EE9-540472A50F03}"/>
              </a:ext>
            </a:extLst>
          </p:cNvPr>
          <p:cNvSpPr txBox="1"/>
          <p:nvPr/>
        </p:nvSpPr>
        <p:spPr>
          <a:xfrm>
            <a:off x="4138942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7CF2251-3495-B978-F5A9-5377CC80E07D}"/>
              </a:ext>
            </a:extLst>
          </p:cNvPr>
          <p:cNvSpPr/>
          <p:nvPr/>
        </p:nvSpPr>
        <p:spPr>
          <a:xfrm>
            <a:off x="4528123" y="2376371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F741E5E-5199-CD93-98B9-09B8BA8B0D40}"/>
              </a:ext>
            </a:extLst>
          </p:cNvPr>
          <p:cNvSpPr/>
          <p:nvPr/>
        </p:nvSpPr>
        <p:spPr>
          <a:xfrm>
            <a:off x="679138" y="3333997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42448-115F-94A0-85ED-48141700A773}"/>
              </a:ext>
            </a:extLst>
          </p:cNvPr>
          <p:cNvSpPr txBox="1"/>
          <p:nvPr/>
        </p:nvSpPr>
        <p:spPr>
          <a:xfrm>
            <a:off x="838625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9DDF7-7FFD-4367-D50B-2ED776C003ED}"/>
              </a:ext>
            </a:extLst>
          </p:cNvPr>
          <p:cNvSpPr txBox="1"/>
          <p:nvPr/>
        </p:nvSpPr>
        <p:spPr>
          <a:xfrm>
            <a:off x="1388678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9A5CB-D030-CC51-B579-F1D2BCA59AD4}"/>
              </a:ext>
            </a:extLst>
          </p:cNvPr>
          <p:cNvSpPr txBox="1"/>
          <p:nvPr/>
        </p:nvSpPr>
        <p:spPr>
          <a:xfrm>
            <a:off x="1938731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752DE-1C4E-FD56-07CB-2302D7386F7D}"/>
              </a:ext>
            </a:extLst>
          </p:cNvPr>
          <p:cNvSpPr txBox="1"/>
          <p:nvPr/>
        </p:nvSpPr>
        <p:spPr>
          <a:xfrm>
            <a:off x="2488784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B2D675-AD95-CA10-BA6A-CD7BC5918A60}"/>
              </a:ext>
            </a:extLst>
          </p:cNvPr>
          <p:cNvSpPr txBox="1"/>
          <p:nvPr/>
        </p:nvSpPr>
        <p:spPr>
          <a:xfrm>
            <a:off x="3038837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0002D-14C6-38BD-0248-D3B89F56846D}"/>
              </a:ext>
            </a:extLst>
          </p:cNvPr>
          <p:cNvSpPr txBox="1"/>
          <p:nvPr/>
        </p:nvSpPr>
        <p:spPr>
          <a:xfrm>
            <a:off x="3588890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C90DD-B3AC-CB3C-A20C-7712B7EF0594}"/>
              </a:ext>
            </a:extLst>
          </p:cNvPr>
          <p:cNvSpPr txBox="1"/>
          <p:nvPr/>
        </p:nvSpPr>
        <p:spPr>
          <a:xfrm>
            <a:off x="4138942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2C0BAF56-782C-02D7-920C-60EFB9B0B632}"/>
              </a:ext>
            </a:extLst>
          </p:cNvPr>
          <p:cNvSpPr/>
          <p:nvPr/>
        </p:nvSpPr>
        <p:spPr>
          <a:xfrm>
            <a:off x="4528123" y="3333997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72405EAE-F2A2-461A-4936-3BBED735B506}"/>
              </a:ext>
            </a:extLst>
          </p:cNvPr>
          <p:cNvSpPr/>
          <p:nvPr/>
        </p:nvSpPr>
        <p:spPr>
          <a:xfrm>
            <a:off x="679138" y="420423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548-1A4C-1CDA-2199-D14A32A78D90}"/>
              </a:ext>
            </a:extLst>
          </p:cNvPr>
          <p:cNvSpPr txBox="1"/>
          <p:nvPr/>
        </p:nvSpPr>
        <p:spPr>
          <a:xfrm>
            <a:off x="846308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A1886-97AA-435F-EBCD-982A1E28546A}"/>
              </a:ext>
            </a:extLst>
          </p:cNvPr>
          <p:cNvSpPr txBox="1"/>
          <p:nvPr/>
        </p:nvSpPr>
        <p:spPr>
          <a:xfrm>
            <a:off x="1396361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A7A75-61BF-BF96-4882-7A7036D5A242}"/>
              </a:ext>
            </a:extLst>
          </p:cNvPr>
          <p:cNvSpPr txBox="1"/>
          <p:nvPr/>
        </p:nvSpPr>
        <p:spPr>
          <a:xfrm>
            <a:off x="1946414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64B36-4AC0-CF35-10F8-79B585889EDA}"/>
              </a:ext>
            </a:extLst>
          </p:cNvPr>
          <p:cNvSpPr txBox="1"/>
          <p:nvPr/>
        </p:nvSpPr>
        <p:spPr>
          <a:xfrm>
            <a:off x="2496467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CF365-9DAF-53AB-4A47-D660B74C7FF9}"/>
              </a:ext>
            </a:extLst>
          </p:cNvPr>
          <p:cNvSpPr txBox="1"/>
          <p:nvPr/>
        </p:nvSpPr>
        <p:spPr>
          <a:xfrm>
            <a:off x="3046520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FE6CE-BE65-77A4-2B8A-B993FD225C18}"/>
              </a:ext>
            </a:extLst>
          </p:cNvPr>
          <p:cNvSpPr txBox="1"/>
          <p:nvPr/>
        </p:nvSpPr>
        <p:spPr>
          <a:xfrm>
            <a:off x="3596573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FC643-032D-416D-1556-7BF858069C49}"/>
              </a:ext>
            </a:extLst>
          </p:cNvPr>
          <p:cNvSpPr txBox="1"/>
          <p:nvPr/>
        </p:nvSpPr>
        <p:spPr>
          <a:xfrm>
            <a:off x="4146625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7FB55C9-7438-E129-062F-FCEB2233E72F}"/>
              </a:ext>
            </a:extLst>
          </p:cNvPr>
          <p:cNvSpPr/>
          <p:nvPr/>
        </p:nvSpPr>
        <p:spPr>
          <a:xfrm>
            <a:off x="4528123" y="420423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A154A76D-982F-50AA-EAC0-1E71AFAB4EA1}"/>
              </a:ext>
            </a:extLst>
          </p:cNvPr>
          <p:cNvSpPr/>
          <p:nvPr/>
        </p:nvSpPr>
        <p:spPr>
          <a:xfrm>
            <a:off x="5720316" y="1488560"/>
            <a:ext cx="1002777" cy="507553"/>
          </a:xfrm>
          <a:prstGeom prst="bracePair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uble Brace 45">
            <a:extLst>
              <a:ext uri="{FF2B5EF4-FFF2-40B4-BE49-F238E27FC236}">
                <a16:creationId xmlns:a16="http://schemas.microsoft.com/office/drawing/2014/main" id="{C5228E10-07EA-4433-50F7-E3B419382E2C}"/>
              </a:ext>
            </a:extLst>
          </p:cNvPr>
          <p:cNvSpPr/>
          <p:nvPr/>
        </p:nvSpPr>
        <p:spPr>
          <a:xfrm>
            <a:off x="5720316" y="2442634"/>
            <a:ext cx="1002777" cy="507553"/>
          </a:xfrm>
          <a:prstGeom prst="bracePair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B7016CAA-E405-5C1C-510D-F77B1617C073}"/>
              </a:ext>
            </a:extLst>
          </p:cNvPr>
          <p:cNvSpPr/>
          <p:nvPr/>
        </p:nvSpPr>
        <p:spPr>
          <a:xfrm>
            <a:off x="5720316" y="3381460"/>
            <a:ext cx="1002777" cy="507553"/>
          </a:xfrm>
          <a:prstGeom prst="bracePair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e 47">
            <a:extLst>
              <a:ext uri="{FF2B5EF4-FFF2-40B4-BE49-F238E27FC236}">
                <a16:creationId xmlns:a16="http://schemas.microsoft.com/office/drawing/2014/main" id="{9E9FA0D2-39EF-0B6D-22E5-8ED91884AF02}"/>
              </a:ext>
            </a:extLst>
          </p:cNvPr>
          <p:cNvSpPr/>
          <p:nvPr/>
        </p:nvSpPr>
        <p:spPr>
          <a:xfrm>
            <a:off x="5720317" y="4201730"/>
            <a:ext cx="1008018" cy="507553"/>
          </a:xfrm>
          <a:prstGeom prst="bracePair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F16DA2-E5A3-BCE0-DB65-D206599E9C8F}"/>
              </a:ext>
            </a:extLst>
          </p:cNvPr>
          <p:cNvSpPr txBox="1"/>
          <p:nvPr/>
        </p:nvSpPr>
        <p:spPr>
          <a:xfrm>
            <a:off x="5837273" y="158425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T1, T3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B40374-72D7-9EF6-4FEA-294656B3148E}"/>
              </a:ext>
            </a:extLst>
          </p:cNvPr>
          <p:cNvSpPr txBox="1"/>
          <p:nvPr/>
        </p:nvSpPr>
        <p:spPr>
          <a:xfrm>
            <a:off x="5837273" y="2507509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T2, T3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100047-C15B-5EF9-6C1A-F5B0AC70D24F}"/>
              </a:ext>
            </a:extLst>
          </p:cNvPr>
          <p:cNvSpPr txBox="1"/>
          <p:nvPr/>
        </p:nvSpPr>
        <p:spPr>
          <a:xfrm>
            <a:off x="5837272" y="344464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T3, T4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B34BE7-099E-DCE8-6345-D89AB06BAE52}"/>
              </a:ext>
            </a:extLst>
          </p:cNvPr>
          <p:cNvSpPr txBox="1"/>
          <p:nvPr/>
        </p:nvSpPr>
        <p:spPr>
          <a:xfrm>
            <a:off x="5837272" y="4270840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T1, T4</a:t>
            </a:r>
          </a:p>
        </p:txBody>
      </p:sp>
    </p:spTree>
    <p:extLst>
      <p:ext uri="{BB962C8B-B14F-4D97-AF65-F5344CB8AC3E}">
        <p14:creationId xmlns:p14="http://schemas.microsoft.com/office/powerpoint/2010/main" val="157656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679138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83862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138867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193873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2488784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3038837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3588890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413894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4528123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9F51C21-9E5A-48ED-1736-178DDEEAFE8A}"/>
              </a:ext>
            </a:extLst>
          </p:cNvPr>
          <p:cNvSpPr/>
          <p:nvPr/>
        </p:nvSpPr>
        <p:spPr>
          <a:xfrm>
            <a:off x="679138" y="2376371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8AF53-0F43-9A36-78BB-B06F4F9D89BE}"/>
              </a:ext>
            </a:extLst>
          </p:cNvPr>
          <p:cNvSpPr txBox="1"/>
          <p:nvPr/>
        </p:nvSpPr>
        <p:spPr>
          <a:xfrm>
            <a:off x="838625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B76E9-127D-62B3-9D90-627BA96F7B0C}"/>
              </a:ext>
            </a:extLst>
          </p:cNvPr>
          <p:cNvSpPr txBox="1"/>
          <p:nvPr/>
        </p:nvSpPr>
        <p:spPr>
          <a:xfrm>
            <a:off x="1388678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4216-1A91-9F6E-B9D2-5A4ECB4F3FD4}"/>
              </a:ext>
            </a:extLst>
          </p:cNvPr>
          <p:cNvSpPr txBox="1"/>
          <p:nvPr/>
        </p:nvSpPr>
        <p:spPr>
          <a:xfrm>
            <a:off x="1938731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FD828-82FD-1EE9-D504-7B3561DEC49C}"/>
              </a:ext>
            </a:extLst>
          </p:cNvPr>
          <p:cNvSpPr txBox="1"/>
          <p:nvPr/>
        </p:nvSpPr>
        <p:spPr>
          <a:xfrm>
            <a:off x="2488784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4355-349A-7624-EF2D-B9FA4ABDCBB2}"/>
              </a:ext>
            </a:extLst>
          </p:cNvPr>
          <p:cNvSpPr txBox="1"/>
          <p:nvPr/>
        </p:nvSpPr>
        <p:spPr>
          <a:xfrm>
            <a:off x="3038837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5C99-C0AF-6300-B7A7-B32438810CA7}"/>
              </a:ext>
            </a:extLst>
          </p:cNvPr>
          <p:cNvSpPr txBox="1"/>
          <p:nvPr/>
        </p:nvSpPr>
        <p:spPr>
          <a:xfrm>
            <a:off x="3588890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96A0-FFC9-8A29-3EE9-540472A50F03}"/>
              </a:ext>
            </a:extLst>
          </p:cNvPr>
          <p:cNvSpPr txBox="1"/>
          <p:nvPr/>
        </p:nvSpPr>
        <p:spPr>
          <a:xfrm>
            <a:off x="4138942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7CF2251-3495-B978-F5A9-5377CC80E07D}"/>
              </a:ext>
            </a:extLst>
          </p:cNvPr>
          <p:cNvSpPr/>
          <p:nvPr/>
        </p:nvSpPr>
        <p:spPr>
          <a:xfrm>
            <a:off x="4528123" y="2376371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F741E5E-5199-CD93-98B9-09B8BA8B0D40}"/>
              </a:ext>
            </a:extLst>
          </p:cNvPr>
          <p:cNvSpPr/>
          <p:nvPr/>
        </p:nvSpPr>
        <p:spPr>
          <a:xfrm>
            <a:off x="679138" y="3333997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42448-115F-94A0-85ED-48141700A773}"/>
              </a:ext>
            </a:extLst>
          </p:cNvPr>
          <p:cNvSpPr txBox="1"/>
          <p:nvPr/>
        </p:nvSpPr>
        <p:spPr>
          <a:xfrm>
            <a:off x="838625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9DDF7-7FFD-4367-D50B-2ED776C003ED}"/>
              </a:ext>
            </a:extLst>
          </p:cNvPr>
          <p:cNvSpPr txBox="1"/>
          <p:nvPr/>
        </p:nvSpPr>
        <p:spPr>
          <a:xfrm>
            <a:off x="1388678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9A5CB-D030-CC51-B579-F1D2BCA59AD4}"/>
              </a:ext>
            </a:extLst>
          </p:cNvPr>
          <p:cNvSpPr txBox="1"/>
          <p:nvPr/>
        </p:nvSpPr>
        <p:spPr>
          <a:xfrm>
            <a:off x="1938731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752DE-1C4E-FD56-07CB-2302D7386F7D}"/>
              </a:ext>
            </a:extLst>
          </p:cNvPr>
          <p:cNvSpPr txBox="1"/>
          <p:nvPr/>
        </p:nvSpPr>
        <p:spPr>
          <a:xfrm>
            <a:off x="2488784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B2D675-AD95-CA10-BA6A-CD7BC5918A60}"/>
              </a:ext>
            </a:extLst>
          </p:cNvPr>
          <p:cNvSpPr txBox="1"/>
          <p:nvPr/>
        </p:nvSpPr>
        <p:spPr>
          <a:xfrm>
            <a:off x="3038837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0002D-14C6-38BD-0248-D3B89F56846D}"/>
              </a:ext>
            </a:extLst>
          </p:cNvPr>
          <p:cNvSpPr txBox="1"/>
          <p:nvPr/>
        </p:nvSpPr>
        <p:spPr>
          <a:xfrm>
            <a:off x="3588890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C90DD-B3AC-CB3C-A20C-7712B7EF0594}"/>
              </a:ext>
            </a:extLst>
          </p:cNvPr>
          <p:cNvSpPr txBox="1"/>
          <p:nvPr/>
        </p:nvSpPr>
        <p:spPr>
          <a:xfrm>
            <a:off x="4138942" y="3472218"/>
            <a:ext cx="531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2C0BAF56-782C-02D7-920C-60EFB9B0B632}"/>
              </a:ext>
            </a:extLst>
          </p:cNvPr>
          <p:cNvSpPr/>
          <p:nvPr/>
        </p:nvSpPr>
        <p:spPr>
          <a:xfrm>
            <a:off x="4528123" y="3333997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72405EAE-F2A2-461A-4936-3BBED735B506}"/>
              </a:ext>
            </a:extLst>
          </p:cNvPr>
          <p:cNvSpPr/>
          <p:nvPr/>
        </p:nvSpPr>
        <p:spPr>
          <a:xfrm>
            <a:off x="679138" y="420423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548-1A4C-1CDA-2199-D14A32A78D90}"/>
              </a:ext>
            </a:extLst>
          </p:cNvPr>
          <p:cNvSpPr txBox="1"/>
          <p:nvPr/>
        </p:nvSpPr>
        <p:spPr>
          <a:xfrm>
            <a:off x="846308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A1886-97AA-435F-EBCD-982A1E28546A}"/>
              </a:ext>
            </a:extLst>
          </p:cNvPr>
          <p:cNvSpPr txBox="1"/>
          <p:nvPr/>
        </p:nvSpPr>
        <p:spPr>
          <a:xfrm>
            <a:off x="1396361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A7A75-61BF-BF96-4882-7A7036D5A242}"/>
              </a:ext>
            </a:extLst>
          </p:cNvPr>
          <p:cNvSpPr txBox="1"/>
          <p:nvPr/>
        </p:nvSpPr>
        <p:spPr>
          <a:xfrm>
            <a:off x="1946414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64B36-4AC0-CF35-10F8-79B585889EDA}"/>
              </a:ext>
            </a:extLst>
          </p:cNvPr>
          <p:cNvSpPr txBox="1"/>
          <p:nvPr/>
        </p:nvSpPr>
        <p:spPr>
          <a:xfrm>
            <a:off x="2496467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CF365-9DAF-53AB-4A47-D660B74C7FF9}"/>
              </a:ext>
            </a:extLst>
          </p:cNvPr>
          <p:cNvSpPr txBox="1"/>
          <p:nvPr/>
        </p:nvSpPr>
        <p:spPr>
          <a:xfrm>
            <a:off x="3046520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FE6CE-BE65-77A4-2B8A-B993FD225C18}"/>
              </a:ext>
            </a:extLst>
          </p:cNvPr>
          <p:cNvSpPr txBox="1"/>
          <p:nvPr/>
        </p:nvSpPr>
        <p:spPr>
          <a:xfrm>
            <a:off x="3596573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FC643-032D-416D-1556-7BF858069C49}"/>
              </a:ext>
            </a:extLst>
          </p:cNvPr>
          <p:cNvSpPr txBox="1"/>
          <p:nvPr/>
        </p:nvSpPr>
        <p:spPr>
          <a:xfrm>
            <a:off x="4146625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7FB55C9-7438-E129-062F-FCEB2233E72F}"/>
              </a:ext>
            </a:extLst>
          </p:cNvPr>
          <p:cNvSpPr/>
          <p:nvPr/>
        </p:nvSpPr>
        <p:spPr>
          <a:xfrm>
            <a:off x="4528123" y="420423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82D1FD8C-436B-4686-36A7-E8F4BF220FF2}"/>
              </a:ext>
            </a:extLst>
          </p:cNvPr>
          <p:cNvSpPr/>
          <p:nvPr/>
        </p:nvSpPr>
        <p:spPr>
          <a:xfrm>
            <a:off x="265814" y="1073888"/>
            <a:ext cx="4859079" cy="4157331"/>
          </a:xfrm>
          <a:prstGeom prst="bracketPair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F8CDED3-08C1-5770-8237-091DFEDFC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0639" t="13489" r="10228" b="21705"/>
          <a:stretch/>
        </p:blipFill>
        <p:spPr>
          <a:xfrm>
            <a:off x="6267896" y="2195387"/>
            <a:ext cx="2361544" cy="2088704"/>
          </a:xfrm>
          <a:prstGeom prst="rect">
            <a:avLst/>
          </a:prstGeom>
          <a:ln>
            <a:noFill/>
          </a:ln>
        </p:spPr>
      </p:pic>
      <p:sp>
        <p:nvSpPr>
          <p:cNvPr id="36" name="Left Bracket 35">
            <a:extLst>
              <a:ext uri="{FF2B5EF4-FFF2-40B4-BE49-F238E27FC236}">
                <a16:creationId xmlns:a16="http://schemas.microsoft.com/office/drawing/2014/main" id="{9986B113-3012-9032-2DCD-57FEDE2BEF91}"/>
              </a:ext>
            </a:extLst>
          </p:cNvPr>
          <p:cNvSpPr/>
          <p:nvPr/>
        </p:nvSpPr>
        <p:spPr>
          <a:xfrm>
            <a:off x="10175358" y="1403497"/>
            <a:ext cx="95693" cy="3391786"/>
          </a:xfrm>
          <a:prstGeom prst="lef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BC42CD76-9752-8187-CA08-69ECA59AD401}"/>
              </a:ext>
            </a:extLst>
          </p:cNvPr>
          <p:cNvSpPr/>
          <p:nvPr/>
        </p:nvSpPr>
        <p:spPr>
          <a:xfrm>
            <a:off x="10745667" y="1403497"/>
            <a:ext cx="95692" cy="3392424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4EA67D-DAEE-3BDA-AB34-C7958FA40FB7}"/>
                  </a:ext>
                </a:extLst>
              </p:cNvPr>
              <p:cNvSpPr txBox="1"/>
              <p:nvPr/>
            </p:nvSpPr>
            <p:spPr>
              <a:xfrm>
                <a:off x="10383325" y="1474150"/>
                <a:ext cx="2500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4EA67D-DAEE-3BDA-AB34-C7958FA40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5" y="1474150"/>
                <a:ext cx="250068" cy="270652"/>
              </a:xfrm>
              <a:prstGeom prst="rect">
                <a:avLst/>
              </a:prstGeom>
              <a:blipFill>
                <a:blip r:embed="rId5"/>
                <a:stretch>
                  <a:fillRect l="-23810" r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01E26B-42A8-4DEA-B41C-D62D8E72A048}"/>
                  </a:ext>
                </a:extLst>
              </p:cNvPr>
              <p:cNvSpPr txBox="1"/>
              <p:nvPr/>
            </p:nvSpPr>
            <p:spPr>
              <a:xfrm>
                <a:off x="10383325" y="1860787"/>
                <a:ext cx="2500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01E26B-42A8-4DEA-B41C-D62D8E72A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5" y="1860787"/>
                <a:ext cx="250068" cy="270652"/>
              </a:xfrm>
              <a:prstGeom prst="rect">
                <a:avLst/>
              </a:prstGeom>
              <a:blipFill>
                <a:blip r:embed="rId6"/>
                <a:stretch>
                  <a:fillRect l="-23810" r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4AFB8C-9D11-6631-B524-4B7C1DE72996}"/>
                  </a:ext>
                </a:extLst>
              </p:cNvPr>
              <p:cNvSpPr txBox="1"/>
              <p:nvPr/>
            </p:nvSpPr>
            <p:spPr>
              <a:xfrm>
                <a:off x="10383325" y="2259801"/>
                <a:ext cx="2500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4AFB8C-9D11-6631-B524-4B7C1DE7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5" y="2259801"/>
                <a:ext cx="250068" cy="270652"/>
              </a:xfrm>
              <a:prstGeom prst="rect">
                <a:avLst/>
              </a:prstGeom>
              <a:blipFill>
                <a:blip r:embed="rId7"/>
                <a:stretch>
                  <a:fillRect l="-23810" r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2A36D543-8764-F4CE-220D-A8B2AFA90E51}"/>
              </a:ext>
            </a:extLst>
          </p:cNvPr>
          <p:cNvSpPr txBox="1"/>
          <p:nvPr/>
        </p:nvSpPr>
        <p:spPr>
          <a:xfrm>
            <a:off x="10383325" y="2419953"/>
            <a:ext cx="250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A1BF15-4B65-5787-514A-8E373651F0CE}"/>
                  </a:ext>
                </a:extLst>
              </p:cNvPr>
              <p:cNvSpPr txBox="1"/>
              <p:nvPr/>
            </p:nvSpPr>
            <p:spPr>
              <a:xfrm>
                <a:off x="10383325" y="4388944"/>
                <a:ext cx="25725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A1BF15-4B65-5787-514A-8E373651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5" y="4388944"/>
                <a:ext cx="257250" cy="270652"/>
              </a:xfrm>
              <a:prstGeom prst="rect">
                <a:avLst/>
              </a:prstGeom>
              <a:blipFill>
                <a:blip r:embed="rId8"/>
                <a:stretch>
                  <a:fillRect l="-22727" r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C065AE-0D3E-2608-B350-173A750F37D1}"/>
              </a:ext>
            </a:extLst>
          </p:cNvPr>
          <p:cNvCxnSpPr/>
          <p:nvPr/>
        </p:nvCxnSpPr>
        <p:spPr>
          <a:xfrm>
            <a:off x="5337544" y="3095479"/>
            <a:ext cx="5954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86629-68A0-B538-16E1-4C7198C578A2}"/>
              </a:ext>
            </a:extLst>
          </p:cNvPr>
          <p:cNvCxnSpPr/>
          <p:nvPr/>
        </p:nvCxnSpPr>
        <p:spPr>
          <a:xfrm>
            <a:off x="8945537" y="3099021"/>
            <a:ext cx="5954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058DE5-5F67-B3F7-758E-F2A5564C0B72}"/>
              </a:ext>
            </a:extLst>
          </p:cNvPr>
          <p:cNvSpPr txBox="1"/>
          <p:nvPr/>
        </p:nvSpPr>
        <p:spPr>
          <a:xfrm>
            <a:off x="1961563" y="5243314"/>
            <a:ext cx="2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Bag of words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36EA8-C58A-205A-0DCF-7899DADA2C56}"/>
              </a:ext>
            </a:extLst>
          </p:cNvPr>
          <p:cNvSpPr txBox="1"/>
          <p:nvPr/>
        </p:nvSpPr>
        <p:spPr>
          <a:xfrm>
            <a:off x="7227773" y="4505707"/>
            <a:ext cx="2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A3E63D-66D7-80FC-BD28-B2763805CC35}"/>
              </a:ext>
            </a:extLst>
          </p:cNvPr>
          <p:cNvSpPr txBox="1"/>
          <p:nvPr/>
        </p:nvSpPr>
        <p:spPr>
          <a:xfrm>
            <a:off x="10046128" y="4933057"/>
            <a:ext cx="2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51389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38" grpId="0" animBg="1"/>
      <p:bldP spid="55" grpId="0"/>
      <p:bldP spid="56" grpId="0"/>
      <p:bldP spid="57" grpId="0"/>
      <p:bldP spid="58" grpId="0"/>
      <p:bldP spid="59" grpId="0"/>
      <p:bldP spid="2" grpId="0"/>
      <p:bldP spid="3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Hypothetical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p:pic>
        <p:nvPicPr>
          <p:cNvPr id="46" name="Picture 45" descr="A person in a suit and tie&#10;&#10;Description automatically generated">
            <a:extLst>
              <a:ext uri="{FF2B5EF4-FFF2-40B4-BE49-F238E27FC236}">
                <a16:creationId xmlns:a16="http://schemas.microsoft.com/office/drawing/2014/main" id="{A99F754C-A3E0-17F8-AF35-35F7576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7" y="3422424"/>
            <a:ext cx="1702809" cy="16470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 descr="A person with a beard&#10;&#10;Description automatically generated">
            <a:extLst>
              <a:ext uri="{FF2B5EF4-FFF2-40B4-BE49-F238E27FC236}">
                <a16:creationId xmlns:a16="http://schemas.microsoft.com/office/drawing/2014/main" id="{B9DA96A5-2D54-D6A0-E520-5A75FF60A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8" y="1370140"/>
            <a:ext cx="1702810" cy="12419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Double Brace 48">
            <a:extLst>
              <a:ext uri="{FF2B5EF4-FFF2-40B4-BE49-F238E27FC236}">
                <a16:creationId xmlns:a16="http://schemas.microsoft.com/office/drawing/2014/main" id="{3D9D7A7F-AAD7-D02F-0CE0-3F7E92F302EC}"/>
              </a:ext>
            </a:extLst>
          </p:cNvPr>
          <p:cNvSpPr/>
          <p:nvPr/>
        </p:nvSpPr>
        <p:spPr>
          <a:xfrm>
            <a:off x="4000505" y="2612056"/>
            <a:ext cx="5314945" cy="810368"/>
          </a:xfrm>
          <a:prstGeom prst="bracePair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FF7DD6-A7E2-136D-99B3-FF253E0D8DEB}"/>
              </a:ext>
            </a:extLst>
          </p:cNvPr>
          <p:cNvSpPr txBox="1"/>
          <p:nvPr/>
        </p:nvSpPr>
        <p:spPr>
          <a:xfrm>
            <a:off x="4357688" y="2832574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Suffering, Depression, Loneliness, Struggle, Pain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414F21-2A37-084E-EE7E-F388C87E4BF6}"/>
              </a:ext>
            </a:extLst>
          </p:cNvPr>
          <p:cNvSpPr txBox="1"/>
          <p:nvPr/>
        </p:nvSpPr>
        <p:spPr>
          <a:xfrm>
            <a:off x="614367" y="2761134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Dostoevsky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5AEEC0-5D08-F0FE-60C3-F98BC9162A4F}"/>
              </a:ext>
            </a:extLst>
          </p:cNvPr>
          <p:cNvSpPr txBox="1"/>
          <p:nvPr/>
        </p:nvSpPr>
        <p:spPr>
          <a:xfrm>
            <a:off x="671519" y="5180083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Darwish</a:t>
            </a:r>
          </a:p>
        </p:txBody>
      </p:sp>
    </p:spTree>
    <p:extLst>
      <p:ext uri="{BB962C8B-B14F-4D97-AF65-F5344CB8AC3E}">
        <p14:creationId xmlns:p14="http://schemas.microsoft.com/office/powerpoint/2010/main" val="41312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Hypothetical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p:pic>
        <p:nvPicPr>
          <p:cNvPr id="46" name="Picture 45" descr="A person in a suit and tie&#10;&#10;Description automatically generated">
            <a:extLst>
              <a:ext uri="{FF2B5EF4-FFF2-40B4-BE49-F238E27FC236}">
                <a16:creationId xmlns:a16="http://schemas.microsoft.com/office/drawing/2014/main" id="{A99F754C-A3E0-17F8-AF35-35F7576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1363564"/>
            <a:ext cx="1702809" cy="16470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Double Brace 48">
            <a:extLst>
              <a:ext uri="{FF2B5EF4-FFF2-40B4-BE49-F238E27FC236}">
                <a16:creationId xmlns:a16="http://schemas.microsoft.com/office/drawing/2014/main" id="{3D9D7A7F-AAD7-D02F-0CE0-3F7E92F302EC}"/>
              </a:ext>
            </a:extLst>
          </p:cNvPr>
          <p:cNvSpPr/>
          <p:nvPr/>
        </p:nvSpPr>
        <p:spPr>
          <a:xfrm>
            <a:off x="4000505" y="1840528"/>
            <a:ext cx="5314945" cy="810368"/>
          </a:xfrm>
          <a:prstGeom prst="bracePair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FF7DD6-A7E2-136D-99B3-FF253E0D8DEB}"/>
              </a:ext>
            </a:extLst>
          </p:cNvPr>
          <p:cNvSpPr txBox="1"/>
          <p:nvPr/>
        </p:nvSpPr>
        <p:spPr>
          <a:xfrm>
            <a:off x="4357688" y="2061046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Suffering, Depression, Loneliness, Struggle, Pain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5AEEC0-5D08-F0FE-60C3-F98BC9162A4F}"/>
              </a:ext>
            </a:extLst>
          </p:cNvPr>
          <p:cNvSpPr txBox="1"/>
          <p:nvPr/>
        </p:nvSpPr>
        <p:spPr>
          <a:xfrm>
            <a:off x="579780" y="3121223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Darwish</a:t>
            </a:r>
          </a:p>
        </p:txBody>
      </p:sp>
      <p:pic>
        <p:nvPicPr>
          <p:cNvPr id="6" name="Picture 5" descr="Medium shot of a person&#10;&#10;Description automatically generated">
            <a:extLst>
              <a:ext uri="{FF2B5EF4-FFF2-40B4-BE49-F238E27FC236}">
                <a16:creationId xmlns:a16="http://schemas.microsoft.com/office/drawing/2014/main" id="{8EBF81FA-08D6-5320-C1F2-0D711BF4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42" y="3824454"/>
            <a:ext cx="1397000" cy="1638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D981F-BD7A-3ACB-17B3-5B25FE565088}"/>
              </a:ext>
            </a:extLst>
          </p:cNvPr>
          <p:cNvSpPr txBox="1"/>
          <p:nvPr/>
        </p:nvSpPr>
        <p:spPr>
          <a:xfrm>
            <a:off x="620884" y="5550431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Gibran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E04DEC39-454E-569B-36E6-5D6050D1678C}"/>
              </a:ext>
            </a:extLst>
          </p:cNvPr>
          <p:cNvSpPr/>
          <p:nvPr/>
        </p:nvSpPr>
        <p:spPr>
          <a:xfrm>
            <a:off x="4038601" y="4150355"/>
            <a:ext cx="5314945" cy="810368"/>
          </a:xfrm>
          <a:prstGeom prst="bracePair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1D5B6-65C4-BE61-991C-897B73A1ECD1}"/>
              </a:ext>
            </a:extLst>
          </p:cNvPr>
          <p:cNvSpPr txBox="1"/>
          <p:nvPr/>
        </p:nvSpPr>
        <p:spPr>
          <a:xfrm>
            <a:off x="5553071" y="4370873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Hope, Love, Spirituality</a:t>
            </a:r>
          </a:p>
        </p:txBody>
      </p:sp>
    </p:spTree>
    <p:extLst>
      <p:ext uri="{BB962C8B-B14F-4D97-AF65-F5344CB8AC3E}">
        <p14:creationId xmlns:p14="http://schemas.microsoft.com/office/powerpoint/2010/main" val="371436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Hypothetical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p:pic>
        <p:nvPicPr>
          <p:cNvPr id="6" name="Picture 5" descr="Medium shot of a person&#10;&#10;Description automatically generated">
            <a:extLst>
              <a:ext uri="{FF2B5EF4-FFF2-40B4-BE49-F238E27FC236}">
                <a16:creationId xmlns:a16="http://schemas.microsoft.com/office/drawing/2014/main" id="{8EBF81FA-08D6-5320-C1F2-0D711BF4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2" y="1781329"/>
            <a:ext cx="1397000" cy="1638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D981F-BD7A-3ACB-17B3-5B25FE565088}"/>
              </a:ext>
            </a:extLst>
          </p:cNvPr>
          <p:cNvSpPr txBox="1"/>
          <p:nvPr/>
        </p:nvSpPr>
        <p:spPr>
          <a:xfrm>
            <a:off x="620884" y="3507306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Gibran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E04DEC39-454E-569B-36E6-5D6050D1678C}"/>
              </a:ext>
            </a:extLst>
          </p:cNvPr>
          <p:cNvSpPr/>
          <p:nvPr/>
        </p:nvSpPr>
        <p:spPr>
          <a:xfrm>
            <a:off x="4038601" y="2164380"/>
            <a:ext cx="5314945" cy="810368"/>
          </a:xfrm>
          <a:prstGeom prst="bracePair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1D5B6-65C4-BE61-991C-897B73A1ECD1}"/>
              </a:ext>
            </a:extLst>
          </p:cNvPr>
          <p:cNvSpPr txBox="1"/>
          <p:nvPr/>
        </p:nvSpPr>
        <p:spPr>
          <a:xfrm>
            <a:off x="5553071" y="2384898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Hope, Love, Spirituality</a:t>
            </a:r>
          </a:p>
        </p:txBody>
      </p:sp>
    </p:spTree>
    <p:extLst>
      <p:ext uri="{BB962C8B-B14F-4D97-AF65-F5344CB8AC3E}">
        <p14:creationId xmlns:p14="http://schemas.microsoft.com/office/powerpoint/2010/main" val="4247167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Hypothetical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p:pic>
        <p:nvPicPr>
          <p:cNvPr id="6" name="Picture 5" descr="Medium shot of a person&#10;&#10;Description automatically generated">
            <a:extLst>
              <a:ext uri="{FF2B5EF4-FFF2-40B4-BE49-F238E27FC236}">
                <a16:creationId xmlns:a16="http://schemas.microsoft.com/office/drawing/2014/main" id="{8EBF81FA-08D6-5320-C1F2-0D711BF4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2" y="1781329"/>
            <a:ext cx="1397000" cy="1638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D981F-BD7A-3ACB-17B3-5B25FE565088}"/>
              </a:ext>
            </a:extLst>
          </p:cNvPr>
          <p:cNvSpPr txBox="1"/>
          <p:nvPr/>
        </p:nvSpPr>
        <p:spPr>
          <a:xfrm>
            <a:off x="620884" y="3507306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Gibran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E04DEC39-454E-569B-36E6-5D6050D1678C}"/>
              </a:ext>
            </a:extLst>
          </p:cNvPr>
          <p:cNvSpPr/>
          <p:nvPr/>
        </p:nvSpPr>
        <p:spPr>
          <a:xfrm>
            <a:off x="4010025" y="3207368"/>
            <a:ext cx="5314945" cy="810368"/>
          </a:xfrm>
          <a:prstGeom prst="bracePair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1D5B6-65C4-BE61-991C-897B73A1ECD1}"/>
              </a:ext>
            </a:extLst>
          </p:cNvPr>
          <p:cNvSpPr txBox="1"/>
          <p:nvPr/>
        </p:nvSpPr>
        <p:spPr>
          <a:xfrm>
            <a:off x="5524495" y="3427886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Hope, Love, Spirituality</a:t>
            </a:r>
          </a:p>
        </p:txBody>
      </p:sp>
      <p:pic>
        <p:nvPicPr>
          <p:cNvPr id="10" name="Picture 9" descr="A close-up of a person&#10;&#10;Description automatically generated">
            <a:extLst>
              <a:ext uri="{FF2B5EF4-FFF2-40B4-BE49-F238E27FC236}">
                <a16:creationId xmlns:a16="http://schemas.microsoft.com/office/drawing/2014/main" id="{001237CB-23C4-21D6-9756-3E54D0227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18"/>
          <a:stretch/>
        </p:blipFill>
        <p:spPr>
          <a:xfrm>
            <a:off x="125610" y="4181703"/>
            <a:ext cx="1777263" cy="1461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D350EE-B06E-3E80-79F0-0F3E9F208EBD}"/>
              </a:ext>
            </a:extLst>
          </p:cNvPr>
          <p:cNvSpPr txBox="1"/>
          <p:nvPr/>
        </p:nvSpPr>
        <p:spPr>
          <a:xfrm>
            <a:off x="663749" y="5809659"/>
            <a:ext cx="154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Rumi</a:t>
            </a:r>
          </a:p>
        </p:txBody>
      </p:sp>
    </p:spTree>
    <p:extLst>
      <p:ext uri="{BB962C8B-B14F-4D97-AF65-F5344CB8AC3E}">
        <p14:creationId xmlns:p14="http://schemas.microsoft.com/office/powerpoint/2010/main" val="4094570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C8516-A663-8D1E-A681-EDD71F8CF795}"/>
              </a:ext>
            </a:extLst>
          </p:cNvPr>
          <p:cNvSpPr txBox="1"/>
          <p:nvPr/>
        </p:nvSpPr>
        <p:spPr>
          <a:xfrm>
            <a:off x="162838" y="1843088"/>
            <a:ext cx="265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Polya Distribution: </a:t>
            </a:r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9906B0-2920-2175-4985-38DAECA2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8" y="1570554"/>
            <a:ext cx="6616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7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Setting</a:t>
            </a:r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9906B0-2920-2175-4985-38DAECA2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3635"/>
            <a:ext cx="11623332" cy="16062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DFE066-5879-7210-5830-0A6B931B897C}"/>
              </a:ext>
            </a:extLst>
          </p:cNvPr>
          <p:cNvSpPr/>
          <p:nvPr/>
        </p:nvSpPr>
        <p:spPr>
          <a:xfrm>
            <a:off x="3486150" y="2628900"/>
            <a:ext cx="371475" cy="38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BA873-2841-722B-B16C-6B4F50936DCF}"/>
              </a:ext>
            </a:extLst>
          </p:cNvPr>
          <p:cNvSpPr txBox="1"/>
          <p:nvPr/>
        </p:nvSpPr>
        <p:spPr>
          <a:xfrm>
            <a:off x="4371979" y="1634763"/>
            <a:ext cx="2371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Number of Samples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EE64BB5-AB37-DD21-E0D9-86BB281F15F6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3617198" y="1874119"/>
            <a:ext cx="809471" cy="700092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EA626BE-D26D-5B33-795A-4DE4BB02348A}"/>
              </a:ext>
            </a:extLst>
          </p:cNvPr>
          <p:cNvSpPr/>
          <p:nvPr/>
        </p:nvSpPr>
        <p:spPr>
          <a:xfrm>
            <a:off x="4500563" y="2771775"/>
            <a:ext cx="1057278" cy="505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7205A-68C1-D66F-4C8E-2318A9F46AEA}"/>
              </a:ext>
            </a:extLst>
          </p:cNvPr>
          <p:cNvSpPr txBox="1"/>
          <p:nvPr/>
        </p:nvSpPr>
        <p:spPr>
          <a:xfrm>
            <a:off x="4910137" y="4549470"/>
            <a:ext cx="2371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Length of document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02DA2AD-2B07-98FE-D36C-BFBE68409625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0800000" flipH="1" flipV="1">
            <a:off x="4500563" y="3024278"/>
            <a:ext cx="409574" cy="1709857"/>
          </a:xfrm>
          <a:prstGeom prst="curvedConnector3">
            <a:avLst>
              <a:gd name="adj1" fmla="val -55814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0EA22CE-B974-D25F-7652-0D97E1934D07}"/>
              </a:ext>
            </a:extLst>
          </p:cNvPr>
          <p:cNvSpPr/>
          <p:nvPr/>
        </p:nvSpPr>
        <p:spPr>
          <a:xfrm>
            <a:off x="9958388" y="3266893"/>
            <a:ext cx="728662" cy="505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E7A-E5EA-7FE9-CEB7-A690C5A53FDD}"/>
              </a:ext>
            </a:extLst>
          </p:cNvPr>
          <p:cNvSpPr txBox="1"/>
          <p:nvPr/>
        </p:nvSpPr>
        <p:spPr>
          <a:xfrm>
            <a:off x="10787062" y="4549469"/>
            <a:ext cx="2371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Parameters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5056EE-F2A8-1F14-168C-B012C9E19F16}"/>
              </a:ext>
            </a:extLst>
          </p:cNvPr>
          <p:cNvCxnSpPr>
            <a:stCxn id="17" idx="2"/>
            <a:endCxn id="19" idx="1"/>
          </p:cNvCxnSpPr>
          <p:nvPr/>
        </p:nvCxnSpPr>
        <p:spPr>
          <a:xfrm rot="10800000" flipH="1" flipV="1">
            <a:off x="9958388" y="3519397"/>
            <a:ext cx="828674" cy="1214738"/>
          </a:xfrm>
          <a:prstGeom prst="curvedConnector3">
            <a:avLst>
              <a:gd name="adj1" fmla="val -2758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1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4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Setting</a:t>
            </a:r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9906B0-2920-2175-4985-38DAECA2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255"/>
            <a:ext cx="8994432" cy="1242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FC5C90-7C75-0D3D-D355-433B2D3E1A39}"/>
                  </a:ext>
                </a:extLst>
              </p:cNvPr>
              <p:cNvSpPr txBox="1"/>
              <p:nvPr/>
            </p:nvSpPr>
            <p:spPr>
              <a:xfrm>
                <a:off x="428608" y="2597014"/>
                <a:ext cx="443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FC5C90-7C75-0D3D-D355-433B2D3E1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8" y="2597014"/>
                <a:ext cx="443839" cy="276999"/>
              </a:xfrm>
              <a:prstGeom prst="rect">
                <a:avLst/>
              </a:prstGeom>
              <a:blipFill>
                <a:blip r:embed="rId4"/>
                <a:stretch>
                  <a:fillRect l="-5556" t="-8696" r="-194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uble Brace 9">
            <a:extLst>
              <a:ext uri="{FF2B5EF4-FFF2-40B4-BE49-F238E27FC236}">
                <a16:creationId xmlns:a16="http://schemas.microsoft.com/office/drawing/2014/main" id="{48F66B45-0E35-D124-A2E8-E93F17AFA56C}"/>
              </a:ext>
            </a:extLst>
          </p:cNvPr>
          <p:cNvSpPr/>
          <p:nvPr/>
        </p:nvSpPr>
        <p:spPr>
          <a:xfrm>
            <a:off x="895334" y="2615314"/>
            <a:ext cx="661988" cy="276999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CC616-64F4-7941-5E1E-6EE9F2FC2683}"/>
              </a:ext>
            </a:extLst>
          </p:cNvPr>
          <p:cNvSpPr txBox="1"/>
          <p:nvPr/>
        </p:nvSpPr>
        <p:spPr>
          <a:xfrm>
            <a:off x="975370" y="2554150"/>
            <a:ext cx="624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8FC16-D24F-509B-128D-14ADB90B06AB}"/>
              </a:ext>
            </a:extLst>
          </p:cNvPr>
          <p:cNvSpPr txBox="1"/>
          <p:nvPr/>
        </p:nvSpPr>
        <p:spPr>
          <a:xfrm>
            <a:off x="2314575" y="255415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Beta-binomial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10661-8912-FC21-7FCE-BA072C3E8FEF}"/>
              </a:ext>
            </a:extLst>
          </p:cNvPr>
          <p:cNvSpPr txBox="1"/>
          <p:nvPr/>
        </p:nvSpPr>
        <p:spPr>
          <a:xfrm>
            <a:off x="5243512" y="2554150"/>
            <a:ext cx="375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Parameters: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1419508D-CC33-3C48-2E12-4430960A4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5200" y="2529609"/>
            <a:ext cx="404356" cy="404356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5C28CE81-930D-EA50-A561-FB896F2E8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969" y="2549766"/>
            <a:ext cx="404356" cy="404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04BAA3-9694-098E-6C62-1F231C16FE21}"/>
                  </a:ext>
                </a:extLst>
              </p:cNvPr>
              <p:cNvSpPr txBox="1"/>
              <p:nvPr/>
            </p:nvSpPr>
            <p:spPr>
              <a:xfrm>
                <a:off x="4027119" y="2656288"/>
                <a:ext cx="6100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04BAA3-9694-098E-6C62-1F231C16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19" y="2656288"/>
                <a:ext cx="61001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974B91-ABE2-2520-6E19-7EB44DEC5ED4}"/>
                  </a:ext>
                </a:extLst>
              </p:cNvPr>
              <p:cNvSpPr txBox="1"/>
              <p:nvPr/>
            </p:nvSpPr>
            <p:spPr>
              <a:xfrm>
                <a:off x="4027119" y="2327522"/>
                <a:ext cx="6100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974B91-ABE2-2520-6E19-7EB44DEC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19" y="2327522"/>
                <a:ext cx="61001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1186FF4-C6B2-A572-9EDB-7EB8AC1EF610}"/>
              </a:ext>
            </a:extLst>
          </p:cNvPr>
          <p:cNvSpPr/>
          <p:nvPr/>
        </p:nvSpPr>
        <p:spPr>
          <a:xfrm>
            <a:off x="6713951" y="2365100"/>
            <a:ext cx="676405" cy="698098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DB73C1-83E9-3641-B6D8-0748B8A1F7B8}"/>
              </a:ext>
            </a:extLst>
          </p:cNvPr>
          <p:cNvSpPr txBox="1"/>
          <p:nvPr/>
        </p:nvSpPr>
        <p:spPr>
          <a:xfrm>
            <a:off x="2581105" y="3934519"/>
            <a:ext cx="6263014" cy="5539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   Our vocabulary has only two words</a:t>
            </a:r>
          </a:p>
        </p:txBody>
      </p:sp>
    </p:spTree>
    <p:extLst>
      <p:ext uri="{BB962C8B-B14F-4D97-AF65-F5344CB8AC3E}">
        <p14:creationId xmlns:p14="http://schemas.microsoft.com/office/powerpoint/2010/main" val="82666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30"/>
            <a:ext cx="826718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551145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42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3651"/>
            <a:ext cx="55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</p:spTree>
    <p:extLst>
      <p:ext uri="{BB962C8B-B14F-4D97-AF65-F5344CB8AC3E}">
        <p14:creationId xmlns:p14="http://schemas.microsoft.com/office/powerpoint/2010/main" val="3097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pic>
        <p:nvPicPr>
          <p:cNvPr id="13" name="Picture 12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63B06E28-2254-ED20-74A8-D219747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9" t="7240" r="56618" b="48350"/>
          <a:stretch/>
        </p:blipFill>
        <p:spPr>
          <a:xfrm>
            <a:off x="162838" y="1277283"/>
            <a:ext cx="951978" cy="1154713"/>
          </a:xfrm>
          <a:prstGeom prst="rect">
            <a:avLst/>
          </a:prstGeom>
        </p:spPr>
      </p:pic>
      <p:pic>
        <p:nvPicPr>
          <p:cNvPr id="15" name="Picture 14" descr="A person in a dress with children in front of a flag&#10;&#10;Description automatically generated">
            <a:extLst>
              <a:ext uri="{FF2B5EF4-FFF2-40B4-BE49-F238E27FC236}">
                <a16:creationId xmlns:a16="http://schemas.microsoft.com/office/drawing/2014/main" id="{56E02F20-1123-8A6C-3FAC-27B6C9195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" t="706" r="72882" b="26149"/>
          <a:stretch/>
        </p:blipFill>
        <p:spPr>
          <a:xfrm>
            <a:off x="178364" y="2899232"/>
            <a:ext cx="936452" cy="1285875"/>
          </a:xfrm>
          <a:prstGeom prst="rect">
            <a:avLst/>
          </a:prstGeom>
        </p:spPr>
      </p:pic>
      <p:pic>
        <p:nvPicPr>
          <p:cNvPr id="17" name="Picture 16" descr="A person in a suit and tie&#10;&#10;Description automatically generated">
            <a:extLst>
              <a:ext uri="{FF2B5EF4-FFF2-40B4-BE49-F238E27FC236}">
                <a16:creationId xmlns:a16="http://schemas.microsoft.com/office/drawing/2014/main" id="{F6E88CD4-B81C-2D00-2339-512F9A64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9" t="10784" r="65870" b="34313"/>
          <a:stretch/>
        </p:blipFill>
        <p:spPr>
          <a:xfrm>
            <a:off x="125096" y="4652343"/>
            <a:ext cx="1042988" cy="10626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E228C1-BABD-8C52-3FF3-500A1455AFDF}"/>
              </a:ext>
            </a:extLst>
          </p:cNvPr>
          <p:cNvSpPr txBox="1"/>
          <p:nvPr/>
        </p:nvSpPr>
        <p:spPr>
          <a:xfrm>
            <a:off x="1459282" y="1720077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“You know, with Biden, you go like this – whew – and he goes down.”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B98D2-77B4-D727-D687-4A3F7ABD590D}"/>
              </a:ext>
            </a:extLst>
          </p:cNvPr>
          <p:cNvSpPr txBox="1"/>
          <p:nvPr/>
        </p:nvSpPr>
        <p:spPr>
          <a:xfrm>
            <a:off x="1459282" y="499900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“Biden running for re-election is ‘elder abuse’ by ‘managerial class’ 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DAD6F-583D-C0D9-6C32-79A7D26DC569}"/>
              </a:ext>
            </a:extLst>
          </p:cNvPr>
          <p:cNvSpPr txBox="1"/>
          <p:nvPr/>
        </p:nvSpPr>
        <p:spPr>
          <a:xfrm>
            <a:off x="1459282" y="327464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0" u="none" strike="noStrike" dirty="0">
                <a:solidFill>
                  <a:srgbClr val="101010"/>
                </a:solidFill>
                <a:effectLst/>
                <a:latin typeface="Publico Text"/>
              </a:rPr>
              <a:t>The presidency is not a job for someone that's 80 years old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3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30"/>
            <a:ext cx="826718" cy="1164921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970769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42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3651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41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573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214111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30"/>
            <a:ext cx="826718" cy="1537570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1252603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42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3651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41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573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6DA7-AA10-D860-473D-F6FE71E3B0DA}"/>
              </a:ext>
            </a:extLst>
          </p:cNvPr>
          <p:cNvSpPr txBox="1"/>
          <p:nvPr/>
        </p:nvSpPr>
        <p:spPr>
          <a:xfrm>
            <a:off x="501041" y="2949688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299163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06314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29"/>
            <a:ext cx="826718" cy="2968669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38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38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6DA7-AA10-D860-473D-F6FE71E3B0DA}"/>
              </a:ext>
            </a:extLst>
          </p:cNvPr>
          <p:cNvSpPr txBox="1"/>
          <p:nvPr/>
        </p:nvSpPr>
        <p:spPr>
          <a:xfrm>
            <a:off x="501038" y="2949688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299163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99BC-650C-414D-0C10-22E2D7C682CC}"/>
              </a:ext>
            </a:extLst>
          </p:cNvPr>
          <p:cNvSpPr txBox="1"/>
          <p:nvPr/>
        </p:nvSpPr>
        <p:spPr>
          <a:xfrm>
            <a:off x="501038" y="3400626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C1CA2-EEA2-FBC2-18A5-1E01E2259526}"/>
              </a:ext>
            </a:extLst>
          </p:cNvPr>
          <p:cNvSpPr txBox="1"/>
          <p:nvPr/>
        </p:nvSpPr>
        <p:spPr>
          <a:xfrm>
            <a:off x="501038" y="3863900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9485E-D794-A506-4906-18D3A9DF5FA5}"/>
              </a:ext>
            </a:extLst>
          </p:cNvPr>
          <p:cNvSpPr txBox="1"/>
          <p:nvPr/>
        </p:nvSpPr>
        <p:spPr>
          <a:xfrm>
            <a:off x="501038" y="4336663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333192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368264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406051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25526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29"/>
            <a:ext cx="826718" cy="2968669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38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38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6DA7-AA10-D860-473D-F6FE71E3B0DA}"/>
              </a:ext>
            </a:extLst>
          </p:cNvPr>
          <p:cNvSpPr txBox="1"/>
          <p:nvPr/>
        </p:nvSpPr>
        <p:spPr>
          <a:xfrm>
            <a:off x="501038" y="2949688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299163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99BC-650C-414D-0C10-22E2D7C682CC}"/>
              </a:ext>
            </a:extLst>
          </p:cNvPr>
          <p:cNvSpPr txBox="1"/>
          <p:nvPr/>
        </p:nvSpPr>
        <p:spPr>
          <a:xfrm>
            <a:off x="501038" y="3400626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C1CA2-EEA2-FBC2-18A5-1E01E2259526}"/>
              </a:ext>
            </a:extLst>
          </p:cNvPr>
          <p:cNvSpPr txBox="1"/>
          <p:nvPr/>
        </p:nvSpPr>
        <p:spPr>
          <a:xfrm>
            <a:off x="501038" y="3863900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9485E-D794-A506-4906-18D3A9DF5FA5}"/>
              </a:ext>
            </a:extLst>
          </p:cNvPr>
          <p:cNvSpPr txBox="1"/>
          <p:nvPr/>
        </p:nvSpPr>
        <p:spPr>
          <a:xfrm>
            <a:off x="501038" y="4336663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333192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368264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406051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2EC572F-B47D-30AA-6220-6C53D2C7D73A}"/>
              </a:ext>
            </a:extLst>
          </p:cNvPr>
          <p:cNvSpPr/>
          <p:nvPr/>
        </p:nvSpPr>
        <p:spPr>
          <a:xfrm>
            <a:off x="2123160" y="2705245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CFF9E-DD3E-7A5B-FA96-12E95F18ED0D}"/>
              </a:ext>
            </a:extLst>
          </p:cNvPr>
          <p:cNvSpPr txBox="1"/>
          <p:nvPr/>
        </p:nvSpPr>
        <p:spPr>
          <a:xfrm>
            <a:off x="223589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1B7E0-A50E-2F83-F2A7-1DF3AF0BFC66}"/>
              </a:ext>
            </a:extLst>
          </p:cNvPr>
          <p:cNvSpPr txBox="1"/>
          <p:nvPr/>
        </p:nvSpPr>
        <p:spPr>
          <a:xfrm>
            <a:off x="262628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117F8-CB3D-F8FC-6B63-B0060C8C716A}"/>
              </a:ext>
            </a:extLst>
          </p:cNvPr>
          <p:cNvSpPr txBox="1"/>
          <p:nvPr/>
        </p:nvSpPr>
        <p:spPr>
          <a:xfrm>
            <a:off x="296657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009E0-7133-0C5E-6FDB-C705DE0DA596}"/>
              </a:ext>
            </a:extLst>
          </p:cNvPr>
          <p:cNvSpPr txBox="1"/>
          <p:nvPr/>
        </p:nvSpPr>
        <p:spPr>
          <a:xfrm>
            <a:off x="330686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3EE08-FA74-F34B-FA56-D8DC0BDC3055}"/>
              </a:ext>
            </a:extLst>
          </p:cNvPr>
          <p:cNvSpPr txBox="1"/>
          <p:nvPr/>
        </p:nvSpPr>
        <p:spPr>
          <a:xfrm>
            <a:off x="365759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C9F10-E822-5134-8C8C-6CC2EF79687A}"/>
              </a:ext>
            </a:extLst>
          </p:cNvPr>
          <p:cNvSpPr txBox="1"/>
          <p:nvPr/>
        </p:nvSpPr>
        <p:spPr>
          <a:xfrm>
            <a:off x="403546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37811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29"/>
            <a:ext cx="826718" cy="2968669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48213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38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38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6DA7-AA10-D860-473D-F6FE71E3B0DA}"/>
              </a:ext>
            </a:extLst>
          </p:cNvPr>
          <p:cNvSpPr txBox="1"/>
          <p:nvPr/>
        </p:nvSpPr>
        <p:spPr>
          <a:xfrm>
            <a:off x="501038" y="2949688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299163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99BC-650C-414D-0C10-22E2D7C682CC}"/>
              </a:ext>
            </a:extLst>
          </p:cNvPr>
          <p:cNvSpPr txBox="1"/>
          <p:nvPr/>
        </p:nvSpPr>
        <p:spPr>
          <a:xfrm>
            <a:off x="501038" y="3400626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C1CA2-EEA2-FBC2-18A5-1E01E2259526}"/>
              </a:ext>
            </a:extLst>
          </p:cNvPr>
          <p:cNvSpPr txBox="1"/>
          <p:nvPr/>
        </p:nvSpPr>
        <p:spPr>
          <a:xfrm>
            <a:off x="501038" y="3863900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9485E-D794-A506-4906-18D3A9DF5FA5}"/>
              </a:ext>
            </a:extLst>
          </p:cNvPr>
          <p:cNvSpPr txBox="1"/>
          <p:nvPr/>
        </p:nvSpPr>
        <p:spPr>
          <a:xfrm>
            <a:off x="501038" y="4336663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333192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368264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406051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2EC572F-B47D-30AA-6220-6C53D2C7D73A}"/>
              </a:ext>
            </a:extLst>
          </p:cNvPr>
          <p:cNvSpPr/>
          <p:nvPr/>
        </p:nvSpPr>
        <p:spPr>
          <a:xfrm>
            <a:off x="2123160" y="2705245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CFF9E-DD3E-7A5B-FA96-12E95F18ED0D}"/>
              </a:ext>
            </a:extLst>
          </p:cNvPr>
          <p:cNvSpPr txBox="1"/>
          <p:nvPr/>
        </p:nvSpPr>
        <p:spPr>
          <a:xfrm>
            <a:off x="223589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1B7E0-A50E-2F83-F2A7-1DF3AF0BFC66}"/>
              </a:ext>
            </a:extLst>
          </p:cNvPr>
          <p:cNvSpPr txBox="1"/>
          <p:nvPr/>
        </p:nvSpPr>
        <p:spPr>
          <a:xfrm>
            <a:off x="262628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117F8-CB3D-F8FC-6B63-B0060C8C716A}"/>
              </a:ext>
            </a:extLst>
          </p:cNvPr>
          <p:cNvSpPr txBox="1"/>
          <p:nvPr/>
        </p:nvSpPr>
        <p:spPr>
          <a:xfrm>
            <a:off x="296657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009E0-7133-0C5E-6FDB-C705DE0DA596}"/>
              </a:ext>
            </a:extLst>
          </p:cNvPr>
          <p:cNvSpPr txBox="1"/>
          <p:nvPr/>
        </p:nvSpPr>
        <p:spPr>
          <a:xfrm>
            <a:off x="330686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3EE08-FA74-F34B-FA56-D8DC0BDC3055}"/>
              </a:ext>
            </a:extLst>
          </p:cNvPr>
          <p:cNvSpPr txBox="1"/>
          <p:nvPr/>
        </p:nvSpPr>
        <p:spPr>
          <a:xfrm>
            <a:off x="365759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C9F10-E822-5134-8C8C-6CC2EF79687A}"/>
              </a:ext>
            </a:extLst>
          </p:cNvPr>
          <p:cNvSpPr txBox="1"/>
          <p:nvPr/>
        </p:nvSpPr>
        <p:spPr>
          <a:xfrm>
            <a:off x="403546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E8BDC574-B09C-FC15-6952-961847D5EF57}"/>
              </a:ext>
            </a:extLst>
          </p:cNvPr>
          <p:cNvSpPr/>
          <p:nvPr/>
        </p:nvSpPr>
        <p:spPr>
          <a:xfrm>
            <a:off x="2151342" y="3540032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8172A-B0A7-8F7F-08B9-5E6E16AB8660}"/>
              </a:ext>
            </a:extLst>
          </p:cNvPr>
          <p:cNvSpPr txBox="1"/>
          <p:nvPr/>
        </p:nvSpPr>
        <p:spPr>
          <a:xfrm>
            <a:off x="226407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D423D-B3F3-B18E-E40C-AE1011B1F35A}"/>
              </a:ext>
            </a:extLst>
          </p:cNvPr>
          <p:cNvSpPr txBox="1"/>
          <p:nvPr/>
        </p:nvSpPr>
        <p:spPr>
          <a:xfrm>
            <a:off x="265447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764BC-992A-2099-13A2-E27FED27B0E6}"/>
              </a:ext>
            </a:extLst>
          </p:cNvPr>
          <p:cNvSpPr txBox="1"/>
          <p:nvPr/>
        </p:nvSpPr>
        <p:spPr>
          <a:xfrm>
            <a:off x="299476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1E9F7-522B-2F7E-4641-8D07A27D57DE}"/>
              </a:ext>
            </a:extLst>
          </p:cNvPr>
          <p:cNvSpPr txBox="1"/>
          <p:nvPr/>
        </p:nvSpPr>
        <p:spPr>
          <a:xfrm>
            <a:off x="333505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C1023-DEA5-500B-E959-C209C195094A}"/>
              </a:ext>
            </a:extLst>
          </p:cNvPr>
          <p:cNvSpPr txBox="1"/>
          <p:nvPr/>
        </p:nvSpPr>
        <p:spPr>
          <a:xfrm>
            <a:off x="368577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790B5-2C98-2018-E1D5-F327CFE081FF}"/>
              </a:ext>
            </a:extLst>
          </p:cNvPr>
          <p:cNvSpPr txBox="1"/>
          <p:nvPr/>
        </p:nvSpPr>
        <p:spPr>
          <a:xfrm>
            <a:off x="406364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078506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8B4508-A729-0795-D333-542743850142}"/>
              </a:ext>
            </a:extLst>
          </p:cNvPr>
          <p:cNvSpPr/>
          <p:nvPr/>
        </p:nvSpPr>
        <p:spPr>
          <a:xfrm>
            <a:off x="325677" y="1891429"/>
            <a:ext cx="826718" cy="2968669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23160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462E8-18D5-6C76-8780-E1057830BC4C}"/>
              </a:ext>
            </a:extLst>
          </p:cNvPr>
          <p:cNvSpPr txBox="1"/>
          <p:nvPr/>
        </p:nvSpPr>
        <p:spPr>
          <a:xfrm>
            <a:off x="501038" y="2013651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226094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929B-E076-A319-88FD-F369081F678A}"/>
              </a:ext>
            </a:extLst>
          </p:cNvPr>
          <p:cNvSpPr txBox="1"/>
          <p:nvPr/>
        </p:nvSpPr>
        <p:spPr>
          <a:xfrm>
            <a:off x="162838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1935271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33B-385B-875B-E645-BF582D2D0309}"/>
              </a:ext>
            </a:extLst>
          </p:cNvPr>
          <p:cNvSpPr txBox="1"/>
          <p:nvPr/>
        </p:nvSpPr>
        <p:spPr>
          <a:xfrm>
            <a:off x="501038" y="2461362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265134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6DA7-AA10-D860-473D-F6FE71E3B0DA}"/>
              </a:ext>
            </a:extLst>
          </p:cNvPr>
          <p:cNvSpPr txBox="1"/>
          <p:nvPr/>
        </p:nvSpPr>
        <p:spPr>
          <a:xfrm>
            <a:off x="501038" y="2949688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299163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99BC-650C-414D-0C10-22E2D7C682CC}"/>
              </a:ext>
            </a:extLst>
          </p:cNvPr>
          <p:cNvSpPr txBox="1"/>
          <p:nvPr/>
        </p:nvSpPr>
        <p:spPr>
          <a:xfrm>
            <a:off x="501038" y="3400626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C1CA2-EEA2-FBC2-18A5-1E01E2259526}"/>
              </a:ext>
            </a:extLst>
          </p:cNvPr>
          <p:cNvSpPr txBox="1"/>
          <p:nvPr/>
        </p:nvSpPr>
        <p:spPr>
          <a:xfrm>
            <a:off x="501038" y="3863900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9485E-D794-A506-4906-18D3A9DF5FA5}"/>
              </a:ext>
            </a:extLst>
          </p:cNvPr>
          <p:cNvSpPr txBox="1"/>
          <p:nvPr/>
        </p:nvSpPr>
        <p:spPr>
          <a:xfrm>
            <a:off x="501038" y="4336663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3331921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368264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406051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2EC572F-B47D-30AA-6220-6C53D2C7D73A}"/>
              </a:ext>
            </a:extLst>
          </p:cNvPr>
          <p:cNvSpPr/>
          <p:nvPr/>
        </p:nvSpPr>
        <p:spPr>
          <a:xfrm>
            <a:off x="2123160" y="2705245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CFF9E-DD3E-7A5B-FA96-12E95F18ED0D}"/>
              </a:ext>
            </a:extLst>
          </p:cNvPr>
          <p:cNvSpPr txBox="1"/>
          <p:nvPr/>
        </p:nvSpPr>
        <p:spPr>
          <a:xfrm>
            <a:off x="223589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1B7E0-A50E-2F83-F2A7-1DF3AF0BFC66}"/>
              </a:ext>
            </a:extLst>
          </p:cNvPr>
          <p:cNvSpPr txBox="1"/>
          <p:nvPr/>
        </p:nvSpPr>
        <p:spPr>
          <a:xfrm>
            <a:off x="262628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117F8-CB3D-F8FC-6B63-B0060C8C716A}"/>
              </a:ext>
            </a:extLst>
          </p:cNvPr>
          <p:cNvSpPr txBox="1"/>
          <p:nvPr/>
        </p:nvSpPr>
        <p:spPr>
          <a:xfrm>
            <a:off x="296657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009E0-7133-0C5E-6FDB-C705DE0DA596}"/>
              </a:ext>
            </a:extLst>
          </p:cNvPr>
          <p:cNvSpPr txBox="1"/>
          <p:nvPr/>
        </p:nvSpPr>
        <p:spPr>
          <a:xfrm>
            <a:off x="3306868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3EE08-FA74-F34B-FA56-D8DC0BDC3055}"/>
              </a:ext>
            </a:extLst>
          </p:cNvPr>
          <p:cNvSpPr txBox="1"/>
          <p:nvPr/>
        </p:nvSpPr>
        <p:spPr>
          <a:xfrm>
            <a:off x="365759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C9F10-E822-5134-8C8C-6CC2EF79687A}"/>
              </a:ext>
            </a:extLst>
          </p:cNvPr>
          <p:cNvSpPr txBox="1"/>
          <p:nvPr/>
        </p:nvSpPr>
        <p:spPr>
          <a:xfrm>
            <a:off x="403546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E8BDC574-B09C-FC15-6952-961847D5EF57}"/>
              </a:ext>
            </a:extLst>
          </p:cNvPr>
          <p:cNvSpPr/>
          <p:nvPr/>
        </p:nvSpPr>
        <p:spPr>
          <a:xfrm>
            <a:off x="2123160" y="3540032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8172A-B0A7-8F7F-08B9-5E6E16AB8660}"/>
              </a:ext>
            </a:extLst>
          </p:cNvPr>
          <p:cNvSpPr txBox="1"/>
          <p:nvPr/>
        </p:nvSpPr>
        <p:spPr>
          <a:xfrm>
            <a:off x="226407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D423D-B3F3-B18E-E40C-AE1011B1F35A}"/>
              </a:ext>
            </a:extLst>
          </p:cNvPr>
          <p:cNvSpPr txBox="1"/>
          <p:nvPr/>
        </p:nvSpPr>
        <p:spPr>
          <a:xfrm>
            <a:off x="265447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764BC-992A-2099-13A2-E27FED27B0E6}"/>
              </a:ext>
            </a:extLst>
          </p:cNvPr>
          <p:cNvSpPr txBox="1"/>
          <p:nvPr/>
        </p:nvSpPr>
        <p:spPr>
          <a:xfrm>
            <a:off x="299476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1E9F7-522B-2F7E-4641-8D07A27D57DE}"/>
              </a:ext>
            </a:extLst>
          </p:cNvPr>
          <p:cNvSpPr txBox="1"/>
          <p:nvPr/>
        </p:nvSpPr>
        <p:spPr>
          <a:xfrm>
            <a:off x="3335050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C1023-DEA5-500B-E959-C209C195094A}"/>
              </a:ext>
            </a:extLst>
          </p:cNvPr>
          <p:cNvSpPr txBox="1"/>
          <p:nvPr/>
        </p:nvSpPr>
        <p:spPr>
          <a:xfrm>
            <a:off x="368577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790B5-2C98-2018-E1D5-F327CFE081FF}"/>
              </a:ext>
            </a:extLst>
          </p:cNvPr>
          <p:cNvSpPr txBox="1"/>
          <p:nvPr/>
        </p:nvSpPr>
        <p:spPr>
          <a:xfrm>
            <a:off x="406364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4A840C5C-4BAD-EAA9-1AC8-D1C8F3938842}"/>
              </a:ext>
            </a:extLst>
          </p:cNvPr>
          <p:cNvSpPr/>
          <p:nvPr/>
        </p:nvSpPr>
        <p:spPr>
          <a:xfrm>
            <a:off x="2123160" y="4246323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CA334-19FD-C80D-CB52-F91233AF3B3B}"/>
              </a:ext>
            </a:extLst>
          </p:cNvPr>
          <p:cNvSpPr txBox="1"/>
          <p:nvPr/>
        </p:nvSpPr>
        <p:spPr>
          <a:xfrm>
            <a:off x="2264076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86A4A7-C199-BED0-A954-855B691A2780}"/>
              </a:ext>
            </a:extLst>
          </p:cNvPr>
          <p:cNvSpPr txBox="1"/>
          <p:nvPr/>
        </p:nvSpPr>
        <p:spPr>
          <a:xfrm>
            <a:off x="2654470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54EA5-621C-E103-A3AB-C32BCA444994}"/>
              </a:ext>
            </a:extLst>
          </p:cNvPr>
          <p:cNvSpPr txBox="1"/>
          <p:nvPr/>
        </p:nvSpPr>
        <p:spPr>
          <a:xfrm>
            <a:off x="2994760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D6E0D-8E37-52A6-82DA-CFC433AF176C}"/>
              </a:ext>
            </a:extLst>
          </p:cNvPr>
          <p:cNvSpPr txBox="1"/>
          <p:nvPr/>
        </p:nvSpPr>
        <p:spPr>
          <a:xfrm>
            <a:off x="3335050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05269-9F2C-A481-F3E8-556C3624296F}"/>
              </a:ext>
            </a:extLst>
          </p:cNvPr>
          <p:cNvSpPr txBox="1"/>
          <p:nvPr/>
        </p:nvSpPr>
        <p:spPr>
          <a:xfrm>
            <a:off x="368577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03364F-2744-9A3B-1FD1-D5199494C75C}"/>
              </a:ext>
            </a:extLst>
          </p:cNvPr>
          <p:cNvSpPr txBox="1"/>
          <p:nvPr/>
        </p:nvSpPr>
        <p:spPr>
          <a:xfrm>
            <a:off x="4063646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0332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9208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356995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231735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74738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108767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142796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177869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2156565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2EC572F-B47D-30AA-6220-6C53D2C7D73A}"/>
              </a:ext>
            </a:extLst>
          </p:cNvPr>
          <p:cNvSpPr/>
          <p:nvPr/>
        </p:nvSpPr>
        <p:spPr>
          <a:xfrm>
            <a:off x="219208" y="2705245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CFF9E-DD3E-7A5B-FA96-12E95F18ED0D}"/>
              </a:ext>
            </a:extLst>
          </p:cNvPr>
          <p:cNvSpPr txBox="1"/>
          <p:nvPr/>
        </p:nvSpPr>
        <p:spPr>
          <a:xfrm>
            <a:off x="331942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1B7E0-A50E-2F83-F2A7-1DF3AF0BFC66}"/>
              </a:ext>
            </a:extLst>
          </p:cNvPr>
          <p:cNvSpPr txBox="1"/>
          <p:nvPr/>
        </p:nvSpPr>
        <p:spPr>
          <a:xfrm>
            <a:off x="72233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117F8-CB3D-F8FC-6B63-B0060C8C716A}"/>
              </a:ext>
            </a:extLst>
          </p:cNvPr>
          <p:cNvSpPr txBox="1"/>
          <p:nvPr/>
        </p:nvSpPr>
        <p:spPr>
          <a:xfrm>
            <a:off x="106262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009E0-7133-0C5E-6FDB-C705DE0DA596}"/>
              </a:ext>
            </a:extLst>
          </p:cNvPr>
          <p:cNvSpPr txBox="1"/>
          <p:nvPr/>
        </p:nvSpPr>
        <p:spPr>
          <a:xfrm>
            <a:off x="140291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3EE08-FA74-F34B-FA56-D8DC0BDC3055}"/>
              </a:ext>
            </a:extLst>
          </p:cNvPr>
          <p:cNvSpPr txBox="1"/>
          <p:nvPr/>
        </p:nvSpPr>
        <p:spPr>
          <a:xfrm>
            <a:off x="175364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C9F10-E822-5134-8C8C-6CC2EF79687A}"/>
              </a:ext>
            </a:extLst>
          </p:cNvPr>
          <p:cNvSpPr txBox="1"/>
          <p:nvPr/>
        </p:nvSpPr>
        <p:spPr>
          <a:xfrm>
            <a:off x="2131512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E8BDC574-B09C-FC15-6952-961847D5EF57}"/>
              </a:ext>
            </a:extLst>
          </p:cNvPr>
          <p:cNvSpPr/>
          <p:nvPr/>
        </p:nvSpPr>
        <p:spPr>
          <a:xfrm>
            <a:off x="219208" y="3540032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8172A-B0A7-8F7F-08B9-5E6E16AB8660}"/>
              </a:ext>
            </a:extLst>
          </p:cNvPr>
          <p:cNvSpPr txBox="1"/>
          <p:nvPr/>
        </p:nvSpPr>
        <p:spPr>
          <a:xfrm>
            <a:off x="360124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D423D-B3F3-B18E-E40C-AE1011B1F35A}"/>
              </a:ext>
            </a:extLst>
          </p:cNvPr>
          <p:cNvSpPr txBox="1"/>
          <p:nvPr/>
        </p:nvSpPr>
        <p:spPr>
          <a:xfrm>
            <a:off x="75051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764BC-992A-2099-13A2-E27FED27B0E6}"/>
              </a:ext>
            </a:extLst>
          </p:cNvPr>
          <p:cNvSpPr txBox="1"/>
          <p:nvPr/>
        </p:nvSpPr>
        <p:spPr>
          <a:xfrm>
            <a:off x="109080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1E9F7-522B-2F7E-4641-8D07A27D57DE}"/>
              </a:ext>
            </a:extLst>
          </p:cNvPr>
          <p:cNvSpPr txBox="1"/>
          <p:nvPr/>
        </p:nvSpPr>
        <p:spPr>
          <a:xfrm>
            <a:off x="143109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C1023-DEA5-500B-E959-C209C195094A}"/>
              </a:ext>
            </a:extLst>
          </p:cNvPr>
          <p:cNvSpPr txBox="1"/>
          <p:nvPr/>
        </p:nvSpPr>
        <p:spPr>
          <a:xfrm>
            <a:off x="178182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790B5-2C98-2018-E1D5-F327CFE081FF}"/>
              </a:ext>
            </a:extLst>
          </p:cNvPr>
          <p:cNvSpPr txBox="1"/>
          <p:nvPr/>
        </p:nvSpPr>
        <p:spPr>
          <a:xfrm>
            <a:off x="2159694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4A840C5C-4BAD-EAA9-1AC8-D1C8F3938842}"/>
              </a:ext>
            </a:extLst>
          </p:cNvPr>
          <p:cNvSpPr/>
          <p:nvPr/>
        </p:nvSpPr>
        <p:spPr>
          <a:xfrm>
            <a:off x="219208" y="4246323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CA334-19FD-C80D-CB52-F91233AF3B3B}"/>
              </a:ext>
            </a:extLst>
          </p:cNvPr>
          <p:cNvSpPr txBox="1"/>
          <p:nvPr/>
        </p:nvSpPr>
        <p:spPr>
          <a:xfrm>
            <a:off x="360124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86A4A7-C199-BED0-A954-855B691A2780}"/>
              </a:ext>
            </a:extLst>
          </p:cNvPr>
          <p:cNvSpPr txBox="1"/>
          <p:nvPr/>
        </p:nvSpPr>
        <p:spPr>
          <a:xfrm>
            <a:off x="75051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54EA5-621C-E103-A3AB-C32BCA444994}"/>
              </a:ext>
            </a:extLst>
          </p:cNvPr>
          <p:cNvSpPr txBox="1"/>
          <p:nvPr/>
        </p:nvSpPr>
        <p:spPr>
          <a:xfrm>
            <a:off x="109080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D6E0D-8E37-52A6-82DA-CFC433AF176C}"/>
              </a:ext>
            </a:extLst>
          </p:cNvPr>
          <p:cNvSpPr txBox="1"/>
          <p:nvPr/>
        </p:nvSpPr>
        <p:spPr>
          <a:xfrm>
            <a:off x="143109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05269-9F2C-A481-F3E8-556C3624296F}"/>
              </a:ext>
            </a:extLst>
          </p:cNvPr>
          <p:cNvSpPr txBox="1"/>
          <p:nvPr/>
        </p:nvSpPr>
        <p:spPr>
          <a:xfrm>
            <a:off x="1781826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03364F-2744-9A3B-1FD1-D5199494C75C}"/>
              </a:ext>
            </a:extLst>
          </p:cNvPr>
          <p:cNvSpPr txBox="1"/>
          <p:nvPr/>
        </p:nvSpPr>
        <p:spPr>
          <a:xfrm>
            <a:off x="2159694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9159F677-75A9-07E5-4DBB-5720C71B8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1747982"/>
            <a:ext cx="914400" cy="914400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CF5A2624-30E1-F9C5-6108-ADD782973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2595099"/>
            <a:ext cx="914400" cy="9144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FDC97588-8C45-5140-38FF-F5EF1787A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3403449"/>
            <a:ext cx="914400" cy="914400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27ED40AC-52EB-384B-792C-700D45F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4096010"/>
            <a:ext cx="914400" cy="914400"/>
          </a:xfrm>
          <a:prstGeom prst="rect">
            <a:avLst/>
          </a:prstGeom>
        </p:spPr>
      </p:pic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1DD05F57-6E06-A4DB-0462-137D7C794C3E}"/>
              </a:ext>
            </a:extLst>
          </p:cNvPr>
          <p:cNvSpPr/>
          <p:nvPr/>
        </p:nvSpPr>
        <p:spPr>
          <a:xfrm>
            <a:off x="4248283" y="1891429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4FE32F3F-3047-7BB7-525D-A66513938C00}"/>
              </a:ext>
            </a:extLst>
          </p:cNvPr>
          <p:cNvSpPr/>
          <p:nvPr/>
        </p:nvSpPr>
        <p:spPr>
          <a:xfrm>
            <a:off x="4248283" y="2710137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C2B05EC4-9E31-DB20-6304-AA71893ED20B}"/>
              </a:ext>
            </a:extLst>
          </p:cNvPr>
          <p:cNvSpPr/>
          <p:nvPr/>
        </p:nvSpPr>
        <p:spPr>
          <a:xfrm>
            <a:off x="4248283" y="3540030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4B5B3DE4-4FC3-C4F3-5DBB-CD61D991A781}"/>
              </a:ext>
            </a:extLst>
          </p:cNvPr>
          <p:cNvSpPr/>
          <p:nvPr/>
        </p:nvSpPr>
        <p:spPr>
          <a:xfrm>
            <a:off x="4248283" y="4246322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0F9CE-F4E4-AE5F-705F-582724FDDCB3}"/>
              </a:ext>
            </a:extLst>
          </p:cNvPr>
          <p:cNvSpPr txBox="1"/>
          <p:nvPr/>
        </p:nvSpPr>
        <p:spPr>
          <a:xfrm>
            <a:off x="4486275" y="20293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F860ED-91A8-EC16-28D0-7158A8A633D7}"/>
              </a:ext>
            </a:extLst>
          </p:cNvPr>
          <p:cNvSpPr txBox="1"/>
          <p:nvPr/>
        </p:nvSpPr>
        <p:spPr>
          <a:xfrm>
            <a:off x="4486275" y="28274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AB8E83-580F-D38B-2EDC-45568D4250AC}"/>
              </a:ext>
            </a:extLst>
          </p:cNvPr>
          <p:cNvSpPr txBox="1"/>
          <p:nvPr/>
        </p:nvSpPr>
        <p:spPr>
          <a:xfrm>
            <a:off x="4486275" y="367622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4E18A6-68B4-DD70-C3E8-2FE9AB051BB4}"/>
              </a:ext>
            </a:extLst>
          </p:cNvPr>
          <p:cNvSpPr txBox="1"/>
          <p:nvPr/>
        </p:nvSpPr>
        <p:spPr>
          <a:xfrm>
            <a:off x="4486275" y="436854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3      3</a:t>
            </a:r>
          </a:p>
        </p:txBody>
      </p:sp>
    </p:spTree>
    <p:extLst>
      <p:ext uri="{BB962C8B-B14F-4D97-AF65-F5344CB8AC3E}">
        <p14:creationId xmlns:p14="http://schemas.microsoft.com/office/powerpoint/2010/main" val="234758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Generation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B852EC6-C2E2-1246-8247-5D37FB2EE2B8}"/>
              </a:ext>
            </a:extLst>
          </p:cNvPr>
          <p:cNvSpPr/>
          <p:nvPr/>
        </p:nvSpPr>
        <p:spPr>
          <a:xfrm>
            <a:off x="219208" y="1891430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4753F-7E77-DE54-197B-6D7CFD9CDFB9}"/>
              </a:ext>
            </a:extLst>
          </p:cNvPr>
          <p:cNvSpPr txBox="1"/>
          <p:nvPr/>
        </p:nvSpPr>
        <p:spPr>
          <a:xfrm>
            <a:off x="356995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CA36-C04C-F8DD-910E-974C792B4CFE}"/>
              </a:ext>
            </a:extLst>
          </p:cNvPr>
          <p:cNvSpPr txBox="1"/>
          <p:nvPr/>
        </p:nvSpPr>
        <p:spPr>
          <a:xfrm>
            <a:off x="231735" y="1424928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B72B-63E7-7C6B-B127-01B863EB2B28}"/>
              </a:ext>
            </a:extLst>
          </p:cNvPr>
          <p:cNvSpPr txBox="1"/>
          <p:nvPr/>
        </p:nvSpPr>
        <p:spPr>
          <a:xfrm>
            <a:off x="74738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B3E-ED83-DDFC-D5A5-4306052DA594}"/>
              </a:ext>
            </a:extLst>
          </p:cNvPr>
          <p:cNvSpPr txBox="1"/>
          <p:nvPr/>
        </p:nvSpPr>
        <p:spPr>
          <a:xfrm>
            <a:off x="108767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BE4EB-BA62-EB9A-0E4D-3EEE1AA45FBD}"/>
              </a:ext>
            </a:extLst>
          </p:cNvPr>
          <p:cNvSpPr txBox="1"/>
          <p:nvPr/>
        </p:nvSpPr>
        <p:spPr>
          <a:xfrm>
            <a:off x="1427969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D3B52-C032-FFE4-2E80-4120F9BD22FA}"/>
              </a:ext>
            </a:extLst>
          </p:cNvPr>
          <p:cNvSpPr txBox="1"/>
          <p:nvPr/>
        </p:nvSpPr>
        <p:spPr>
          <a:xfrm>
            <a:off x="1778697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2D8E-0011-BBFD-908B-C0BBF905E42F}"/>
              </a:ext>
            </a:extLst>
          </p:cNvPr>
          <p:cNvSpPr txBox="1"/>
          <p:nvPr/>
        </p:nvSpPr>
        <p:spPr>
          <a:xfrm>
            <a:off x="2156565" y="2017827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2EC572F-B47D-30AA-6220-6C53D2C7D73A}"/>
              </a:ext>
            </a:extLst>
          </p:cNvPr>
          <p:cNvSpPr/>
          <p:nvPr/>
        </p:nvSpPr>
        <p:spPr>
          <a:xfrm>
            <a:off x="219208" y="2705245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CFF9E-DD3E-7A5B-FA96-12E95F18ED0D}"/>
              </a:ext>
            </a:extLst>
          </p:cNvPr>
          <p:cNvSpPr txBox="1"/>
          <p:nvPr/>
        </p:nvSpPr>
        <p:spPr>
          <a:xfrm>
            <a:off x="331942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1B7E0-A50E-2F83-F2A7-1DF3AF0BFC66}"/>
              </a:ext>
            </a:extLst>
          </p:cNvPr>
          <p:cNvSpPr txBox="1"/>
          <p:nvPr/>
        </p:nvSpPr>
        <p:spPr>
          <a:xfrm>
            <a:off x="72233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117F8-CB3D-F8FC-6B63-B0060C8C716A}"/>
              </a:ext>
            </a:extLst>
          </p:cNvPr>
          <p:cNvSpPr txBox="1"/>
          <p:nvPr/>
        </p:nvSpPr>
        <p:spPr>
          <a:xfrm>
            <a:off x="106262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009E0-7133-0C5E-6FDB-C705DE0DA596}"/>
              </a:ext>
            </a:extLst>
          </p:cNvPr>
          <p:cNvSpPr txBox="1"/>
          <p:nvPr/>
        </p:nvSpPr>
        <p:spPr>
          <a:xfrm>
            <a:off x="1402916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3EE08-FA74-F34B-FA56-D8DC0BDC3055}"/>
              </a:ext>
            </a:extLst>
          </p:cNvPr>
          <p:cNvSpPr txBox="1"/>
          <p:nvPr/>
        </p:nvSpPr>
        <p:spPr>
          <a:xfrm>
            <a:off x="1753644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C9F10-E822-5134-8C8C-6CC2EF79687A}"/>
              </a:ext>
            </a:extLst>
          </p:cNvPr>
          <p:cNvSpPr txBox="1"/>
          <p:nvPr/>
        </p:nvSpPr>
        <p:spPr>
          <a:xfrm>
            <a:off x="2131512" y="2831642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E8BDC574-B09C-FC15-6952-961847D5EF57}"/>
              </a:ext>
            </a:extLst>
          </p:cNvPr>
          <p:cNvSpPr/>
          <p:nvPr/>
        </p:nvSpPr>
        <p:spPr>
          <a:xfrm>
            <a:off x="219208" y="3540032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8172A-B0A7-8F7F-08B9-5E6E16AB8660}"/>
              </a:ext>
            </a:extLst>
          </p:cNvPr>
          <p:cNvSpPr txBox="1"/>
          <p:nvPr/>
        </p:nvSpPr>
        <p:spPr>
          <a:xfrm>
            <a:off x="360124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D423D-B3F3-B18E-E40C-AE1011B1F35A}"/>
              </a:ext>
            </a:extLst>
          </p:cNvPr>
          <p:cNvSpPr txBox="1"/>
          <p:nvPr/>
        </p:nvSpPr>
        <p:spPr>
          <a:xfrm>
            <a:off x="75051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764BC-992A-2099-13A2-E27FED27B0E6}"/>
              </a:ext>
            </a:extLst>
          </p:cNvPr>
          <p:cNvSpPr txBox="1"/>
          <p:nvPr/>
        </p:nvSpPr>
        <p:spPr>
          <a:xfrm>
            <a:off x="109080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1E9F7-522B-2F7E-4641-8D07A27D57DE}"/>
              </a:ext>
            </a:extLst>
          </p:cNvPr>
          <p:cNvSpPr txBox="1"/>
          <p:nvPr/>
        </p:nvSpPr>
        <p:spPr>
          <a:xfrm>
            <a:off x="1431098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C1023-DEA5-500B-E959-C209C195094A}"/>
              </a:ext>
            </a:extLst>
          </p:cNvPr>
          <p:cNvSpPr txBox="1"/>
          <p:nvPr/>
        </p:nvSpPr>
        <p:spPr>
          <a:xfrm>
            <a:off x="1781826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790B5-2C98-2018-E1D5-F327CFE081FF}"/>
              </a:ext>
            </a:extLst>
          </p:cNvPr>
          <p:cNvSpPr txBox="1"/>
          <p:nvPr/>
        </p:nvSpPr>
        <p:spPr>
          <a:xfrm>
            <a:off x="2159694" y="3666429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4A840C5C-4BAD-EAA9-1AC8-D1C8F3938842}"/>
              </a:ext>
            </a:extLst>
          </p:cNvPr>
          <p:cNvSpPr/>
          <p:nvPr/>
        </p:nvSpPr>
        <p:spPr>
          <a:xfrm>
            <a:off x="219208" y="4246323"/>
            <a:ext cx="236115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CA334-19FD-C80D-CB52-F91233AF3B3B}"/>
              </a:ext>
            </a:extLst>
          </p:cNvPr>
          <p:cNvSpPr txBox="1"/>
          <p:nvPr/>
        </p:nvSpPr>
        <p:spPr>
          <a:xfrm>
            <a:off x="360124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86A4A7-C199-BED0-A954-855B691A2780}"/>
              </a:ext>
            </a:extLst>
          </p:cNvPr>
          <p:cNvSpPr txBox="1"/>
          <p:nvPr/>
        </p:nvSpPr>
        <p:spPr>
          <a:xfrm>
            <a:off x="75051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54EA5-621C-E103-A3AB-C32BCA444994}"/>
              </a:ext>
            </a:extLst>
          </p:cNvPr>
          <p:cNvSpPr txBox="1"/>
          <p:nvPr/>
        </p:nvSpPr>
        <p:spPr>
          <a:xfrm>
            <a:off x="109080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D6E0D-8E37-52A6-82DA-CFC433AF176C}"/>
              </a:ext>
            </a:extLst>
          </p:cNvPr>
          <p:cNvSpPr txBox="1"/>
          <p:nvPr/>
        </p:nvSpPr>
        <p:spPr>
          <a:xfrm>
            <a:off x="1431098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05269-9F2C-A481-F3E8-556C3624296F}"/>
              </a:ext>
            </a:extLst>
          </p:cNvPr>
          <p:cNvSpPr txBox="1"/>
          <p:nvPr/>
        </p:nvSpPr>
        <p:spPr>
          <a:xfrm>
            <a:off x="1781826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03364F-2744-9A3B-1FD1-D5199494C75C}"/>
              </a:ext>
            </a:extLst>
          </p:cNvPr>
          <p:cNvSpPr txBox="1"/>
          <p:nvPr/>
        </p:nvSpPr>
        <p:spPr>
          <a:xfrm>
            <a:off x="2159694" y="4372720"/>
            <a:ext cx="3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 </a:t>
            </a:r>
          </a:p>
        </p:txBody>
      </p:sp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9159F677-75A9-07E5-4DBB-5720C71B8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1747982"/>
            <a:ext cx="914400" cy="914400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CF5A2624-30E1-F9C5-6108-ADD782973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2595099"/>
            <a:ext cx="914400" cy="914400"/>
          </a:xfrm>
          <a:prstGeom prst="rect">
            <a:avLst/>
          </a:prstGeom>
        </p:spPr>
      </p:pic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FDC97588-8C45-5140-38FF-F5EF1787A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3403449"/>
            <a:ext cx="914400" cy="914400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27ED40AC-52EB-384B-792C-700D45F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762" y="4096010"/>
            <a:ext cx="914400" cy="914400"/>
          </a:xfrm>
          <a:prstGeom prst="rect">
            <a:avLst/>
          </a:prstGeom>
        </p:spPr>
      </p:pic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1DD05F57-6E06-A4DB-0462-137D7C794C3E}"/>
              </a:ext>
            </a:extLst>
          </p:cNvPr>
          <p:cNvSpPr/>
          <p:nvPr/>
        </p:nvSpPr>
        <p:spPr>
          <a:xfrm>
            <a:off x="4762637" y="1891429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4FE32F3F-3047-7BB7-525D-A66513938C00}"/>
              </a:ext>
            </a:extLst>
          </p:cNvPr>
          <p:cNvSpPr/>
          <p:nvPr/>
        </p:nvSpPr>
        <p:spPr>
          <a:xfrm>
            <a:off x="4762637" y="2710137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C2B05EC4-9E31-DB20-6304-AA71893ED20B}"/>
              </a:ext>
            </a:extLst>
          </p:cNvPr>
          <p:cNvSpPr/>
          <p:nvPr/>
        </p:nvSpPr>
        <p:spPr>
          <a:xfrm>
            <a:off x="4762637" y="3540030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4B5B3DE4-4FC3-C4F3-5DBB-CD61D991A781}"/>
              </a:ext>
            </a:extLst>
          </p:cNvPr>
          <p:cNvSpPr/>
          <p:nvPr/>
        </p:nvSpPr>
        <p:spPr>
          <a:xfrm>
            <a:off x="4762637" y="4246322"/>
            <a:ext cx="1180967" cy="613775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0F9CE-F4E4-AE5F-705F-582724FDDCB3}"/>
              </a:ext>
            </a:extLst>
          </p:cNvPr>
          <p:cNvSpPr txBox="1"/>
          <p:nvPr/>
        </p:nvSpPr>
        <p:spPr>
          <a:xfrm>
            <a:off x="5000629" y="20293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F860ED-91A8-EC16-28D0-7158A8A633D7}"/>
              </a:ext>
            </a:extLst>
          </p:cNvPr>
          <p:cNvSpPr txBox="1"/>
          <p:nvPr/>
        </p:nvSpPr>
        <p:spPr>
          <a:xfrm>
            <a:off x="5000629" y="28274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AB8E83-580F-D38B-2EDC-45568D4250AC}"/>
              </a:ext>
            </a:extLst>
          </p:cNvPr>
          <p:cNvSpPr txBox="1"/>
          <p:nvPr/>
        </p:nvSpPr>
        <p:spPr>
          <a:xfrm>
            <a:off x="5000629" y="367622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4E18A6-68B4-DD70-C3E8-2FE9AB051BB4}"/>
              </a:ext>
            </a:extLst>
          </p:cNvPr>
          <p:cNvSpPr txBox="1"/>
          <p:nvPr/>
        </p:nvSpPr>
        <p:spPr>
          <a:xfrm>
            <a:off x="5000629" y="436854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3      3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64B8ED06-84D8-085F-17F5-AD36F7030B82}"/>
              </a:ext>
            </a:extLst>
          </p:cNvPr>
          <p:cNvSpPr/>
          <p:nvPr/>
        </p:nvSpPr>
        <p:spPr>
          <a:xfrm>
            <a:off x="4371975" y="1424928"/>
            <a:ext cx="2014538" cy="3818585"/>
          </a:xfrm>
          <a:prstGeom prst="bracketPair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6511F-C761-79F1-6CE3-B1CDC724826F}"/>
              </a:ext>
            </a:extLst>
          </p:cNvPr>
          <p:cNvSpPr txBox="1"/>
          <p:nvPr/>
        </p:nvSpPr>
        <p:spPr>
          <a:xfrm>
            <a:off x="4825071" y="1015434"/>
            <a:ext cx="1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Bag of words</a:t>
            </a:r>
          </a:p>
        </p:txBody>
      </p:sp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699E2860-FA73-3790-D199-24135036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1534" y="271438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80D0C8-31E8-FAA5-4E03-D6CC5C554F47}"/>
              </a:ext>
            </a:extLst>
          </p:cNvPr>
          <p:cNvSpPr txBox="1"/>
          <p:nvPr/>
        </p:nvSpPr>
        <p:spPr>
          <a:xfrm>
            <a:off x="8110539" y="2935533"/>
            <a:ext cx="1503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21BF62-F7DD-1083-DB79-CCADF119765E}"/>
                  </a:ext>
                </a:extLst>
              </p:cNvPr>
              <p:cNvSpPr txBox="1"/>
              <p:nvPr/>
            </p:nvSpPr>
            <p:spPr>
              <a:xfrm>
                <a:off x="7738997" y="3141433"/>
                <a:ext cx="6100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21BF62-F7DD-1083-DB79-CCADF119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97" y="3141433"/>
                <a:ext cx="61001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F194D-DDEC-AA89-58CB-2F771781E140}"/>
                  </a:ext>
                </a:extLst>
              </p:cNvPr>
              <p:cNvSpPr txBox="1"/>
              <p:nvPr/>
            </p:nvSpPr>
            <p:spPr>
              <a:xfrm>
                <a:off x="7738997" y="2812667"/>
                <a:ext cx="6100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F194D-DDEC-AA89-58CB-2F771781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97" y="2812667"/>
                <a:ext cx="61001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ADB7533-0D68-6F80-77E3-6D2CDFADA21F}"/>
              </a:ext>
            </a:extLst>
          </p:cNvPr>
          <p:cNvSpPr/>
          <p:nvPr/>
        </p:nvSpPr>
        <p:spPr>
          <a:xfrm>
            <a:off x="10425829" y="2850245"/>
            <a:ext cx="676405" cy="698098"/>
          </a:xfrm>
          <a:prstGeom prst="bracketPair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D34CF44F-02D1-5B78-6579-1A5FE52E2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8223" y="2741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CRLB Calculation</a:t>
            </a:r>
          </a:p>
        </p:txBody>
      </p:sp>
      <p:pic>
        <p:nvPicPr>
          <p:cNvPr id="55" name="Picture 5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2B36780-E2D5-FC32-DD32-A4B820118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1"/>
          <a:stretch/>
        </p:blipFill>
        <p:spPr>
          <a:xfrm>
            <a:off x="3310830" y="1327237"/>
            <a:ext cx="7061895" cy="21017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AF0EECB-A6F6-8837-7265-04D0DB576F7A}"/>
              </a:ext>
            </a:extLst>
          </p:cNvPr>
          <p:cNvSpPr txBox="1"/>
          <p:nvPr/>
        </p:nvSpPr>
        <p:spPr>
          <a:xfrm>
            <a:off x="673143" y="2104373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Derivatives</a:t>
            </a:r>
          </a:p>
        </p:txBody>
      </p:sp>
      <p:pic>
        <p:nvPicPr>
          <p:cNvPr id="58" name="Picture 5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A0A10B2-7436-3829-0482-CF29ADAD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830" y="3938041"/>
            <a:ext cx="7061895" cy="1698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A0C3BE9-D8AE-9FDA-5CD0-2F8E9B1C3D3F}"/>
              </a:ext>
            </a:extLst>
          </p:cNvPr>
          <p:cNvSpPr txBox="1"/>
          <p:nvPr/>
        </p:nvSpPr>
        <p:spPr>
          <a:xfrm>
            <a:off x="764087" y="4438736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96412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CRLB Calculation</a:t>
            </a:r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54CFD85B-A002-255E-FE50-E48FE5BD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28" y="1629073"/>
            <a:ext cx="5908987" cy="3599853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90B46F8F-0B7B-1C71-5987-2EE4D0D9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8" y="1728592"/>
            <a:ext cx="5823037" cy="35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pic>
        <p:nvPicPr>
          <p:cNvPr id="13" name="Picture 12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63B06E28-2254-ED20-74A8-D219747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9" t="7240" r="56618" b="48350"/>
          <a:stretch/>
        </p:blipFill>
        <p:spPr>
          <a:xfrm>
            <a:off x="162838" y="1277283"/>
            <a:ext cx="951978" cy="1154713"/>
          </a:xfrm>
          <a:prstGeom prst="rect">
            <a:avLst/>
          </a:prstGeom>
        </p:spPr>
      </p:pic>
      <p:pic>
        <p:nvPicPr>
          <p:cNvPr id="15" name="Picture 14" descr="A person in a dress with children in front of a flag&#10;&#10;Description automatically generated">
            <a:extLst>
              <a:ext uri="{FF2B5EF4-FFF2-40B4-BE49-F238E27FC236}">
                <a16:creationId xmlns:a16="http://schemas.microsoft.com/office/drawing/2014/main" id="{56E02F20-1123-8A6C-3FAC-27B6C9195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" t="706" r="72882" b="26149"/>
          <a:stretch/>
        </p:blipFill>
        <p:spPr>
          <a:xfrm>
            <a:off x="178364" y="2899232"/>
            <a:ext cx="936452" cy="1285875"/>
          </a:xfrm>
          <a:prstGeom prst="rect">
            <a:avLst/>
          </a:prstGeom>
        </p:spPr>
      </p:pic>
      <p:pic>
        <p:nvPicPr>
          <p:cNvPr id="17" name="Picture 16" descr="A person in a suit and tie&#10;&#10;Description automatically generated">
            <a:extLst>
              <a:ext uri="{FF2B5EF4-FFF2-40B4-BE49-F238E27FC236}">
                <a16:creationId xmlns:a16="http://schemas.microsoft.com/office/drawing/2014/main" id="{F6E88CD4-B81C-2D00-2339-512F9A64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9" t="10784" r="65870" b="34313"/>
          <a:stretch/>
        </p:blipFill>
        <p:spPr>
          <a:xfrm>
            <a:off x="125096" y="4652343"/>
            <a:ext cx="1042988" cy="10626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E228C1-BABD-8C52-3FF3-500A1455AFDF}"/>
              </a:ext>
            </a:extLst>
          </p:cNvPr>
          <p:cNvSpPr txBox="1"/>
          <p:nvPr/>
        </p:nvSpPr>
        <p:spPr>
          <a:xfrm>
            <a:off x="1459282" y="1720077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know, with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go like this – whew – and he goes down.”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B98D2-77B4-D727-D687-4A3F7ABD590D}"/>
              </a:ext>
            </a:extLst>
          </p:cNvPr>
          <p:cNvSpPr txBox="1"/>
          <p:nvPr/>
        </p:nvSpPr>
        <p:spPr>
          <a:xfrm>
            <a:off x="1459282" y="499900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running for re-election is ‘elder abuse’ by ‘managerial 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DAD6F-583D-C0D9-6C32-79A7D26DC569}"/>
              </a:ext>
            </a:extLst>
          </p:cNvPr>
          <p:cNvSpPr txBox="1"/>
          <p:nvPr/>
        </p:nvSpPr>
        <p:spPr>
          <a:xfrm>
            <a:off x="1459282" y="327464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Publico Text"/>
              </a:rPr>
              <a:t>The presidency is not a job for someone that's 80 years old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83FE-9B28-474F-BE07-A8C8BCDF7B03}"/>
              </a:ext>
            </a:extLst>
          </p:cNvPr>
          <p:cNvSpPr txBox="1"/>
          <p:nvPr/>
        </p:nvSpPr>
        <p:spPr>
          <a:xfrm>
            <a:off x="9539287" y="3105369"/>
            <a:ext cx="1666876" cy="7078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Biden</a:t>
            </a:r>
          </a:p>
        </p:txBody>
      </p:sp>
    </p:spTree>
    <p:extLst>
      <p:ext uri="{BB962C8B-B14F-4D97-AF65-F5344CB8AC3E}">
        <p14:creationId xmlns:p14="http://schemas.microsoft.com/office/powerpoint/2010/main" val="54012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MSE Calculation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7CC6C-C918-0EA7-763E-96BD65E4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27" y="1194619"/>
            <a:ext cx="6845300" cy="2781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CC488-87FE-BF3E-A62E-9AB35C38D0E5}"/>
              </a:ext>
            </a:extLst>
          </p:cNvPr>
          <p:cNvSpPr txBox="1"/>
          <p:nvPr/>
        </p:nvSpPr>
        <p:spPr>
          <a:xfrm>
            <a:off x="1127343" y="2400603"/>
            <a:ext cx="217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MLE equations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B5114-570D-2A91-2ADC-8D0CE55D7B81}"/>
              </a:ext>
            </a:extLst>
          </p:cNvPr>
          <p:cNvSpPr txBox="1"/>
          <p:nvPr/>
        </p:nvSpPr>
        <p:spPr>
          <a:xfrm>
            <a:off x="1127343" y="5045345"/>
            <a:ext cx="217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 equation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059C46-39BA-E863-3E68-163DF88B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28" y="4311409"/>
            <a:ext cx="6845300" cy="20696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9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MSE Calculation</a:t>
            </a:r>
          </a:p>
        </p:txBody>
      </p:sp>
      <p:pic>
        <p:nvPicPr>
          <p:cNvPr id="6" name="Picture 5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4BF42D9B-7E5F-C036-2EAC-A4F4B861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94" y="1477106"/>
            <a:ext cx="6432216" cy="3771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DF9AB8-F124-9DAA-D74D-BFC5B8A455E3}"/>
              </a:ext>
            </a:extLst>
          </p:cNvPr>
          <p:cNvSpPr/>
          <p:nvPr/>
        </p:nvSpPr>
        <p:spPr>
          <a:xfrm>
            <a:off x="6726477" y="1340285"/>
            <a:ext cx="4647156" cy="28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A505-B549-9E7D-3DB3-15583117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4" y="1490597"/>
            <a:ext cx="5776364" cy="3767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40E68B-3B13-B22E-109B-842589D13FAD}"/>
              </a:ext>
            </a:extLst>
          </p:cNvPr>
          <p:cNvSpPr/>
          <p:nvPr/>
        </p:nvSpPr>
        <p:spPr>
          <a:xfrm>
            <a:off x="805841" y="1439528"/>
            <a:ext cx="5169075" cy="288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MoM Calculation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3DFFFA-1F1D-63E7-5875-6AC8F222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48" y="1384312"/>
            <a:ext cx="5061815" cy="13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2DC4A6-6AD1-E691-7228-B5EA2B6E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60" y="3446636"/>
            <a:ext cx="5436413" cy="14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8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MoM Calculation</a:t>
            </a:r>
          </a:p>
        </p:txBody>
      </p:sp>
      <p:pic>
        <p:nvPicPr>
          <p:cNvPr id="6" name="Picture 5" descr="A graph with orange lines and blue dots&#10;&#10;Description automatically generated">
            <a:extLst>
              <a:ext uri="{FF2B5EF4-FFF2-40B4-BE49-F238E27FC236}">
                <a16:creationId xmlns:a16="http://schemas.microsoft.com/office/drawing/2014/main" id="{E620F3AB-5F9F-7230-03D5-8AA3AF05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1714498"/>
            <a:ext cx="5952550" cy="3793489"/>
          </a:xfrm>
          <a:prstGeom prst="rect">
            <a:avLst/>
          </a:prstGeom>
        </p:spPr>
      </p:pic>
      <p:pic>
        <p:nvPicPr>
          <p:cNvPr id="8" name="Picture 7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DAF82283-3D79-51EF-2092-C7D2C0EA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24" y="1714497"/>
            <a:ext cx="6073618" cy="37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4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Observations</a:t>
            </a:r>
          </a:p>
        </p:txBody>
      </p:sp>
      <p:pic>
        <p:nvPicPr>
          <p:cNvPr id="6" name="Picture 5" descr="A graph with a blue line and a red line&#10;&#10;Description automatically generated">
            <a:extLst>
              <a:ext uri="{FF2B5EF4-FFF2-40B4-BE49-F238E27FC236}">
                <a16:creationId xmlns:a16="http://schemas.microsoft.com/office/drawing/2014/main" id="{B7752F41-E73F-F341-2C85-00FB4887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3" y="1019255"/>
            <a:ext cx="7772400" cy="4868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BCE33-C28A-BAA7-C9B9-BFC6AF172AB7}"/>
              </a:ext>
            </a:extLst>
          </p:cNvPr>
          <p:cNvSpPr txBox="1"/>
          <p:nvPr/>
        </p:nvSpPr>
        <p:spPr>
          <a:xfrm>
            <a:off x="385763" y="2928941"/>
            <a:ext cx="3429000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CRLB decreases with increasing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31299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5FEF5-D2B5-C273-ED4D-79DD1579BDFD}"/>
              </a:ext>
            </a:extLst>
          </p:cNvPr>
          <p:cNvSpPr txBox="1"/>
          <p:nvPr/>
        </p:nvSpPr>
        <p:spPr>
          <a:xfrm>
            <a:off x="162839" y="649923"/>
            <a:ext cx="34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Observations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205DD-F9AE-6EE8-1372-7072BEB9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5" y="1025672"/>
            <a:ext cx="6048375" cy="48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D2B6EC7-AE8F-1A90-A703-115D144E1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01"/>
          <a:stretch/>
        </p:blipFill>
        <p:spPr>
          <a:xfrm>
            <a:off x="239012" y="2718298"/>
            <a:ext cx="4775895" cy="14214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BBA82-BB70-49B1-05AA-3D34FCEC6914}"/>
              </a:ext>
            </a:extLst>
          </p:cNvPr>
          <p:cNvSpPr txBox="1"/>
          <p:nvPr/>
        </p:nvSpPr>
        <p:spPr>
          <a:xfrm>
            <a:off x="157161" y="1143000"/>
            <a:ext cx="41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Impact of word frequency</a:t>
            </a:r>
          </a:p>
        </p:txBody>
      </p:sp>
    </p:spTree>
    <p:extLst>
      <p:ext uri="{BB962C8B-B14F-4D97-AF65-F5344CB8AC3E}">
        <p14:creationId xmlns:p14="http://schemas.microsoft.com/office/powerpoint/2010/main" val="3624354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D05E-6BC6-534A-DD48-63E41F0E20A6}"/>
              </a:ext>
            </a:extLst>
          </p:cNvPr>
          <p:cNvSpPr txBox="1"/>
          <p:nvPr/>
        </p:nvSpPr>
        <p:spPr>
          <a:xfrm>
            <a:off x="3943347" y="2883809"/>
            <a:ext cx="6343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513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pic>
        <p:nvPicPr>
          <p:cNvPr id="13" name="Picture 12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63B06E28-2254-ED20-74A8-D219747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9" t="7240" r="56618" b="48350"/>
          <a:stretch/>
        </p:blipFill>
        <p:spPr>
          <a:xfrm>
            <a:off x="162838" y="1277283"/>
            <a:ext cx="951978" cy="1154713"/>
          </a:xfrm>
          <a:prstGeom prst="rect">
            <a:avLst/>
          </a:prstGeom>
        </p:spPr>
      </p:pic>
      <p:pic>
        <p:nvPicPr>
          <p:cNvPr id="15" name="Picture 14" descr="A person in a dress with children in front of a flag&#10;&#10;Description automatically generated">
            <a:extLst>
              <a:ext uri="{FF2B5EF4-FFF2-40B4-BE49-F238E27FC236}">
                <a16:creationId xmlns:a16="http://schemas.microsoft.com/office/drawing/2014/main" id="{56E02F20-1123-8A6C-3FAC-27B6C9195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" t="706" r="72882" b="26149"/>
          <a:stretch/>
        </p:blipFill>
        <p:spPr>
          <a:xfrm>
            <a:off x="178364" y="2899232"/>
            <a:ext cx="936452" cy="1285875"/>
          </a:xfrm>
          <a:prstGeom prst="rect">
            <a:avLst/>
          </a:prstGeom>
        </p:spPr>
      </p:pic>
      <p:pic>
        <p:nvPicPr>
          <p:cNvPr id="17" name="Picture 16" descr="A person in a suit and tie&#10;&#10;Description automatically generated">
            <a:extLst>
              <a:ext uri="{FF2B5EF4-FFF2-40B4-BE49-F238E27FC236}">
                <a16:creationId xmlns:a16="http://schemas.microsoft.com/office/drawing/2014/main" id="{F6E88CD4-B81C-2D00-2339-512F9A64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9" t="10784" r="65870" b="34313"/>
          <a:stretch/>
        </p:blipFill>
        <p:spPr>
          <a:xfrm>
            <a:off x="125096" y="4652343"/>
            <a:ext cx="1042988" cy="10626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E228C1-BABD-8C52-3FF3-500A1455AFDF}"/>
              </a:ext>
            </a:extLst>
          </p:cNvPr>
          <p:cNvSpPr txBox="1"/>
          <p:nvPr/>
        </p:nvSpPr>
        <p:spPr>
          <a:xfrm>
            <a:off x="1459282" y="1720077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know, with Biden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go like this – whew – and he goes down.”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B98D2-77B4-D727-D687-4A3F7ABD590D}"/>
              </a:ext>
            </a:extLst>
          </p:cNvPr>
          <p:cNvSpPr txBox="1"/>
          <p:nvPr/>
        </p:nvSpPr>
        <p:spPr>
          <a:xfrm>
            <a:off x="1459282" y="499900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Biden running for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‘elder abuse’ by ‘managerial 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DAD6F-583D-C0D9-6C32-79A7D26DC569}"/>
              </a:ext>
            </a:extLst>
          </p:cNvPr>
          <p:cNvSpPr txBox="1"/>
          <p:nvPr/>
        </p:nvSpPr>
        <p:spPr>
          <a:xfrm>
            <a:off x="1459282" y="327464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Publico Text"/>
              </a:rPr>
              <a:t>The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Publico Text"/>
              </a:rPr>
              <a:t>presidency</a:t>
            </a:r>
            <a:r>
              <a:rPr lang="en-US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Publico Text"/>
              </a:rPr>
              <a:t> is not a job for someone that's 80 years old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83FE-9B28-474F-BE07-A8C8BCDF7B03}"/>
              </a:ext>
            </a:extLst>
          </p:cNvPr>
          <p:cNvSpPr txBox="1"/>
          <p:nvPr/>
        </p:nvSpPr>
        <p:spPr>
          <a:xfrm>
            <a:off x="9539286" y="3105369"/>
            <a:ext cx="1962151" cy="7078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Election</a:t>
            </a:r>
          </a:p>
        </p:txBody>
      </p:sp>
    </p:spTree>
    <p:extLst>
      <p:ext uri="{BB962C8B-B14F-4D97-AF65-F5344CB8AC3E}">
        <p14:creationId xmlns:p14="http://schemas.microsoft.com/office/powerpoint/2010/main" val="3955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pic>
        <p:nvPicPr>
          <p:cNvPr id="13" name="Picture 12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63B06E28-2254-ED20-74A8-D219747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9" t="7240" r="56618" b="48350"/>
          <a:stretch/>
        </p:blipFill>
        <p:spPr>
          <a:xfrm>
            <a:off x="162838" y="1277283"/>
            <a:ext cx="951978" cy="1154713"/>
          </a:xfrm>
          <a:prstGeom prst="rect">
            <a:avLst/>
          </a:prstGeom>
        </p:spPr>
      </p:pic>
      <p:pic>
        <p:nvPicPr>
          <p:cNvPr id="15" name="Picture 14" descr="A person in a dress with children in front of a flag&#10;&#10;Description automatically generated">
            <a:extLst>
              <a:ext uri="{FF2B5EF4-FFF2-40B4-BE49-F238E27FC236}">
                <a16:creationId xmlns:a16="http://schemas.microsoft.com/office/drawing/2014/main" id="{56E02F20-1123-8A6C-3FAC-27B6C9195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" t="706" r="72882" b="26149"/>
          <a:stretch/>
        </p:blipFill>
        <p:spPr>
          <a:xfrm>
            <a:off x="178364" y="2899232"/>
            <a:ext cx="936452" cy="1285875"/>
          </a:xfrm>
          <a:prstGeom prst="rect">
            <a:avLst/>
          </a:prstGeom>
        </p:spPr>
      </p:pic>
      <p:pic>
        <p:nvPicPr>
          <p:cNvPr id="17" name="Picture 16" descr="A person in a suit and tie&#10;&#10;Description automatically generated">
            <a:extLst>
              <a:ext uri="{FF2B5EF4-FFF2-40B4-BE49-F238E27FC236}">
                <a16:creationId xmlns:a16="http://schemas.microsoft.com/office/drawing/2014/main" id="{F6E88CD4-B81C-2D00-2339-512F9A64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9" t="10784" r="65870" b="34313"/>
          <a:stretch/>
        </p:blipFill>
        <p:spPr>
          <a:xfrm>
            <a:off x="125096" y="4652343"/>
            <a:ext cx="1042988" cy="10626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E228C1-BABD-8C52-3FF3-500A1455AFDF}"/>
              </a:ext>
            </a:extLst>
          </p:cNvPr>
          <p:cNvSpPr txBox="1"/>
          <p:nvPr/>
        </p:nvSpPr>
        <p:spPr>
          <a:xfrm>
            <a:off x="1459282" y="1720077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know, with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go like this – whew – and he goes down.”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B98D2-77B4-D727-D687-4A3F7ABD590D}"/>
              </a:ext>
            </a:extLst>
          </p:cNvPr>
          <p:cNvSpPr txBox="1"/>
          <p:nvPr/>
        </p:nvSpPr>
        <p:spPr>
          <a:xfrm>
            <a:off x="1459282" y="499900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running for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‘elder abuse’ by ‘managerial 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DAD6F-583D-C0D9-6C32-79A7D26DC569}"/>
              </a:ext>
            </a:extLst>
          </p:cNvPr>
          <p:cNvSpPr txBox="1"/>
          <p:nvPr/>
        </p:nvSpPr>
        <p:spPr>
          <a:xfrm>
            <a:off x="1459282" y="3274646"/>
            <a:ext cx="7396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Publico Text"/>
              </a:rPr>
              <a:t>The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Publico Text"/>
              </a:rPr>
              <a:t>presidency</a:t>
            </a:r>
            <a:r>
              <a:rPr lang="en-US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Publico Text"/>
              </a:rPr>
              <a:t> is not a job for someone that's 80 years old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83FE-9B28-474F-BE07-A8C8BCDF7B03}"/>
              </a:ext>
            </a:extLst>
          </p:cNvPr>
          <p:cNvSpPr txBox="1"/>
          <p:nvPr/>
        </p:nvSpPr>
        <p:spPr>
          <a:xfrm>
            <a:off x="9539286" y="3105369"/>
            <a:ext cx="1962151" cy="7078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146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1B29156C-2552-17F4-0468-33D821EC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187" y="1128712"/>
            <a:ext cx="3062182" cy="3062182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4603899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4763386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5313439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586349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641354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696359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751365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8063703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8452884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4603899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4763386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5313439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586349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641354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696359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751365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8063703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8452884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9F51C21-9E5A-48ED-1736-178DDEEAFE8A}"/>
              </a:ext>
            </a:extLst>
          </p:cNvPr>
          <p:cNvSpPr/>
          <p:nvPr/>
        </p:nvSpPr>
        <p:spPr>
          <a:xfrm>
            <a:off x="4622324" y="2376371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8AF53-0F43-9A36-78BB-B06F4F9D89BE}"/>
              </a:ext>
            </a:extLst>
          </p:cNvPr>
          <p:cNvSpPr txBox="1"/>
          <p:nvPr/>
        </p:nvSpPr>
        <p:spPr>
          <a:xfrm>
            <a:off x="4781811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B76E9-127D-62B3-9D90-627BA96F7B0C}"/>
              </a:ext>
            </a:extLst>
          </p:cNvPr>
          <p:cNvSpPr txBox="1"/>
          <p:nvPr/>
        </p:nvSpPr>
        <p:spPr>
          <a:xfrm>
            <a:off x="5331864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4216-1A91-9F6E-B9D2-5A4ECB4F3FD4}"/>
              </a:ext>
            </a:extLst>
          </p:cNvPr>
          <p:cNvSpPr txBox="1"/>
          <p:nvPr/>
        </p:nvSpPr>
        <p:spPr>
          <a:xfrm>
            <a:off x="5881917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FD828-82FD-1EE9-D504-7B3561DEC49C}"/>
              </a:ext>
            </a:extLst>
          </p:cNvPr>
          <p:cNvSpPr txBox="1"/>
          <p:nvPr/>
        </p:nvSpPr>
        <p:spPr>
          <a:xfrm>
            <a:off x="6431970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4355-349A-7624-EF2D-B9FA4ABDCBB2}"/>
              </a:ext>
            </a:extLst>
          </p:cNvPr>
          <p:cNvSpPr txBox="1"/>
          <p:nvPr/>
        </p:nvSpPr>
        <p:spPr>
          <a:xfrm>
            <a:off x="6982023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5C99-C0AF-6300-B7A7-B32438810CA7}"/>
              </a:ext>
            </a:extLst>
          </p:cNvPr>
          <p:cNvSpPr txBox="1"/>
          <p:nvPr/>
        </p:nvSpPr>
        <p:spPr>
          <a:xfrm>
            <a:off x="7532076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96A0-FFC9-8A29-3EE9-540472A50F03}"/>
              </a:ext>
            </a:extLst>
          </p:cNvPr>
          <p:cNvSpPr txBox="1"/>
          <p:nvPr/>
        </p:nvSpPr>
        <p:spPr>
          <a:xfrm>
            <a:off x="8082128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7CF2251-3495-B978-F5A9-5377CC80E07D}"/>
              </a:ext>
            </a:extLst>
          </p:cNvPr>
          <p:cNvSpPr/>
          <p:nvPr/>
        </p:nvSpPr>
        <p:spPr>
          <a:xfrm>
            <a:off x="8471309" y="2376371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50486659-6471-A05E-2D31-14C9E1D4F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187" y="1128712"/>
            <a:ext cx="3062182" cy="3062182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D22D7B8D-0E9A-0A13-7E30-55AD06F2D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787" y="1281112"/>
            <a:ext cx="3062182" cy="3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4603899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4763386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5313439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586349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641354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696359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751365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8063703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8452884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9F51C21-9E5A-48ED-1736-178DDEEAFE8A}"/>
              </a:ext>
            </a:extLst>
          </p:cNvPr>
          <p:cNvSpPr/>
          <p:nvPr/>
        </p:nvSpPr>
        <p:spPr>
          <a:xfrm>
            <a:off x="4603899" y="2376371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8AF53-0F43-9A36-78BB-B06F4F9D89BE}"/>
              </a:ext>
            </a:extLst>
          </p:cNvPr>
          <p:cNvSpPr txBox="1"/>
          <p:nvPr/>
        </p:nvSpPr>
        <p:spPr>
          <a:xfrm>
            <a:off x="4763386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B76E9-127D-62B3-9D90-627BA96F7B0C}"/>
              </a:ext>
            </a:extLst>
          </p:cNvPr>
          <p:cNvSpPr txBox="1"/>
          <p:nvPr/>
        </p:nvSpPr>
        <p:spPr>
          <a:xfrm>
            <a:off x="5313439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4216-1A91-9F6E-B9D2-5A4ECB4F3FD4}"/>
              </a:ext>
            </a:extLst>
          </p:cNvPr>
          <p:cNvSpPr txBox="1"/>
          <p:nvPr/>
        </p:nvSpPr>
        <p:spPr>
          <a:xfrm>
            <a:off x="5863492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FD828-82FD-1EE9-D504-7B3561DEC49C}"/>
              </a:ext>
            </a:extLst>
          </p:cNvPr>
          <p:cNvSpPr txBox="1"/>
          <p:nvPr/>
        </p:nvSpPr>
        <p:spPr>
          <a:xfrm>
            <a:off x="6413545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4355-349A-7624-EF2D-B9FA4ABDCBB2}"/>
              </a:ext>
            </a:extLst>
          </p:cNvPr>
          <p:cNvSpPr txBox="1"/>
          <p:nvPr/>
        </p:nvSpPr>
        <p:spPr>
          <a:xfrm>
            <a:off x="6963598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5C99-C0AF-6300-B7A7-B32438810CA7}"/>
              </a:ext>
            </a:extLst>
          </p:cNvPr>
          <p:cNvSpPr txBox="1"/>
          <p:nvPr/>
        </p:nvSpPr>
        <p:spPr>
          <a:xfrm>
            <a:off x="7513651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96A0-FFC9-8A29-3EE9-540472A50F03}"/>
              </a:ext>
            </a:extLst>
          </p:cNvPr>
          <p:cNvSpPr txBox="1"/>
          <p:nvPr/>
        </p:nvSpPr>
        <p:spPr>
          <a:xfrm>
            <a:off x="8063703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7CF2251-3495-B978-F5A9-5377CC80E07D}"/>
              </a:ext>
            </a:extLst>
          </p:cNvPr>
          <p:cNvSpPr/>
          <p:nvPr/>
        </p:nvSpPr>
        <p:spPr>
          <a:xfrm>
            <a:off x="8452884" y="2376371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F741E5E-5199-CD93-98B9-09B8BA8B0D40}"/>
              </a:ext>
            </a:extLst>
          </p:cNvPr>
          <p:cNvSpPr/>
          <p:nvPr/>
        </p:nvSpPr>
        <p:spPr>
          <a:xfrm>
            <a:off x="4603899" y="3333997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42448-115F-94A0-85ED-48141700A773}"/>
              </a:ext>
            </a:extLst>
          </p:cNvPr>
          <p:cNvSpPr txBox="1"/>
          <p:nvPr/>
        </p:nvSpPr>
        <p:spPr>
          <a:xfrm>
            <a:off x="4763386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9DDF7-7FFD-4367-D50B-2ED776C003ED}"/>
              </a:ext>
            </a:extLst>
          </p:cNvPr>
          <p:cNvSpPr txBox="1"/>
          <p:nvPr/>
        </p:nvSpPr>
        <p:spPr>
          <a:xfrm>
            <a:off x="5313439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9A5CB-D030-CC51-B579-F1D2BCA59AD4}"/>
              </a:ext>
            </a:extLst>
          </p:cNvPr>
          <p:cNvSpPr txBox="1"/>
          <p:nvPr/>
        </p:nvSpPr>
        <p:spPr>
          <a:xfrm>
            <a:off x="5863492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752DE-1C4E-FD56-07CB-2302D7386F7D}"/>
              </a:ext>
            </a:extLst>
          </p:cNvPr>
          <p:cNvSpPr txBox="1"/>
          <p:nvPr/>
        </p:nvSpPr>
        <p:spPr>
          <a:xfrm>
            <a:off x="6413545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B2D675-AD95-CA10-BA6A-CD7BC5918A60}"/>
              </a:ext>
            </a:extLst>
          </p:cNvPr>
          <p:cNvSpPr txBox="1"/>
          <p:nvPr/>
        </p:nvSpPr>
        <p:spPr>
          <a:xfrm>
            <a:off x="6963598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0002D-14C6-38BD-0248-D3B89F56846D}"/>
              </a:ext>
            </a:extLst>
          </p:cNvPr>
          <p:cNvSpPr txBox="1"/>
          <p:nvPr/>
        </p:nvSpPr>
        <p:spPr>
          <a:xfrm>
            <a:off x="7513651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C90DD-B3AC-CB3C-A20C-7712B7EF0594}"/>
              </a:ext>
            </a:extLst>
          </p:cNvPr>
          <p:cNvSpPr txBox="1"/>
          <p:nvPr/>
        </p:nvSpPr>
        <p:spPr>
          <a:xfrm>
            <a:off x="8063703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2C0BAF56-782C-02D7-920C-60EFB9B0B632}"/>
              </a:ext>
            </a:extLst>
          </p:cNvPr>
          <p:cNvSpPr/>
          <p:nvPr/>
        </p:nvSpPr>
        <p:spPr>
          <a:xfrm>
            <a:off x="8452884" y="3333997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A4C5985-8A10-E256-DB78-9F826BD7E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187" y="1128712"/>
            <a:ext cx="3062182" cy="3062182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2F325925-3FAB-6900-2928-4902B990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787" y="1281112"/>
            <a:ext cx="3062182" cy="3062182"/>
          </a:xfrm>
          <a:prstGeom prst="rect">
            <a:avLst/>
          </a:prstGeom>
        </p:spPr>
      </p:pic>
      <p:pic>
        <p:nvPicPr>
          <p:cNvPr id="36" name="Graphic 35" descr="Document outline">
            <a:extLst>
              <a:ext uri="{FF2B5EF4-FFF2-40B4-BE49-F238E27FC236}">
                <a16:creationId xmlns:a16="http://schemas.microsoft.com/office/drawing/2014/main" id="{2C20D42A-1502-988A-CF64-E0A10799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787" y="1281112"/>
            <a:ext cx="3062182" cy="3062182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DD7B4D97-351A-AFF8-5B76-FCAFEA373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13" y="1433512"/>
            <a:ext cx="3062182" cy="3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5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56B1318A-F6DF-4F80-1404-5295856E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8980" r="3372" b="36191"/>
          <a:stretch/>
        </p:blipFill>
        <p:spPr>
          <a:xfrm>
            <a:off x="10372725" y="139355"/>
            <a:ext cx="1543051" cy="51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264DB-129B-940C-18A0-1E5F319C9999}"/>
              </a:ext>
            </a:extLst>
          </p:cNvPr>
          <p:cNvSpPr txBox="1"/>
          <p:nvPr/>
        </p:nvSpPr>
        <p:spPr>
          <a:xfrm>
            <a:off x="162838" y="180383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AI 565 Project: Topics Models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3BD64EED-4273-9259-31F4-F37DE3DCB310}"/>
              </a:ext>
            </a:extLst>
          </p:cNvPr>
          <p:cNvSpPr/>
          <p:nvPr/>
        </p:nvSpPr>
        <p:spPr>
          <a:xfrm>
            <a:off x="4603899" y="148856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28AB-56F9-0992-97AA-F6F8D95DC23E}"/>
              </a:ext>
            </a:extLst>
          </p:cNvPr>
          <p:cNvSpPr txBox="1"/>
          <p:nvPr/>
        </p:nvSpPr>
        <p:spPr>
          <a:xfrm>
            <a:off x="4763386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CB73-12D9-EA0F-C42B-AEF3080DED00}"/>
              </a:ext>
            </a:extLst>
          </p:cNvPr>
          <p:cNvSpPr txBox="1"/>
          <p:nvPr/>
        </p:nvSpPr>
        <p:spPr>
          <a:xfrm>
            <a:off x="5313439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6525-190D-BB63-A2CD-3979FE890B04}"/>
              </a:ext>
            </a:extLst>
          </p:cNvPr>
          <p:cNvSpPr txBox="1"/>
          <p:nvPr/>
        </p:nvSpPr>
        <p:spPr>
          <a:xfrm>
            <a:off x="5863492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7C84-8CDB-283C-132E-40F095844E13}"/>
              </a:ext>
            </a:extLst>
          </p:cNvPr>
          <p:cNvSpPr txBox="1"/>
          <p:nvPr/>
        </p:nvSpPr>
        <p:spPr>
          <a:xfrm>
            <a:off x="6413545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2719F-28AB-015F-8205-D1C19E9D5934}"/>
              </a:ext>
            </a:extLst>
          </p:cNvPr>
          <p:cNvSpPr txBox="1"/>
          <p:nvPr/>
        </p:nvSpPr>
        <p:spPr>
          <a:xfrm>
            <a:off x="6963598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48A20-440F-378E-B241-CDE860231205}"/>
              </a:ext>
            </a:extLst>
          </p:cNvPr>
          <p:cNvSpPr txBox="1"/>
          <p:nvPr/>
        </p:nvSpPr>
        <p:spPr>
          <a:xfrm>
            <a:off x="7513651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90FDE-9526-9B50-315A-40F5BFE9A946}"/>
              </a:ext>
            </a:extLst>
          </p:cNvPr>
          <p:cNvSpPr txBox="1"/>
          <p:nvPr/>
        </p:nvSpPr>
        <p:spPr>
          <a:xfrm>
            <a:off x="8063703" y="162678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B509538-F6AA-96C2-E69C-251EAAC739AD}"/>
              </a:ext>
            </a:extLst>
          </p:cNvPr>
          <p:cNvSpPr/>
          <p:nvPr/>
        </p:nvSpPr>
        <p:spPr>
          <a:xfrm>
            <a:off x="8452884" y="148856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9F51C21-9E5A-48ED-1736-178DDEEAFE8A}"/>
              </a:ext>
            </a:extLst>
          </p:cNvPr>
          <p:cNvSpPr/>
          <p:nvPr/>
        </p:nvSpPr>
        <p:spPr>
          <a:xfrm>
            <a:off x="4603899" y="2376371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8AF53-0F43-9A36-78BB-B06F4F9D89BE}"/>
              </a:ext>
            </a:extLst>
          </p:cNvPr>
          <p:cNvSpPr txBox="1"/>
          <p:nvPr/>
        </p:nvSpPr>
        <p:spPr>
          <a:xfrm>
            <a:off x="4763386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B76E9-127D-62B3-9D90-627BA96F7B0C}"/>
              </a:ext>
            </a:extLst>
          </p:cNvPr>
          <p:cNvSpPr txBox="1"/>
          <p:nvPr/>
        </p:nvSpPr>
        <p:spPr>
          <a:xfrm>
            <a:off x="5313439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4216-1A91-9F6E-B9D2-5A4ECB4F3FD4}"/>
              </a:ext>
            </a:extLst>
          </p:cNvPr>
          <p:cNvSpPr txBox="1"/>
          <p:nvPr/>
        </p:nvSpPr>
        <p:spPr>
          <a:xfrm>
            <a:off x="5863492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FD828-82FD-1EE9-D504-7B3561DEC49C}"/>
              </a:ext>
            </a:extLst>
          </p:cNvPr>
          <p:cNvSpPr txBox="1"/>
          <p:nvPr/>
        </p:nvSpPr>
        <p:spPr>
          <a:xfrm>
            <a:off x="6413545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D4355-349A-7624-EF2D-B9FA4ABDCBB2}"/>
              </a:ext>
            </a:extLst>
          </p:cNvPr>
          <p:cNvSpPr txBox="1"/>
          <p:nvPr/>
        </p:nvSpPr>
        <p:spPr>
          <a:xfrm>
            <a:off x="6963598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5C99-C0AF-6300-B7A7-B32438810CA7}"/>
              </a:ext>
            </a:extLst>
          </p:cNvPr>
          <p:cNvSpPr txBox="1"/>
          <p:nvPr/>
        </p:nvSpPr>
        <p:spPr>
          <a:xfrm>
            <a:off x="7513651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96A0-FFC9-8A29-3EE9-540472A50F03}"/>
              </a:ext>
            </a:extLst>
          </p:cNvPr>
          <p:cNvSpPr txBox="1"/>
          <p:nvPr/>
        </p:nvSpPr>
        <p:spPr>
          <a:xfrm>
            <a:off x="8063703" y="25145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7CF2251-3495-B978-F5A9-5377CC80E07D}"/>
              </a:ext>
            </a:extLst>
          </p:cNvPr>
          <p:cNvSpPr/>
          <p:nvPr/>
        </p:nvSpPr>
        <p:spPr>
          <a:xfrm>
            <a:off x="8452884" y="2376371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6F741E5E-5199-CD93-98B9-09B8BA8B0D40}"/>
              </a:ext>
            </a:extLst>
          </p:cNvPr>
          <p:cNvSpPr/>
          <p:nvPr/>
        </p:nvSpPr>
        <p:spPr>
          <a:xfrm>
            <a:off x="4603899" y="3333997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42448-115F-94A0-85ED-48141700A773}"/>
              </a:ext>
            </a:extLst>
          </p:cNvPr>
          <p:cNvSpPr txBox="1"/>
          <p:nvPr/>
        </p:nvSpPr>
        <p:spPr>
          <a:xfrm>
            <a:off x="4763386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9DDF7-7FFD-4367-D50B-2ED776C003ED}"/>
              </a:ext>
            </a:extLst>
          </p:cNvPr>
          <p:cNvSpPr txBox="1"/>
          <p:nvPr/>
        </p:nvSpPr>
        <p:spPr>
          <a:xfrm>
            <a:off x="5313439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9A5CB-D030-CC51-B579-F1D2BCA59AD4}"/>
              </a:ext>
            </a:extLst>
          </p:cNvPr>
          <p:cNvSpPr txBox="1"/>
          <p:nvPr/>
        </p:nvSpPr>
        <p:spPr>
          <a:xfrm>
            <a:off x="5863492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752DE-1C4E-FD56-07CB-2302D7386F7D}"/>
              </a:ext>
            </a:extLst>
          </p:cNvPr>
          <p:cNvSpPr txBox="1"/>
          <p:nvPr/>
        </p:nvSpPr>
        <p:spPr>
          <a:xfrm>
            <a:off x="6413545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B2D675-AD95-CA10-BA6A-CD7BC5918A60}"/>
              </a:ext>
            </a:extLst>
          </p:cNvPr>
          <p:cNvSpPr txBox="1"/>
          <p:nvPr/>
        </p:nvSpPr>
        <p:spPr>
          <a:xfrm>
            <a:off x="6963598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0002D-14C6-38BD-0248-D3B89F56846D}"/>
              </a:ext>
            </a:extLst>
          </p:cNvPr>
          <p:cNvSpPr txBox="1"/>
          <p:nvPr/>
        </p:nvSpPr>
        <p:spPr>
          <a:xfrm>
            <a:off x="7513651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C90DD-B3AC-CB3C-A20C-7712B7EF0594}"/>
              </a:ext>
            </a:extLst>
          </p:cNvPr>
          <p:cNvSpPr txBox="1"/>
          <p:nvPr/>
        </p:nvSpPr>
        <p:spPr>
          <a:xfrm>
            <a:off x="8063703" y="347221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2C0BAF56-782C-02D7-920C-60EFB9B0B632}"/>
              </a:ext>
            </a:extLst>
          </p:cNvPr>
          <p:cNvSpPr/>
          <p:nvPr/>
        </p:nvSpPr>
        <p:spPr>
          <a:xfrm>
            <a:off x="8452884" y="3333997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A4C5985-8A10-E256-DB78-9F826BD7E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187" y="1128712"/>
            <a:ext cx="3062182" cy="3062182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2F325925-3FAB-6900-2928-4902B990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787" y="1281112"/>
            <a:ext cx="3062182" cy="3062182"/>
          </a:xfrm>
          <a:prstGeom prst="rect">
            <a:avLst/>
          </a:prstGeom>
        </p:spPr>
      </p:pic>
      <p:pic>
        <p:nvPicPr>
          <p:cNvPr id="36" name="Graphic 35" descr="Document outline">
            <a:extLst>
              <a:ext uri="{FF2B5EF4-FFF2-40B4-BE49-F238E27FC236}">
                <a16:creationId xmlns:a16="http://schemas.microsoft.com/office/drawing/2014/main" id="{2C20D42A-1502-988A-CF64-E0A10799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787" y="1281112"/>
            <a:ext cx="3062182" cy="3062182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DD7B4D97-351A-AFF8-5B76-FCAFEA37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13" y="1433512"/>
            <a:ext cx="3062182" cy="3062182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F089CA88-502A-0862-7041-49A8564A6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013" y="1585912"/>
            <a:ext cx="3062182" cy="3062182"/>
          </a:xfrm>
          <a:prstGeom prst="rect">
            <a:avLst/>
          </a:prstGeom>
        </p:spPr>
      </p:pic>
      <p:sp>
        <p:nvSpPr>
          <p:cNvPr id="24" name="Left Bracket 23">
            <a:extLst>
              <a:ext uri="{FF2B5EF4-FFF2-40B4-BE49-F238E27FC236}">
                <a16:creationId xmlns:a16="http://schemas.microsoft.com/office/drawing/2014/main" id="{72405EAE-F2A2-461A-4936-3BBED735B506}"/>
              </a:ext>
            </a:extLst>
          </p:cNvPr>
          <p:cNvSpPr/>
          <p:nvPr/>
        </p:nvSpPr>
        <p:spPr>
          <a:xfrm>
            <a:off x="4603899" y="4204230"/>
            <a:ext cx="146304" cy="640080"/>
          </a:xfrm>
          <a:prstGeom prst="lef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548-1A4C-1CDA-2199-D14A32A78D90}"/>
              </a:ext>
            </a:extLst>
          </p:cNvPr>
          <p:cNvSpPr txBox="1"/>
          <p:nvPr/>
        </p:nvSpPr>
        <p:spPr>
          <a:xfrm>
            <a:off x="4771069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A1886-97AA-435F-EBCD-982A1E28546A}"/>
              </a:ext>
            </a:extLst>
          </p:cNvPr>
          <p:cNvSpPr txBox="1"/>
          <p:nvPr/>
        </p:nvSpPr>
        <p:spPr>
          <a:xfrm>
            <a:off x="5321122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A7A75-61BF-BF96-4882-7A7036D5A242}"/>
              </a:ext>
            </a:extLst>
          </p:cNvPr>
          <p:cNvSpPr txBox="1"/>
          <p:nvPr/>
        </p:nvSpPr>
        <p:spPr>
          <a:xfrm>
            <a:off x="5871175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64B36-4AC0-CF35-10F8-79B585889EDA}"/>
              </a:ext>
            </a:extLst>
          </p:cNvPr>
          <p:cNvSpPr txBox="1"/>
          <p:nvPr/>
        </p:nvSpPr>
        <p:spPr>
          <a:xfrm>
            <a:off x="6421228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CF365-9DAF-53AB-4A47-D660B74C7FF9}"/>
              </a:ext>
            </a:extLst>
          </p:cNvPr>
          <p:cNvSpPr txBox="1"/>
          <p:nvPr/>
        </p:nvSpPr>
        <p:spPr>
          <a:xfrm>
            <a:off x="6971281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FE6CE-BE65-77A4-2B8A-B993FD225C18}"/>
              </a:ext>
            </a:extLst>
          </p:cNvPr>
          <p:cNvSpPr txBox="1"/>
          <p:nvPr/>
        </p:nvSpPr>
        <p:spPr>
          <a:xfrm>
            <a:off x="7521334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FC643-032D-416D-1556-7BF858069C49}"/>
              </a:ext>
            </a:extLst>
          </p:cNvPr>
          <p:cNvSpPr txBox="1"/>
          <p:nvPr/>
        </p:nvSpPr>
        <p:spPr>
          <a:xfrm>
            <a:off x="8071386" y="4342451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7FB55C9-7438-E129-062F-FCEB2233E72F}"/>
              </a:ext>
            </a:extLst>
          </p:cNvPr>
          <p:cNvSpPr/>
          <p:nvPr/>
        </p:nvSpPr>
        <p:spPr>
          <a:xfrm>
            <a:off x="8452884" y="4204230"/>
            <a:ext cx="142447" cy="64008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917</Words>
  <Application>Microsoft Macintosh PowerPoint</Application>
  <PresentationFormat>Widescreen</PresentationFormat>
  <Paragraphs>423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Publico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Sumon, Shakil Ahmed</dc:creator>
  <cp:lastModifiedBy>Sumon, Shakil Ahmed</cp:lastModifiedBy>
  <cp:revision>8</cp:revision>
  <dcterms:created xsi:type="dcterms:W3CDTF">2023-12-11T09:08:35Z</dcterms:created>
  <dcterms:modified xsi:type="dcterms:W3CDTF">2023-12-12T23:47:11Z</dcterms:modified>
</cp:coreProperties>
</file>