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87" r:id="rId6"/>
    <p:sldId id="283" r:id="rId7"/>
    <p:sldId id="288" r:id="rId8"/>
    <p:sldId id="276" r:id="rId9"/>
    <p:sldId id="284" r:id="rId10"/>
    <p:sldId id="278" r:id="rId11"/>
    <p:sldId id="293" r:id="rId12"/>
    <p:sldId id="291" r:id="rId13"/>
    <p:sldId id="279" r:id="rId14"/>
    <p:sldId id="282" r:id="rId15"/>
    <p:sldId id="289" r:id="rId16"/>
    <p:sldId id="290" r:id="rId17"/>
    <p:sldId id="285" r:id="rId18"/>
    <p:sldId id="266" r:id="rId19"/>
    <p:sldId id="292" r:id="rId20"/>
    <p:sldId id="286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3" autoAdjust="0"/>
    <p:restoredTop sz="94280" autoAdjust="0"/>
  </p:normalViewPr>
  <p:slideViewPr>
    <p:cSldViewPr showGuides="1">
      <p:cViewPr>
        <p:scale>
          <a:sx n="89" d="100"/>
          <a:sy n="89" d="100"/>
        </p:scale>
        <p:origin x="-240" y="-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pPr/>
              <a:t>19-Apr-17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19-Apr-17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19-Apr-17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19-Apr-17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pPr/>
              <a:t>19-Apr-17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19-Apr-17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19-Apr-17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19-Apr-17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19-Apr-17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19-Apr-17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19-Apr-17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19-Apr-17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2" y="685800"/>
            <a:ext cx="6094174" cy="190500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b="1" i="1" u="sng" dirty="0" smtClean="0"/>
              <a:t/>
            </a:r>
            <a:br>
              <a:rPr lang="en-US" b="1" i="1" u="sng" dirty="0" smtClean="0"/>
            </a:br>
            <a:r>
              <a:rPr lang="en-US" sz="3600" b="1" i="1" u="sng" dirty="0" smtClean="0"/>
              <a:t>Battery Voltage State Indicator Using 741</a:t>
            </a:r>
            <a:br>
              <a:rPr lang="en-US" sz="3600" b="1" i="1" u="sng" dirty="0" smtClean="0"/>
            </a:br>
            <a:r>
              <a:rPr lang="en-US" sz="3600" b="1" i="1" u="sng" dirty="0" smtClean="0"/>
              <a:t/>
            </a:r>
            <a:br>
              <a:rPr lang="en-US" sz="3600" b="1" i="1" u="sng" dirty="0" smtClean="0"/>
            </a:br>
            <a:r>
              <a:rPr lang="en-US" sz="2000" b="1" dirty="0" smtClean="0"/>
              <a:t>ANALOG ELECTRONICS 1 ( LAB)</a:t>
            </a:r>
            <a:br>
              <a:rPr lang="en-US" sz="2000" b="1" dirty="0" smtClean="0"/>
            </a:br>
            <a:r>
              <a:rPr lang="en-US" sz="2000" b="1" dirty="0" smtClean="0"/>
              <a:t>Section : C</a:t>
            </a:r>
            <a:br>
              <a:rPr lang="en-US" sz="2000" b="1" dirty="0" smtClean="0"/>
            </a:br>
            <a:r>
              <a:rPr lang="en-US" sz="2000" b="1" dirty="0" smtClean="0"/>
              <a:t>Course Instructor : BISHWAJIT BANIK PATHIK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212" y="3048000"/>
            <a:ext cx="7313374" cy="3352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   </a:t>
            </a:r>
            <a:r>
              <a:rPr lang="en-US" sz="2000" dirty="0" smtClean="0"/>
              <a:t>Group:4 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/>
              <a:t>   </a:t>
            </a:r>
            <a:r>
              <a:rPr lang="en-US" sz="2000" u="sng" dirty="0" smtClean="0">
                <a:solidFill>
                  <a:srgbClr val="C00000"/>
                </a:solidFill>
              </a:rPr>
              <a:t>Member: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 </a:t>
            </a:r>
            <a:r>
              <a:rPr lang="en-US" sz="2400" dirty="0" smtClean="0"/>
              <a:t>       </a:t>
            </a:r>
            <a:r>
              <a:rPr lang="en-US" sz="2400" u="sng" dirty="0" smtClean="0"/>
              <a:t>Name </a:t>
            </a:r>
            <a:r>
              <a:rPr lang="en-US" sz="2400" dirty="0" smtClean="0"/>
              <a:t> </a:t>
            </a:r>
            <a:r>
              <a:rPr lang="en-US" sz="2400" dirty="0" smtClean="0"/>
              <a:t>                             :          </a:t>
            </a:r>
            <a:r>
              <a:rPr lang="en-US" sz="2400" u="sng" dirty="0" smtClean="0"/>
              <a:t>Id</a:t>
            </a:r>
            <a:r>
              <a:rPr lang="en-US" sz="2400" u="sng" dirty="0" smtClean="0"/>
              <a:t/>
            </a:r>
            <a:br>
              <a:rPr lang="en-US" sz="2400" u="sng" dirty="0" smtClean="0"/>
            </a:br>
            <a:endParaRPr lang="en-US" sz="2400" u="sng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1. MD.SHARIARE                     : 16-31825-1 </a:t>
            </a:r>
          </a:p>
          <a:p>
            <a:r>
              <a:rPr lang="en-US" sz="2400" dirty="0" smtClean="0"/>
              <a:t> 2.ANWAR,NAJMOL                : 16-31042-1</a:t>
            </a:r>
          </a:p>
          <a:p>
            <a:r>
              <a:rPr lang="en-US" sz="2400" dirty="0" smtClean="0"/>
              <a:t> 3. </a:t>
            </a:r>
            <a:r>
              <a:rPr lang="en-US" sz="2400" i="1" dirty="0" smtClean="0"/>
              <a:t>HASAN, MD. NAHID           </a:t>
            </a:r>
            <a:r>
              <a:rPr lang="en-US" sz="2400" dirty="0" smtClean="0"/>
              <a:t>: 16-31039-1</a:t>
            </a:r>
          </a:p>
          <a:p>
            <a:r>
              <a:rPr lang="en-US" sz="2400" dirty="0" smtClean="0"/>
              <a:t> 4. ISLAM, MD. ASIFUL             : 16-31081-1</a:t>
            </a:r>
          </a:p>
          <a:p>
            <a:r>
              <a:rPr lang="en-US" sz="2400" dirty="0" smtClean="0"/>
              <a:t> 5.</a:t>
            </a:r>
            <a:r>
              <a:rPr lang="en-US" sz="2400" b="1" dirty="0" smtClean="0"/>
              <a:t> </a:t>
            </a:r>
            <a:r>
              <a:rPr lang="en-US" sz="2400" dirty="0" smtClean="0"/>
              <a:t>HOSSEN, MD. SADDAM </a:t>
            </a:r>
            <a:r>
              <a:rPr lang="en-US" sz="2400" b="1" dirty="0" smtClean="0"/>
              <a:t>    </a:t>
            </a:r>
            <a:r>
              <a:rPr lang="en-US" sz="2400" dirty="0" smtClean="0"/>
              <a:t>: 16-31420-1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5034032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304800"/>
            <a:ext cx="10157354" cy="1397000"/>
          </a:xfrm>
        </p:spPr>
        <p:txBody>
          <a:bodyPr/>
          <a:lstStyle/>
          <a:p>
            <a:pPr algn="ctr"/>
            <a:r>
              <a:rPr lang="en-US" b="1" u="sng" dirty="0" smtClean="0"/>
              <a:t>SIMULATION</a:t>
            </a:r>
            <a:endParaRPr lang="en-US" b="1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08412" y="1447800"/>
            <a:ext cx="4973041" cy="512064"/>
          </a:xfrm>
        </p:spPr>
        <p:txBody>
          <a:bodyPr/>
          <a:lstStyle/>
          <a:p>
            <a:pPr algn="ctr"/>
            <a:r>
              <a:rPr lang="en-US" dirty="0" smtClean="0"/>
              <a:t>When voltage is 12V.</a:t>
            </a:r>
          </a:p>
          <a:p>
            <a:pPr algn="ctr"/>
            <a:endParaRPr lang="en-US" dirty="0"/>
          </a:p>
        </p:txBody>
      </p:sp>
      <p:pic>
        <p:nvPicPr>
          <p:cNvPr id="6145" name="Picture 1" descr="H:\ANALOG ELECTRONIC 1 LAB\PROJECT\Capture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7600" y="1600200"/>
            <a:ext cx="10310812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40357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17612" y="-304800"/>
            <a:ext cx="10157354" cy="1397000"/>
          </a:xfrm>
        </p:spPr>
        <p:txBody>
          <a:bodyPr/>
          <a:lstStyle/>
          <a:p>
            <a:pPr algn="ctr"/>
            <a:r>
              <a:rPr lang="en-US" b="1" u="sng" dirty="0" smtClean="0"/>
              <a:t>SIMULATION</a:t>
            </a:r>
            <a:endParaRPr lang="en-US" b="1" u="sn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732212" y="1371600"/>
            <a:ext cx="4973041" cy="512064"/>
          </a:xfrm>
        </p:spPr>
        <p:txBody>
          <a:bodyPr/>
          <a:lstStyle/>
          <a:p>
            <a:pPr algn="ctr"/>
            <a:r>
              <a:rPr lang="en-US" dirty="0" smtClean="0"/>
              <a:t>When voltage is 7V.</a:t>
            </a:r>
          </a:p>
          <a:p>
            <a:endParaRPr lang="en-US" dirty="0"/>
          </a:p>
        </p:txBody>
      </p:sp>
      <p:pic>
        <p:nvPicPr>
          <p:cNvPr id="5121" name="Picture 1" descr="H:\ANALOG ELECTRONIC 1 LAB\PROJECT\Capture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7600" y="1828800"/>
            <a:ext cx="10768012" cy="4572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381000"/>
            <a:ext cx="10157354" cy="1397000"/>
          </a:xfrm>
        </p:spPr>
        <p:txBody>
          <a:bodyPr>
            <a:normAutofit/>
          </a:bodyPr>
          <a:lstStyle/>
          <a:p>
            <a:r>
              <a:rPr lang="en-US" dirty="0" smtClean="0"/>
              <a:t>			</a:t>
            </a:r>
            <a:r>
              <a:rPr lang="en-US" u="sng" dirty="0" smtClean="0"/>
              <a:t>SIMULATION</a:t>
            </a:r>
            <a:br>
              <a:rPr lang="en-US" u="sng" dirty="0" smtClean="0"/>
            </a:br>
            <a:r>
              <a:rPr lang="en-US" sz="2000" dirty="0" smtClean="0"/>
              <a:t>                                                    </a:t>
            </a:r>
            <a:br>
              <a:rPr lang="en-US" sz="2000" dirty="0" smtClean="0"/>
            </a:br>
            <a:r>
              <a:rPr lang="en-US" sz="2000" dirty="0" smtClean="0"/>
              <a:t>                                                         </a:t>
            </a:r>
            <a:r>
              <a:rPr lang="en-US" sz="2000" b="1" dirty="0" smtClean="0"/>
              <a:t>When voltage is 4V.</a:t>
            </a:r>
            <a:endParaRPr lang="en-US" b="1" dirty="0"/>
          </a:p>
        </p:txBody>
      </p:sp>
      <p:pic>
        <p:nvPicPr>
          <p:cNvPr id="28674" name="Picture 2" descr="H:\ANALOG ELECTRONIC 1 LAB\PROJECT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98612" y="2057400"/>
            <a:ext cx="9677399" cy="4419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</a:t>
            </a:r>
            <a:r>
              <a:rPr lang="en-US" b="1" u="sng" dirty="0" smtClean="0"/>
              <a:t>SHORTCOMINGS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major limitations of this project are 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Can not indicated larger amount of voltage.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variable resistor which set the upper and lower state can change </a:t>
            </a:r>
            <a:r>
              <a:rPr lang="en-US" sz="2800" dirty="0" smtClean="0"/>
              <a:t>accidently</a:t>
            </a:r>
            <a:r>
              <a:rPr lang="en-US" sz="2800" dirty="0" smtClean="0"/>
              <a:t>.. </a:t>
            </a:r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OF THE PRODUCTS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*BREAD BOARD</a:t>
            </a:r>
          </a:p>
          <a:p>
            <a:r>
              <a:rPr lang="en-US" dirty="0" smtClean="0"/>
              <a:t>*RESISTORS(2.7K,22K)</a:t>
            </a:r>
          </a:p>
          <a:p>
            <a:r>
              <a:rPr lang="en-US" dirty="0" smtClean="0"/>
              <a:t>*JUMPER CABLES</a:t>
            </a:r>
          </a:p>
          <a:p>
            <a:r>
              <a:rPr lang="en-US" dirty="0" smtClean="0"/>
              <a:t>*OP AMP(741)</a:t>
            </a:r>
          </a:p>
          <a:p>
            <a:r>
              <a:rPr lang="en-US" dirty="0" smtClean="0"/>
              <a:t>*BATTERY(9v)</a:t>
            </a:r>
          </a:p>
          <a:p>
            <a:r>
              <a:rPr lang="en-US" dirty="0" smtClean="0"/>
              <a:t>*DIODE</a:t>
            </a:r>
          </a:p>
          <a:p>
            <a:r>
              <a:rPr lang="en-US" dirty="0" smtClean="0"/>
              <a:t>*LED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80TK</a:t>
            </a:r>
          </a:p>
          <a:p>
            <a:r>
              <a:rPr lang="en-US" dirty="0" smtClean="0"/>
              <a:t>30TK(200PCS)</a:t>
            </a:r>
          </a:p>
          <a:p>
            <a:r>
              <a:rPr lang="en-US" dirty="0" smtClean="0"/>
              <a:t>65TK</a:t>
            </a:r>
          </a:p>
          <a:p>
            <a:r>
              <a:rPr lang="en-US" dirty="0" smtClean="0"/>
              <a:t>30TK(2PCS)</a:t>
            </a:r>
          </a:p>
          <a:p>
            <a:r>
              <a:rPr lang="en-US" dirty="0" smtClean="0"/>
              <a:t>40TK</a:t>
            </a:r>
          </a:p>
          <a:p>
            <a:r>
              <a:rPr lang="en-US" dirty="0" smtClean="0"/>
              <a:t>15TK(5PCS)</a:t>
            </a:r>
          </a:p>
          <a:p>
            <a:r>
              <a:rPr lang="en-US" dirty="0" smtClean="0"/>
              <a:t>15TK(5PCS)</a:t>
            </a:r>
          </a:p>
          <a:p>
            <a:r>
              <a:rPr lang="en-US" dirty="0" smtClean="0"/>
              <a:t>TOTAL=245TK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CONCLUSION 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voltage state indicator is a small device which we can in our homes to indicate </a:t>
            </a:r>
            <a:r>
              <a:rPr lang="en-US" dirty="0" err="1" smtClean="0"/>
              <a:t>wheather</a:t>
            </a:r>
            <a:r>
              <a:rPr lang="en-US" dirty="0" smtClean="0"/>
              <a:t> the battery is charged or </a:t>
            </a:r>
            <a:r>
              <a:rPr lang="en-US" dirty="0" err="1" smtClean="0"/>
              <a:t>not.It’s</a:t>
            </a:r>
            <a:r>
              <a:rPr lang="en-US" dirty="0" smtClean="0"/>
              <a:t> a  low cost device which we  can build </a:t>
            </a:r>
            <a:r>
              <a:rPr lang="en-US" dirty="0" err="1" smtClean="0"/>
              <a:t>easily.In</a:t>
            </a:r>
            <a:r>
              <a:rPr lang="en-US" dirty="0" smtClean="0"/>
              <a:t> our homes we use </a:t>
            </a:r>
            <a:r>
              <a:rPr lang="en-US" dirty="0" err="1" smtClean="0"/>
              <a:t>ups,ips,solar</a:t>
            </a:r>
            <a:r>
              <a:rPr lang="en-US" dirty="0" smtClean="0"/>
              <a:t> </a:t>
            </a:r>
            <a:r>
              <a:rPr lang="en-US" dirty="0" err="1" smtClean="0"/>
              <a:t>panel,all</a:t>
            </a:r>
            <a:r>
              <a:rPr lang="en-US" dirty="0" smtClean="0"/>
              <a:t> this devices are battery defendant devices Knowing the amount of energy left in a battery compared with the energy it had when it was full gives the user an indication of how much longer a battery will continue to perform before it needs recharging. It is a measure of the short term capability of the </a:t>
            </a:r>
            <a:r>
              <a:rPr lang="en-US" dirty="0" err="1" smtClean="0"/>
              <a:t>battery.So</a:t>
            </a:r>
            <a:r>
              <a:rPr lang="en-US" dirty="0" smtClean="0"/>
              <a:t> we will be aware of our devices and we can change batteries before the charge runs out and the devices work properly without any barriers.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97697987"/>
      </p:ext>
    </p:extLst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b="1" u="sng" dirty="0" smtClean="0">
                <a:solidFill>
                  <a:srgbClr val="C00000"/>
                </a:solidFill>
              </a:rPr>
              <a:t>QUESTION AND ANSWERS</a:t>
            </a: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Question-Mar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812" y="1701800"/>
            <a:ext cx="4470400" cy="44704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96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7812" y="1066800"/>
            <a:ext cx="6092825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CONTENTS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Objective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Circuit Equipment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Project Briefing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Circuit Diagram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Working </a:t>
            </a:r>
            <a:r>
              <a:rPr lang="en-US" dirty="0" smtClean="0"/>
              <a:t>Methodology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Simulation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Shortcomings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Conclusion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2" y="304800"/>
            <a:ext cx="6477001" cy="787400"/>
          </a:xfrm>
        </p:spPr>
        <p:txBody>
          <a:bodyPr/>
          <a:lstStyle/>
          <a:p>
            <a:pPr algn="ctr"/>
            <a:r>
              <a:rPr lang="en-US" b="1" u="sng" dirty="0" smtClean="0"/>
              <a:t>INTRODUCTION </a:t>
            </a:r>
            <a:endParaRPr lang="en-US" b="1" u="sng" dirty="0"/>
          </a:p>
        </p:txBody>
      </p:sp>
      <p:pic>
        <p:nvPicPr>
          <p:cNvPr id="6" name="Content Placeholder 5" descr="250px-Op-Amp_Internal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0012" y="1524000"/>
            <a:ext cx="2590800" cy="2362200"/>
          </a:xfrm>
        </p:spPr>
      </p:pic>
      <p:sp>
        <p:nvSpPr>
          <p:cNvPr id="4" name="Rectangle 3"/>
          <p:cNvSpPr/>
          <p:nvPr/>
        </p:nvSpPr>
        <p:spPr>
          <a:xfrm>
            <a:off x="2055812" y="1524000"/>
            <a:ext cx="60928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The 741 IC was designed by Dave </a:t>
            </a:r>
            <a:r>
              <a:rPr lang="en-US" dirty="0" err="1" smtClean="0"/>
              <a:t>Fullagar</a:t>
            </a:r>
            <a:r>
              <a:rPr lang="en-US" dirty="0" smtClean="0"/>
              <a:t> of Fairchild Semiconductor in 1968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 The 741 IC is made ideal for use as integrator, summing amplifier, voltage follower and other basic applications.</a:t>
            </a:r>
          </a:p>
          <a:p>
            <a:pPr>
              <a:buFont typeface="Wingdings" pitchFamily="2" charset="2"/>
              <a:buChar char="§"/>
            </a:pPr>
            <a:endParaRPr lang="en-US" b="1" u="sng" dirty="0" smtClean="0"/>
          </a:p>
          <a:p>
            <a:pPr>
              <a:buFont typeface="Wingdings" pitchFamily="2" charset="2"/>
              <a:buChar char="§"/>
            </a:pPr>
            <a:r>
              <a:rPr lang="en-US" b="1" u="sng" dirty="0" smtClean="0"/>
              <a:t>Features of 741 IC: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 Short circuit and overload protection provided.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Low power consumption.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latch-up problem.</a:t>
            </a:r>
          </a:p>
          <a:p>
            <a:pPr>
              <a:buFont typeface="Wingdings" pitchFamily="2" charset="2"/>
              <a:buChar char="Ø"/>
            </a:pPr>
            <a:endParaRPr lang="en-US" b="1" u="sng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u="sng" dirty="0" smtClean="0"/>
              <a:t>OBJECTIVE: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circuit uses two op-amps in compare mode , which compare the battery with reference voltage.</a:t>
            </a:r>
          </a:p>
          <a:p>
            <a:r>
              <a:rPr lang="en-US" sz="3600" dirty="0" smtClean="0"/>
              <a:t> The circuit shows three state of battery voltage i.e. charged, discharged and normal using three different color LEDs (Red, Green, Yellow).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Circuit Components</a:t>
            </a: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IC</a:t>
            </a:r>
          </a:p>
          <a:p>
            <a:pPr lvl="1"/>
            <a:r>
              <a:rPr lang="en-US" dirty="0" smtClean="0"/>
              <a:t>IC1(741) – 2</a:t>
            </a:r>
          </a:p>
          <a:p>
            <a:r>
              <a:rPr lang="en-US" dirty="0" smtClean="0"/>
              <a:t>Resistor</a:t>
            </a:r>
          </a:p>
          <a:p>
            <a:pPr lvl="1"/>
            <a:r>
              <a:rPr lang="en-US" dirty="0" smtClean="0"/>
              <a:t>R1(2.7K) – 1</a:t>
            </a:r>
          </a:p>
          <a:p>
            <a:pPr lvl="1"/>
            <a:r>
              <a:rPr lang="en-US" dirty="0" smtClean="0"/>
              <a:t>R3(2.7K) – 1</a:t>
            </a:r>
          </a:p>
          <a:p>
            <a:pPr lvl="1"/>
            <a:r>
              <a:rPr lang="en-US" dirty="0" smtClean="0"/>
              <a:t>VR1(22K)</a:t>
            </a:r>
          </a:p>
          <a:p>
            <a:pPr lvl="1"/>
            <a:r>
              <a:rPr lang="en-US" dirty="0" smtClean="0"/>
              <a:t>VR2(22K)</a:t>
            </a:r>
          </a:p>
          <a:p>
            <a:r>
              <a:rPr lang="en-US" dirty="0" smtClean="0"/>
              <a:t>Miscellaneous</a:t>
            </a:r>
          </a:p>
          <a:p>
            <a:pPr lvl="1"/>
            <a:r>
              <a:rPr lang="en-US" dirty="0" smtClean="0"/>
              <a:t>D1,D2( 1N4148) – 2</a:t>
            </a:r>
          </a:p>
          <a:p>
            <a:pPr lvl="1"/>
            <a:r>
              <a:rPr lang="en-US" dirty="0" smtClean="0"/>
              <a:t>LED1-RED</a:t>
            </a:r>
          </a:p>
          <a:p>
            <a:pPr lvl="1"/>
            <a:r>
              <a:rPr lang="en-US" dirty="0" smtClean="0"/>
              <a:t>LED2-ORANGE</a:t>
            </a:r>
          </a:p>
          <a:p>
            <a:pPr lvl="1"/>
            <a:r>
              <a:rPr lang="en-US" dirty="0" smtClean="0"/>
              <a:t>LED3-GREEN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212" y="3581400"/>
            <a:ext cx="1462088" cy="914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033" name="Picture 9" descr="D:\All Download\pic\transistor_bc547c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6412" y="4800600"/>
            <a:ext cx="1068185" cy="106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4212" y="4800600"/>
            <a:ext cx="1071562" cy="10715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19706682-Set-of-color-3-mm-LED-diodes-isolated-on-white-background-Stock-Phot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2939" y="4813482"/>
            <a:ext cx="1672922" cy="1240536"/>
          </a:xfrm>
          <a:prstGeom prst="rect">
            <a:avLst/>
          </a:prstGeom>
        </p:spPr>
      </p:pic>
      <p:sp>
        <p:nvSpPr>
          <p:cNvPr id="10242" name="AutoShape 2" descr="Image result for 741 op 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Image result for 741 op a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Image result for 741 op a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5812" y="1981200"/>
            <a:ext cx="2438400" cy="1295400"/>
          </a:xfrm>
          <a:prstGeom prst="rect">
            <a:avLst/>
          </a:prstGeom>
          <a:noFill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837612" y="2286000"/>
            <a:ext cx="21256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1182959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0"/>
            <a:ext cx="7313295" cy="762000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/>
              <a:t>IC PIN DIAGRAM</a:t>
            </a:r>
            <a:endParaRPr lang="en-US" sz="4400" b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OP AMP 741</a:t>
            </a:r>
            <a:endParaRPr lang="en-US" sz="4000" b="1" dirty="0"/>
          </a:p>
        </p:txBody>
      </p:sp>
      <p:pic>
        <p:nvPicPr>
          <p:cNvPr id="8" name="Picture Placeholder 7" descr="741-Opamp-Pinout.gif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4257" r="4257"/>
          <a:stretch>
            <a:fillRect/>
          </a:stretch>
        </p:blipFill>
        <p:spPr>
          <a:xfrm>
            <a:off x="2437765" y="1295400"/>
            <a:ext cx="7313295" cy="3432176"/>
          </a:xfrm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Circuit Diagram</a:t>
            </a:r>
            <a:br>
              <a:rPr lang="en-US" b="1" u="sng" dirty="0" smtClean="0"/>
            </a:br>
            <a:endParaRPr lang="en-US" u="sng" dirty="0"/>
          </a:p>
        </p:txBody>
      </p:sp>
      <p:pic>
        <p:nvPicPr>
          <p:cNvPr id="4" name="Picture 3" descr="circuit-diagram-of-battery-voltage-state-indica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812" y="990600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6044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</a:t>
            </a:r>
            <a:r>
              <a:rPr lang="en-US" b="1" u="sng" dirty="0" smtClean="0"/>
              <a:t>PROJECT FACE:</a:t>
            </a:r>
            <a:endParaRPr lang="en-US" b="1" u="sng" dirty="0"/>
          </a:p>
        </p:txBody>
      </p:sp>
      <p:pic>
        <p:nvPicPr>
          <p:cNvPr id="4" name="Content Placeholder 3" descr="20170419_2233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5746" y="1701800"/>
            <a:ext cx="5960533" cy="44704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b="1" u="sng" dirty="0" smtClean="0"/>
              <a:t>WORKING MATHODOLOGY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battery voltage is connected to E (pin 2 of IC</a:t>
            </a:r>
            <a:r>
              <a:rPr lang="en-US" baseline="-25000" dirty="0" smtClean="0"/>
              <a:t>1</a:t>
            </a:r>
            <a:r>
              <a:rPr lang="en-US" dirty="0" smtClean="0"/>
              <a:t> and pin 3 of IC</a:t>
            </a:r>
            <a:r>
              <a:rPr lang="en-US" baseline="-25000" dirty="0" smtClean="0"/>
              <a:t>2</a:t>
            </a:r>
            <a:r>
              <a:rPr lang="en-US" dirty="0" smtClean="0"/>
              <a:t>) as show in circuit diagram, which further compares with reference voltage E</a:t>
            </a:r>
            <a:r>
              <a:rPr lang="en-US" baseline="-25000" dirty="0" smtClean="0"/>
              <a:t>1</a:t>
            </a:r>
            <a:r>
              <a:rPr lang="en-US" dirty="0" smtClean="0"/>
              <a:t> and E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battery voltage is less then 6V, LED</a:t>
            </a:r>
            <a:r>
              <a:rPr lang="en-US" baseline="-25000" dirty="0" smtClean="0"/>
              <a:t>2</a:t>
            </a:r>
            <a:r>
              <a:rPr lang="en-US" dirty="0" smtClean="0"/>
              <a:t> glow, similarly if battery voltage is 6V to 9V LED</a:t>
            </a:r>
            <a:r>
              <a:rPr lang="en-US" baseline="-25000" dirty="0" smtClean="0"/>
              <a:t>3</a:t>
            </a:r>
            <a:r>
              <a:rPr lang="en-US" dirty="0" smtClean="0"/>
              <a:t> glow and if the battery voltage is greater than 9V LED</a:t>
            </a:r>
            <a:r>
              <a:rPr lang="en-US" baseline="-25000" dirty="0" smtClean="0"/>
              <a:t>1</a:t>
            </a:r>
            <a:r>
              <a:rPr lang="en-US" dirty="0" smtClean="0"/>
              <a:t> glow.</a:t>
            </a:r>
          </a:p>
          <a:p>
            <a:r>
              <a:rPr lang="en-US" dirty="0" smtClean="0"/>
              <a:t>The variable resistors VR</a:t>
            </a:r>
            <a:r>
              <a:rPr lang="en-US" baseline="-25000" dirty="0" smtClean="0"/>
              <a:t>1</a:t>
            </a:r>
            <a:r>
              <a:rPr lang="en-US" dirty="0" smtClean="0"/>
              <a:t> and VR</a:t>
            </a:r>
            <a:r>
              <a:rPr lang="en-US" baseline="-25000" dirty="0" smtClean="0"/>
              <a:t>2</a:t>
            </a:r>
            <a:r>
              <a:rPr lang="en-US" dirty="0" smtClean="0"/>
              <a:t> is so adjusted that the voltage between pin 2 of IC</a:t>
            </a:r>
            <a:r>
              <a:rPr lang="en-US" baseline="-25000" dirty="0" smtClean="0"/>
              <a:t>1</a:t>
            </a:r>
            <a:r>
              <a:rPr lang="en-US" dirty="0" smtClean="0"/>
              <a:t> and earth is 9V and voltage between pin 3 of IC</a:t>
            </a:r>
            <a:r>
              <a:rPr lang="en-US" baseline="-25000" dirty="0" smtClean="0"/>
              <a:t>3</a:t>
            </a:r>
            <a:r>
              <a:rPr lang="en-US" dirty="0" smtClean="0"/>
              <a:t> and earth is 6V.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2787940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tf02787940</Template>
  <TotalTime>1120</TotalTime>
  <Words>327</Words>
  <Application>Microsoft Office PowerPoint</Application>
  <PresentationFormat>Custom</PresentationFormat>
  <Paragraphs>87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tf02787940</vt:lpstr>
      <vt:lpstr>   Battery Voltage State Indicator Using 741  ANALOG ELECTRONICS 1 ( LAB) Section : C Course Instructor : BISHWAJIT BANIK PATHIK</vt:lpstr>
      <vt:lpstr>Slide 2</vt:lpstr>
      <vt:lpstr>INTRODUCTION </vt:lpstr>
      <vt:lpstr>                         OBJECTIVE:</vt:lpstr>
      <vt:lpstr>Circuit Components</vt:lpstr>
      <vt:lpstr>IC PIN DIAGRAM</vt:lpstr>
      <vt:lpstr>Circuit Diagram </vt:lpstr>
      <vt:lpstr>                   PROJECT FACE:</vt:lpstr>
      <vt:lpstr>        WORKING MATHODOLOGY</vt:lpstr>
      <vt:lpstr>SIMULATION</vt:lpstr>
      <vt:lpstr>SIMULATION</vt:lpstr>
      <vt:lpstr>   SIMULATION                                                                                                               When voltage is 4V.</vt:lpstr>
      <vt:lpstr>                    SHORTCOMINGS</vt:lpstr>
      <vt:lpstr>COST ANALYSIS</vt:lpstr>
      <vt:lpstr>CONCLUSION </vt:lpstr>
      <vt:lpstr>        QUESTION AND ANSWERS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Alarm</dc:title>
  <dc:creator>Microsoft</dc:creator>
  <cp:lastModifiedBy>Shakil Anwar</cp:lastModifiedBy>
  <cp:revision>120</cp:revision>
  <dcterms:created xsi:type="dcterms:W3CDTF">2017-03-31T07:30:12Z</dcterms:created>
  <dcterms:modified xsi:type="dcterms:W3CDTF">2017-04-19T17:51:53Z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