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Dashboard-CostofOctober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1C232BA-B3B0-4332-86EA-E5ACECB99C1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Dashboard - Cost of October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88C9D28-DF14-4A77-B1FE-C18BC8998C0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11/8/2022 4:01:30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EE327D2C-FBA7-4AFF-BA36-545D9A1B58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3170"/>
            <a:ext cx="12192000" cy="501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2022-11-08T16:01:30Z</dcterms:created>
  <dcterms:modified xsi:type="dcterms:W3CDTF">2022-11-08T16:01:30Z</dcterms:modified>
</cp:coreProperties>
</file>