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6" r:id="rId11"/>
    <p:sldId id="267" r:id="rId12"/>
    <p:sldId id="285" r:id="rId13"/>
    <p:sldId id="269" r:id="rId14"/>
    <p:sldId id="265" r:id="rId15"/>
    <p:sldId id="270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3" r:id="rId27"/>
    <p:sldId id="271" r:id="rId28"/>
    <p:sldId id="284" r:id="rId29"/>
    <p:sldId id="25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AFB6"/>
    <a:srgbClr val="FFD5AB"/>
    <a:srgbClr val="FFA54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72472-31C7-4EB1-9283-A06771361D9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C6914-560C-4268-9E1F-65C1F89A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C6914-560C-4268-9E1F-65C1F89A9A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D8DA-1979-44AF-9651-F9CA6845539A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479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41C8-6DC4-40FD-84C5-37DA929D1E8B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1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ADC6-A0A3-4033-B006-A9EBC12925FB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14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6537-5E8D-4BFD-834F-8AB4D9E5115C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60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29CA-B324-4E9C-9A5E-72F233E46EC4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254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F9BB-4EB5-4C5D-B154-F81BD45A8778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76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1EB-26B4-44DB-A09B-863C9CBA5EC5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48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D7A4-3F9D-4577-A95C-EB702CCEC237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22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D463-B154-4FC5-95F3-E2D5E0BC45FE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00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7CEC61-CBE8-41F1-B7FE-0093F64568A5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21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2D86-6495-4A1D-AB97-B67761556A79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5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68F1BC-8E95-4D6F-A1BC-E494CA27BA07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34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9301" y="511122"/>
            <a:ext cx="10853159" cy="1292042"/>
          </a:xfrm>
        </p:spPr>
        <p:txBody>
          <a:bodyPr anchor="ctr"/>
          <a:lstStyle/>
          <a:p>
            <a:pPr algn="ctr"/>
            <a:r>
              <a:rPr lang="en-US" b="1" u="sng" spc="-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 SYSTEM </a:t>
            </a:r>
            <a:r>
              <a:rPr lang="en-US" spc="-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(OOP)</a:t>
            </a:r>
            <a:endParaRPr lang="en-US" spc="-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022" y="1931350"/>
            <a:ext cx="10998437" cy="399146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23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  <a:p>
            <a:pPr algn="ctr"/>
            <a:r>
              <a:rPr lang="en-US" sz="2300" spc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SHAKILA BIBI</a:t>
            </a:r>
          </a:p>
          <a:p>
            <a:pPr algn="ctr"/>
            <a:r>
              <a:rPr lang="en-US" sz="2300" spc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AYESHA SHABBIR</a:t>
            </a:r>
          </a:p>
          <a:p>
            <a:pPr algn="ctr"/>
            <a:r>
              <a:rPr lang="en-US" sz="2300" spc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ABIDA BIBI</a:t>
            </a:r>
          </a:p>
          <a:p>
            <a:pPr algn="ctr"/>
            <a:r>
              <a:rPr lang="en-US" sz="2300" spc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RAFIA SHABAZ</a:t>
            </a:r>
            <a:endParaRPr lang="en-US" sz="2300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300" spc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u="sng" spc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sz="2300" b="1" u="sng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pPr algn="ctr"/>
            <a:r>
              <a:rPr lang="en-US" sz="2300" spc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MAM HOREEN KHAN</a:t>
            </a:r>
            <a:endParaRPr lang="en-US" sz="2300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LAHORE GARRISION UNIVERSITY</a:t>
            </a:r>
          </a:p>
          <a:p>
            <a:r>
              <a:rPr lang="en-US" sz="20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IT </a:t>
            </a:r>
            <a:r>
              <a:rPr lang="en-US" sz="2000" spc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fld id="{9768ACFF-94AC-4A06-BA5D-7486F1F14B6E}" type="slidenum">
              <a:rPr lang="en-US" sz="2000" spc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fld id="{90B4E8B8-2B9E-41F3-B786-CF83140A5BD2}" type="slidenum">
              <a:rPr lang="en-US" sz="2000" spc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fld id="{CEBF7680-7F36-4ECD-8C1E-B6B02A74BB0A}" type="slidenum">
              <a:rPr lang="en-US" sz="2000" spc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2000" spc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spc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2</a:t>
            </a:r>
            <a:r>
              <a:rPr lang="en-US" sz="2000" spc="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spc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SEMESTER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94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CLASS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044" y="2401368"/>
            <a:ext cx="7520959" cy="267483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05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CLASSES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938" y="1845734"/>
            <a:ext cx="10716426" cy="464907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CLASS 1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88007" y="1948440"/>
            <a:ext cx="546931" cy="1623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64" y="1845734"/>
            <a:ext cx="7398327" cy="44487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84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5" y="2728755"/>
            <a:ext cx="5953956" cy="22577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50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CLASSES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942" y="1845734"/>
            <a:ext cx="10579694" cy="463197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CLASS 2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84560" y="1965533"/>
            <a:ext cx="581114" cy="1794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815" y="2613732"/>
            <a:ext cx="8040832" cy="269320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72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SCREEN (MODULES)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1473" y="1845733"/>
            <a:ext cx="11331723" cy="481184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OUTPUT: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73466" y="1879916"/>
            <a:ext cx="649480" cy="24782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73466" y="4153256"/>
            <a:ext cx="649480" cy="2478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244" y="1879916"/>
            <a:ext cx="7050692" cy="19958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56" y="4060532"/>
            <a:ext cx="7030431" cy="21947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3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DEPOSIT CASH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83" y="2093595"/>
            <a:ext cx="7452360" cy="35280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7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DEPOSIT CASH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104" y="1846263"/>
            <a:ext cx="6454117" cy="40227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54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WITHDRAW CASH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13" y="2592705"/>
            <a:ext cx="7658100" cy="2529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93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WITHDRAW CASH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584" y="1846263"/>
            <a:ext cx="6379158" cy="40227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43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WITHDRAW CASH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68" y="1986915"/>
            <a:ext cx="7443387" cy="405259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61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489" y="1845733"/>
            <a:ext cx="10750608" cy="45379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Deposit cash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Withdraw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 Details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Bills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 Account Interest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 Program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09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 DETAILS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1" y="1846263"/>
            <a:ext cx="7564582" cy="44083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84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 DETAILS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183" y="2219325"/>
            <a:ext cx="6537960" cy="3276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19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 BILLS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93" y="2207895"/>
            <a:ext cx="7292340" cy="32994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80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 BILLS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45" y="2066675"/>
            <a:ext cx="8198428" cy="40829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2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 BILLS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353" y="2577465"/>
            <a:ext cx="6865620" cy="25603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88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 ACCOUNT INTEREST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09" y="1909491"/>
            <a:ext cx="8354291" cy="43313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30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 ACCOUNT INTEREST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51" y="1846263"/>
            <a:ext cx="7309024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37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 ACCOUNT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759" y="1845734"/>
            <a:ext cx="10360921" cy="40233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50378" y="1931349"/>
            <a:ext cx="521293" cy="1709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11922" y="4204531"/>
            <a:ext cx="521293" cy="1623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838" y="1845734"/>
            <a:ext cx="7408403" cy="21148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838" y="4068953"/>
            <a:ext cx="7408403" cy="2286319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0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665" y="1737361"/>
            <a:ext cx="10754590" cy="4632266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 come in a variety of form and sizes all to serve on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goal;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bring the bank closer to the user.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is designed to provide the user with the facility of remote banking and perform various other functions at an interface without any aid of human bank teller.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fast way to get money out of your account, especially when on the go or during a trip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one looks at the different ATM they all share several operations such that withdrawal and View Balance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41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858" y="0"/>
            <a:ext cx="6379955" cy="63225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74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759" y="1845734"/>
            <a:ext cx="10360921" cy="402336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electronic banking outlet that allows customers to complete basic transactions without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the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aid of a branch representative or teller. 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Anyone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 credit card or debit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can access cash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Some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simple cash dispensers while others allow a variety of transactions such as check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deposits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balance transfers, and bill payments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Consumers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authenticated by a PIN before any transaction can be made.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35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11709"/>
            <a:ext cx="10058400" cy="44181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insert the card into ATMs to access the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access account by entering a pin.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menu appear and user can do following functions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Deposit cash 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Withdraw cash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Balance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 Bills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 Account Interest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37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737360"/>
            <a:ext cx="10270375" cy="479852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and Objects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Manipulators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oto start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Date and Time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Colour Window Screen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While Loop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Else Statement</a:t>
            </a: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8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 FILES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07" y="2328901"/>
            <a:ext cx="8799202" cy="30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58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09" y="2002127"/>
            <a:ext cx="8956963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10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SCREEN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76" y="1846263"/>
            <a:ext cx="7727373" cy="40227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64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TAKING PIN FROM USER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9" y="1769172"/>
            <a:ext cx="7793183" cy="453421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71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730</TotalTime>
  <Words>345</Words>
  <Application>Microsoft Office PowerPoint</Application>
  <PresentationFormat>Widescreen</PresentationFormat>
  <Paragraphs>126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Calibri Light</vt:lpstr>
      <vt:lpstr>Times New Roman</vt:lpstr>
      <vt:lpstr>Wingdings</vt:lpstr>
      <vt:lpstr>Retrospect</vt:lpstr>
      <vt:lpstr>ATM SYSTEM (OOP)</vt:lpstr>
      <vt:lpstr>CONTENTS</vt:lpstr>
      <vt:lpstr>INTRODUCTION </vt:lpstr>
      <vt:lpstr>WORKING</vt:lpstr>
      <vt:lpstr>TECHNIQUES USED</vt:lpstr>
      <vt:lpstr>HEADER FILES</vt:lpstr>
      <vt:lpstr>MAIN FUNCTION</vt:lpstr>
      <vt:lpstr>WELCOME SCREEN</vt:lpstr>
      <vt:lpstr>TAKING PIN FROM USER</vt:lpstr>
      <vt:lpstr>PARENT CLASS</vt:lpstr>
      <vt:lpstr>CHILD CLASSES </vt:lpstr>
      <vt:lpstr>FILE HANDLING</vt:lpstr>
      <vt:lpstr>CHILD CLASSES</vt:lpstr>
      <vt:lpstr>MAIN SCREEN (MODULES)</vt:lpstr>
      <vt:lpstr>DEPOSIT CASH</vt:lpstr>
      <vt:lpstr>DEPOSIT CASH</vt:lpstr>
      <vt:lpstr>WITHDRAW CASH</vt:lpstr>
      <vt:lpstr>WITHDRAW CASH</vt:lpstr>
      <vt:lpstr>WITHDRAW CASH</vt:lpstr>
      <vt:lpstr>ACCOUNT DETAILS</vt:lpstr>
      <vt:lpstr>ACCOUNT DETAILS</vt:lpstr>
      <vt:lpstr>PAY BILLS</vt:lpstr>
      <vt:lpstr>PAY BILLS</vt:lpstr>
      <vt:lpstr>PAY BILLS</vt:lpstr>
      <vt:lpstr>PAY ACCOUNT INTEREST</vt:lpstr>
      <vt:lpstr>PAY ACCOUNT INTEREST</vt:lpstr>
      <vt:lpstr>EXIT ACCOUNT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SYSTEM (OOP)</dc:title>
  <dc:creator>DESKTOP#2</dc:creator>
  <cp:lastModifiedBy>DESKTOP #1</cp:lastModifiedBy>
  <cp:revision>45</cp:revision>
  <dcterms:created xsi:type="dcterms:W3CDTF">2021-01-20T15:18:15Z</dcterms:created>
  <dcterms:modified xsi:type="dcterms:W3CDTF">2021-02-02T18:46:20Z</dcterms:modified>
</cp:coreProperties>
</file>