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C++ Program explanation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206511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#include &lt;iostream</a:t>
            </a:r>
            <a:r>
              <a:rPr lang="en-US" sz="2000" cap="none" dirty="0" smtClean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2000" cap="none" dirty="0" smtClean="0"/>
              <a:t>Is a header file that lets us work with input and output objects. </a:t>
            </a:r>
            <a:r>
              <a:rPr lang="en-US" sz="2000" cap="none" dirty="0"/>
              <a:t>i</a:t>
            </a:r>
            <a:r>
              <a:rPr lang="en-US" sz="2000" cap="none" dirty="0" smtClean="0"/>
              <a:t>ostream means input output stream.</a:t>
            </a:r>
          </a:p>
          <a:p>
            <a:endParaRPr lang="en-US" cap="none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Continue…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206511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000" cap="none" dirty="0" smtClean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sing namespace std;</a:t>
            </a:r>
          </a:p>
          <a:p>
            <a:r>
              <a:rPr lang="en-US" sz="2000" cap="none" dirty="0" smtClean="0"/>
              <a:t>It is the standard library of c++ which reads our cin and cout statements.</a:t>
            </a:r>
          </a:p>
          <a:p>
            <a:endParaRPr lang="en-US" sz="2000" cap="none" dirty="0" smtClean="0"/>
          </a:p>
          <a:p>
            <a:endParaRPr lang="en-US" cap="none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8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Continue…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206511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cap="none" dirty="0" smtClean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nt main () or main ()</a:t>
            </a:r>
          </a:p>
          <a:p>
            <a:r>
              <a:rPr lang="en-US" sz="2000" cap="none" dirty="0" smtClean="0"/>
              <a:t>This is called main function. It controls all the executions in the program.</a:t>
            </a:r>
          </a:p>
          <a:p>
            <a:r>
              <a:rPr lang="en-US" sz="2000" cap="none" dirty="0" smtClean="0"/>
              <a:t> </a:t>
            </a:r>
          </a:p>
          <a:p>
            <a:endParaRPr lang="en-US" sz="2000" cap="none" dirty="0" smtClean="0"/>
          </a:p>
          <a:p>
            <a:endParaRPr lang="en-US" sz="2000" cap="none" dirty="0" smtClean="0"/>
          </a:p>
          <a:p>
            <a:endParaRPr lang="en-US" cap="none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74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Tahoma</vt:lpstr>
      <vt:lpstr>Gallery</vt:lpstr>
      <vt:lpstr>C++ Program explanation </vt:lpstr>
      <vt:lpstr>Continue… </vt:lpstr>
      <vt:lpstr>Continue…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2021-02-27T14:17:46Z</dcterms:created>
  <dcterms:modified xsi:type="dcterms:W3CDTF">2021-02-27T14:38:11Z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