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Arial Black" panose="020B0A04020102020204" pitchFamily="34" charset="0"/>
      <p:bold r:id="rId14"/>
    </p:embeddedFont>
    <p:embeddedFont>
      <p:font typeface="Arial Rounded MT Bold" panose="020F0704030504030204" pitchFamily="3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lear Sans Regular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5538CE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2636A4-657A-454A-BB77-CE601EEE921B}" v="23" dt="2023-03-22T16:19:33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34" d="100"/>
          <a:sy n="34" d="100"/>
        </p:scale>
        <p:origin x="87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kin pandian" userId="63cfad6324370f87" providerId="LiveId" clId="{BF2636A4-657A-454A-BB77-CE601EEE921B}"/>
    <pc:docChg chg="undo custSel modSld">
      <pc:chgData name="shakin pandian" userId="63cfad6324370f87" providerId="LiveId" clId="{BF2636A4-657A-454A-BB77-CE601EEE921B}" dt="2023-03-22T16:22:00.238" v="481" actId="1076"/>
      <pc:docMkLst>
        <pc:docMk/>
      </pc:docMkLst>
      <pc:sldChg chg="modSp mod">
        <pc:chgData name="shakin pandian" userId="63cfad6324370f87" providerId="LiveId" clId="{BF2636A4-657A-454A-BB77-CE601EEE921B}" dt="2023-03-21T15:04:40.341" v="18" actId="1076"/>
        <pc:sldMkLst>
          <pc:docMk/>
          <pc:sldMk cId="0" sldId="257"/>
        </pc:sldMkLst>
        <pc:spChg chg="mod">
          <ac:chgData name="shakin pandian" userId="63cfad6324370f87" providerId="LiveId" clId="{BF2636A4-657A-454A-BB77-CE601EEE921B}" dt="2023-03-21T15:04:32.612" v="17" actId="1076"/>
          <ac:spMkLst>
            <pc:docMk/>
            <pc:sldMk cId="0" sldId="257"/>
            <ac:spMk id="3" creationId="{00000000-0000-0000-0000-000000000000}"/>
          </ac:spMkLst>
        </pc:spChg>
        <pc:spChg chg="mod">
          <ac:chgData name="shakin pandian" userId="63cfad6324370f87" providerId="LiveId" clId="{BF2636A4-657A-454A-BB77-CE601EEE921B}" dt="2023-03-21T15:04:40.341" v="18" actId="1076"/>
          <ac:spMkLst>
            <pc:docMk/>
            <pc:sldMk cId="0" sldId="257"/>
            <ac:spMk id="4" creationId="{00000000-0000-0000-0000-000000000000}"/>
          </ac:spMkLst>
        </pc:spChg>
        <pc:grpChg chg="mod">
          <ac:chgData name="shakin pandian" userId="63cfad6324370f87" providerId="LiveId" clId="{BF2636A4-657A-454A-BB77-CE601EEE921B}" dt="2023-03-21T15:04:14.089" v="15" actId="1076"/>
          <ac:grpSpMkLst>
            <pc:docMk/>
            <pc:sldMk cId="0" sldId="257"/>
            <ac:grpSpMk id="5" creationId="{00000000-0000-0000-0000-000000000000}"/>
          </ac:grpSpMkLst>
        </pc:grpChg>
        <pc:grpChg chg="mod">
          <ac:chgData name="shakin pandian" userId="63cfad6324370f87" providerId="LiveId" clId="{BF2636A4-657A-454A-BB77-CE601EEE921B}" dt="2023-03-21T15:04:10.570" v="14" actId="1076"/>
          <ac:grpSpMkLst>
            <pc:docMk/>
            <pc:sldMk cId="0" sldId="257"/>
            <ac:grpSpMk id="9" creationId="{00000000-0000-0000-0000-000000000000}"/>
          </ac:grpSpMkLst>
        </pc:grpChg>
        <pc:grpChg chg="mod">
          <ac:chgData name="shakin pandian" userId="63cfad6324370f87" providerId="LiveId" clId="{BF2636A4-657A-454A-BB77-CE601EEE921B}" dt="2023-03-21T15:04:08.007" v="13" actId="1076"/>
          <ac:grpSpMkLst>
            <pc:docMk/>
            <pc:sldMk cId="0" sldId="257"/>
            <ac:grpSpMk id="13" creationId="{00000000-0000-0000-0000-000000000000}"/>
          </ac:grpSpMkLst>
        </pc:grpChg>
        <pc:grpChg chg="mod">
          <ac:chgData name="shakin pandian" userId="63cfad6324370f87" providerId="LiveId" clId="{BF2636A4-657A-454A-BB77-CE601EEE921B}" dt="2023-03-21T15:04:18.801" v="16" actId="1076"/>
          <ac:grpSpMkLst>
            <pc:docMk/>
            <pc:sldMk cId="0" sldId="257"/>
            <ac:grpSpMk id="17" creationId="{00000000-0000-0000-0000-000000000000}"/>
          </ac:grpSpMkLst>
        </pc:grpChg>
      </pc:sldChg>
      <pc:sldChg chg="addSp delSp modSp mod">
        <pc:chgData name="shakin pandian" userId="63cfad6324370f87" providerId="LiveId" clId="{BF2636A4-657A-454A-BB77-CE601EEE921B}" dt="2023-03-22T16:22:00.238" v="481" actId="1076"/>
        <pc:sldMkLst>
          <pc:docMk/>
          <pc:sldMk cId="0" sldId="262"/>
        </pc:sldMkLst>
        <pc:spChg chg="mod">
          <ac:chgData name="shakin pandian" userId="63cfad6324370f87" providerId="LiveId" clId="{BF2636A4-657A-454A-BB77-CE601EEE921B}" dt="2023-03-21T17:16:57.362" v="24" actId="1076"/>
          <ac:spMkLst>
            <pc:docMk/>
            <pc:sldMk cId="0" sldId="262"/>
            <ac:spMk id="3" creationId="{00000000-0000-0000-0000-000000000000}"/>
          </ac:spMkLst>
        </pc:spChg>
        <pc:spChg chg="add mod">
          <ac:chgData name="shakin pandian" userId="63cfad6324370f87" providerId="LiveId" clId="{BF2636A4-657A-454A-BB77-CE601EEE921B}" dt="2023-03-22T16:18:54.425" v="416" actId="207"/>
          <ac:spMkLst>
            <pc:docMk/>
            <pc:sldMk cId="0" sldId="262"/>
            <ac:spMk id="14" creationId="{A0085DD6-D103-42DD-CA66-59C844951F02}"/>
          </ac:spMkLst>
        </pc:spChg>
        <pc:spChg chg="add mod">
          <ac:chgData name="shakin pandian" userId="63cfad6324370f87" providerId="LiveId" clId="{BF2636A4-657A-454A-BB77-CE601EEE921B}" dt="2023-03-22T16:16:32.872" v="395" actId="1076"/>
          <ac:spMkLst>
            <pc:docMk/>
            <pc:sldMk cId="0" sldId="262"/>
            <ac:spMk id="15" creationId="{45274FED-F9F2-34F7-9F7E-E40A6ACFC877}"/>
          </ac:spMkLst>
        </pc:spChg>
        <pc:spChg chg="add mod">
          <ac:chgData name="shakin pandian" userId="63cfad6324370f87" providerId="LiveId" clId="{BF2636A4-657A-454A-BB77-CE601EEE921B}" dt="2023-03-22T16:18:45.080" v="414" actId="207"/>
          <ac:spMkLst>
            <pc:docMk/>
            <pc:sldMk cId="0" sldId="262"/>
            <ac:spMk id="16" creationId="{459CDF64-70BC-CCAB-1938-10D6BC00BD6C}"/>
          </ac:spMkLst>
        </pc:spChg>
        <pc:spChg chg="add mod">
          <ac:chgData name="shakin pandian" userId="63cfad6324370f87" providerId="LiveId" clId="{BF2636A4-657A-454A-BB77-CE601EEE921B}" dt="2023-03-22T16:19:48.914" v="435" actId="20577"/>
          <ac:spMkLst>
            <pc:docMk/>
            <pc:sldMk cId="0" sldId="262"/>
            <ac:spMk id="17" creationId="{C3CA048F-0C6B-03DA-A03D-68E682B7B917}"/>
          </ac:spMkLst>
        </pc:spChg>
        <pc:spChg chg="add del mod">
          <ac:chgData name="shakin pandian" userId="63cfad6324370f87" providerId="LiveId" clId="{BF2636A4-657A-454A-BB77-CE601EEE921B}" dt="2023-03-22T13:46:46.809" v="243" actId="478"/>
          <ac:spMkLst>
            <pc:docMk/>
            <pc:sldMk cId="0" sldId="262"/>
            <ac:spMk id="18" creationId="{F673D7C3-9B49-DBE5-17BA-EBEBC07B2104}"/>
          </ac:spMkLst>
        </pc:spChg>
        <pc:spChg chg="add del mod">
          <ac:chgData name="shakin pandian" userId="63cfad6324370f87" providerId="LiveId" clId="{BF2636A4-657A-454A-BB77-CE601EEE921B}" dt="2023-03-22T16:16:55.697" v="399"/>
          <ac:spMkLst>
            <pc:docMk/>
            <pc:sldMk cId="0" sldId="262"/>
            <ac:spMk id="19" creationId="{50C680E1-4471-DCAF-3B30-55B45AA0AD0A}"/>
          </ac:spMkLst>
        </pc:spChg>
        <pc:spChg chg="add mod">
          <ac:chgData name="shakin pandian" userId="63cfad6324370f87" providerId="LiveId" clId="{BF2636A4-657A-454A-BB77-CE601EEE921B}" dt="2023-03-22T16:19:08.047" v="419" actId="207"/>
          <ac:spMkLst>
            <pc:docMk/>
            <pc:sldMk cId="0" sldId="262"/>
            <ac:spMk id="20" creationId="{371DFC84-23BA-9407-EB22-8BDEE85B02C9}"/>
          </ac:spMkLst>
        </pc:spChg>
        <pc:spChg chg="add mod">
          <ac:chgData name="shakin pandian" userId="63cfad6324370f87" providerId="LiveId" clId="{BF2636A4-657A-454A-BB77-CE601EEE921B}" dt="2023-03-22T16:22:00.238" v="481" actId="1076"/>
          <ac:spMkLst>
            <pc:docMk/>
            <pc:sldMk cId="0" sldId="262"/>
            <ac:spMk id="21" creationId="{670BBE55-B698-CF2C-61D4-21F76E725457}"/>
          </ac:spMkLst>
        </pc:spChg>
        <pc:spChg chg="add del mod">
          <ac:chgData name="shakin pandian" userId="63cfad6324370f87" providerId="LiveId" clId="{BF2636A4-657A-454A-BB77-CE601EEE921B}" dt="2023-03-22T13:46:51.992" v="246" actId="478"/>
          <ac:spMkLst>
            <pc:docMk/>
            <pc:sldMk cId="0" sldId="262"/>
            <ac:spMk id="22" creationId="{0CDF7C11-114C-B851-BE8E-466D87B526B3}"/>
          </ac:spMkLst>
        </pc:spChg>
        <pc:grpChg chg="mod">
          <ac:chgData name="shakin pandian" userId="63cfad6324370f87" providerId="LiveId" clId="{BF2636A4-657A-454A-BB77-CE601EEE921B}" dt="2023-03-21T18:06:48.647" v="113" actId="14100"/>
          <ac:grpSpMkLst>
            <pc:docMk/>
            <pc:sldMk cId="0" sldId="262"/>
            <ac:grpSpMk id="4" creationId="{00000000-0000-0000-0000-000000000000}"/>
          </ac:grpSpMkLst>
        </pc:grpChg>
        <pc:graphicFrameChg chg="add del mod modGraphic">
          <ac:chgData name="shakin pandian" userId="63cfad6324370f87" providerId="LiveId" clId="{BF2636A4-657A-454A-BB77-CE601EEE921B}" dt="2023-03-21T18:14:25.759" v="136"/>
          <ac:graphicFrameMkLst>
            <pc:docMk/>
            <pc:sldMk cId="0" sldId="262"/>
            <ac:graphicFrameMk id="21" creationId="{71715343-C68B-0DAE-A04D-B3AC40B35DF4}"/>
          </ac:graphicFrameMkLst>
        </pc:graphicFrameChg>
        <pc:graphicFrameChg chg="add del mod modGraphic">
          <ac:chgData name="shakin pandian" userId="63cfad6324370f87" providerId="LiveId" clId="{BF2636A4-657A-454A-BB77-CE601EEE921B}" dt="2023-03-21T18:15:57.077" v="151"/>
          <ac:graphicFrameMkLst>
            <pc:docMk/>
            <pc:sldMk cId="0" sldId="262"/>
            <ac:graphicFrameMk id="23" creationId="{71FC92AE-9376-52E8-92AF-B2223603314E}"/>
          </ac:graphicFrameMkLst>
        </pc:graphicFrameChg>
        <pc:picChg chg="mod">
          <ac:chgData name="shakin pandian" userId="63cfad6324370f87" providerId="LiveId" clId="{BF2636A4-657A-454A-BB77-CE601EEE921B}" dt="2023-03-21T18:06:53.202" v="114" actId="1076"/>
          <ac:picMkLst>
            <pc:docMk/>
            <pc:sldMk cId="0" sldId="262"/>
            <ac:picMk id="2" creationId="{00000000-0000-0000-0000-000000000000}"/>
          </ac:picMkLst>
        </pc:picChg>
        <pc:picChg chg="mod">
          <ac:chgData name="shakin pandian" userId="63cfad6324370f87" providerId="LiveId" clId="{BF2636A4-657A-454A-BB77-CE601EEE921B}" dt="2023-03-21T18:06:56.833" v="115" actId="1076"/>
          <ac:picMkLst>
            <pc:docMk/>
            <pc:sldMk cId="0" sldId="262"/>
            <ac:picMk id="12" creationId="{00000000-0000-0000-0000-000000000000}"/>
          </ac:picMkLst>
        </pc:picChg>
        <pc:picChg chg="mod">
          <ac:chgData name="shakin pandian" userId="63cfad6324370f87" providerId="LiveId" clId="{BF2636A4-657A-454A-BB77-CE601EEE921B}" dt="2023-03-21T18:07:01.385" v="116" actId="1076"/>
          <ac:picMkLst>
            <pc:docMk/>
            <pc:sldMk cId="0" sldId="262"/>
            <ac:picMk id="13" creationId="{00000000-0000-0000-0000-000000000000}"/>
          </ac:picMkLst>
        </pc:picChg>
        <pc:picChg chg="add del mod">
          <ac:chgData name="shakin pandian" userId="63cfad6324370f87" providerId="LiveId" clId="{BF2636A4-657A-454A-BB77-CE601EEE921B}" dt="2023-03-21T17:17:53.986" v="30" actId="21"/>
          <ac:picMkLst>
            <pc:docMk/>
            <pc:sldMk cId="0" sldId="262"/>
            <ac:picMk id="15" creationId="{6F3709F6-35D9-C241-E937-B0D3BCFF1359}"/>
          </ac:picMkLst>
        </pc:picChg>
        <pc:picChg chg="add del mod">
          <ac:chgData name="shakin pandian" userId="63cfad6324370f87" providerId="LiveId" clId="{BF2636A4-657A-454A-BB77-CE601EEE921B}" dt="2023-03-21T17:21:07.157" v="34" actId="21"/>
          <ac:picMkLst>
            <pc:docMk/>
            <pc:sldMk cId="0" sldId="262"/>
            <ac:picMk id="17" creationId="{5287A95C-0959-E404-63EB-575A64CFBFE9}"/>
          </ac:picMkLst>
        </pc:picChg>
        <pc:picChg chg="add del mod">
          <ac:chgData name="shakin pandian" userId="63cfad6324370f87" providerId="LiveId" clId="{BF2636A4-657A-454A-BB77-CE601EEE921B}" dt="2023-03-21T18:07:59.145" v="126" actId="21"/>
          <ac:picMkLst>
            <pc:docMk/>
            <pc:sldMk cId="0" sldId="262"/>
            <ac:picMk id="20" creationId="{3558ECFB-AD10-06EE-BDA4-A5F38679D84C}"/>
          </ac:picMkLst>
        </pc:picChg>
      </pc:sldChg>
      <pc:sldChg chg="addSp delSp modSp mod">
        <pc:chgData name="shakin pandian" userId="63cfad6324370f87" providerId="LiveId" clId="{BF2636A4-657A-454A-BB77-CE601EEE921B}" dt="2023-03-22T14:08:05.074" v="249" actId="14100"/>
        <pc:sldMkLst>
          <pc:docMk/>
          <pc:sldMk cId="0" sldId="263"/>
        </pc:sldMkLst>
        <pc:picChg chg="add del mod">
          <ac:chgData name="shakin pandian" userId="63cfad6324370f87" providerId="LiveId" clId="{BF2636A4-657A-454A-BB77-CE601EEE921B}" dt="2023-03-22T14:07:44.692" v="247" actId="478"/>
          <ac:picMkLst>
            <pc:docMk/>
            <pc:sldMk cId="0" sldId="263"/>
            <ac:picMk id="28" creationId="{05EA2553-EA09-4259-ED7D-67E1A729A0FD}"/>
          </ac:picMkLst>
        </pc:picChg>
        <pc:picChg chg="add mod">
          <ac:chgData name="shakin pandian" userId="63cfad6324370f87" providerId="LiveId" clId="{BF2636A4-657A-454A-BB77-CE601EEE921B}" dt="2023-03-22T14:08:05.074" v="249" actId="14100"/>
          <ac:picMkLst>
            <pc:docMk/>
            <pc:sldMk cId="0" sldId="263"/>
            <ac:picMk id="29" creationId="{4206C77E-5992-4CBB-C04D-250013BDDF96}"/>
          </ac:picMkLst>
        </pc:picChg>
      </pc:sldChg>
      <pc:sldChg chg="addSp delSp modSp mod">
        <pc:chgData name="shakin pandian" userId="63cfad6324370f87" providerId="LiveId" clId="{BF2636A4-657A-454A-BB77-CE601EEE921B}" dt="2023-03-21T18:33:59.229" v="211" actId="20577"/>
        <pc:sldMkLst>
          <pc:docMk/>
          <pc:sldMk cId="0" sldId="265"/>
        </pc:sldMkLst>
        <pc:spChg chg="add del mod">
          <ac:chgData name="shakin pandian" userId="63cfad6324370f87" providerId="LiveId" clId="{BF2636A4-657A-454A-BB77-CE601EEE921B}" dt="2023-03-21T18:24:15.379" v="200"/>
          <ac:spMkLst>
            <pc:docMk/>
            <pc:sldMk cId="0" sldId="265"/>
            <ac:spMk id="17" creationId="{D927450C-0046-DCB3-047B-E08642C439B0}"/>
          </ac:spMkLst>
        </pc:spChg>
        <pc:spChg chg="add mod">
          <ac:chgData name="shakin pandian" userId="63cfad6324370f87" providerId="LiveId" clId="{BF2636A4-657A-454A-BB77-CE601EEE921B}" dt="2023-03-21T18:33:59.229" v="211" actId="20577"/>
          <ac:spMkLst>
            <pc:docMk/>
            <pc:sldMk cId="0" sldId="265"/>
            <ac:spMk id="18" creationId="{B5FE5275-D1DC-F948-4696-65A54118C19E}"/>
          </ac:spMkLst>
        </pc:spChg>
        <pc:grpChg chg="mod">
          <ac:chgData name="shakin pandian" userId="63cfad6324370f87" providerId="LiveId" clId="{BF2636A4-657A-454A-BB77-CE601EEE921B}" dt="2023-03-21T18:33:01.361" v="205" actId="14100"/>
          <ac:grpSpMkLst>
            <pc:docMk/>
            <pc:sldMk cId="0" sldId="265"/>
            <ac:grpSpMk id="20" creationId="{C00ABEC5-EF3F-4E3E-827E-EB1F2EF17C0D}"/>
          </ac:grpSpMkLst>
        </pc:grpChg>
      </pc:sldChg>
      <pc:sldChg chg="addSp delSp modSp mod">
        <pc:chgData name="shakin pandian" userId="63cfad6324370f87" providerId="LiveId" clId="{BF2636A4-657A-454A-BB77-CE601EEE921B}" dt="2023-03-22T14:56:04.312" v="267" actId="14100"/>
        <pc:sldMkLst>
          <pc:docMk/>
          <pc:sldMk cId="2453851658" sldId="267"/>
        </pc:sldMkLst>
        <pc:grpChg chg="mod">
          <ac:chgData name="shakin pandian" userId="63cfad6324370f87" providerId="LiveId" clId="{BF2636A4-657A-454A-BB77-CE601EEE921B}" dt="2023-03-22T14:55:24.006" v="262" actId="1076"/>
          <ac:grpSpMkLst>
            <pc:docMk/>
            <pc:sldMk cId="2453851658" sldId="267"/>
            <ac:grpSpMk id="23" creationId="{00000000-0000-0000-0000-000000000000}"/>
          </ac:grpSpMkLst>
        </pc:grpChg>
        <pc:picChg chg="add del mod">
          <ac:chgData name="shakin pandian" userId="63cfad6324370f87" providerId="LiveId" clId="{BF2636A4-657A-454A-BB77-CE601EEE921B}" dt="2023-03-22T14:42:32.818" v="250" actId="478"/>
          <ac:picMkLst>
            <pc:docMk/>
            <pc:sldMk cId="2453851658" sldId="267"/>
            <ac:picMk id="27" creationId="{B904D43A-7ADE-1F89-EF7A-733A825C27BD}"/>
          </ac:picMkLst>
        </pc:picChg>
        <pc:picChg chg="add mod">
          <ac:chgData name="shakin pandian" userId="63cfad6324370f87" providerId="LiveId" clId="{BF2636A4-657A-454A-BB77-CE601EEE921B}" dt="2023-03-22T14:56:04.312" v="267" actId="14100"/>
          <ac:picMkLst>
            <pc:docMk/>
            <pc:sldMk cId="2453851658" sldId="267"/>
            <ac:picMk id="29" creationId="{033EF8AC-C6B8-6DC6-D24E-975D520B9D8F}"/>
          </ac:picMkLst>
        </pc:picChg>
        <pc:picChg chg="add mod">
          <ac:chgData name="shakin pandian" userId="63cfad6324370f87" providerId="LiveId" clId="{BF2636A4-657A-454A-BB77-CE601EEE921B}" dt="2023-03-22T14:55:20.268" v="261" actId="14100"/>
          <ac:picMkLst>
            <pc:docMk/>
            <pc:sldMk cId="2453851658" sldId="267"/>
            <ac:picMk id="31" creationId="{9BBDB141-AD9B-E472-CC2D-36EF74E3DEF8}"/>
          </ac:picMkLst>
        </pc:picChg>
        <pc:cxnChg chg="add mod">
          <ac:chgData name="shakin pandian" userId="63cfad6324370f87" providerId="LiveId" clId="{BF2636A4-657A-454A-BB77-CE601EEE921B}" dt="2023-03-22T14:55:45.778" v="265" actId="13822"/>
          <ac:cxnSpMkLst>
            <pc:docMk/>
            <pc:sldMk cId="2453851658" sldId="267"/>
            <ac:cxnSpMk id="33" creationId="{2599F517-6CF2-8791-0024-06691565FB7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320428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715625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4" y="3305349"/>
            <a:ext cx="6984557" cy="427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[Social Buzz- Data Analysis]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3467100"/>
            <a:ext cx="5677467" cy="6076720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5FE5275-D1DC-F948-4696-65A54118C19E}"/>
              </a:ext>
            </a:extLst>
          </p:cNvPr>
          <p:cNvSpPr txBox="1"/>
          <p:nvPr/>
        </p:nvSpPr>
        <p:spPr>
          <a:xfrm>
            <a:off x="11677918" y="1895898"/>
            <a:ext cx="602036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This analysis shows that the most popular category of content on the Social Buzz platform was Animals, followed by Science.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According to the analysis, the majority of users are active in May; therefore, if additional content in the months between May and December, such as topics related to animals, science, and healthy eating, aid in gaining additional users</a:t>
            </a:r>
            <a:endParaRPr lang="en-IN" sz="32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23591" y="3370302"/>
            <a:ext cx="9396004" cy="5596897"/>
            <a:chOff x="1736000" y="113335"/>
            <a:chExt cx="12528006" cy="7462527"/>
          </a:xfrm>
        </p:grpSpPr>
        <p:sp>
          <p:nvSpPr>
            <p:cNvPr id="3" name="TextBox 3"/>
            <p:cNvSpPr txBox="1"/>
            <p:nvPr/>
          </p:nvSpPr>
          <p:spPr>
            <a:xfrm>
              <a:off x="2699415" y="113335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736000" y="2651438"/>
              <a:ext cx="11564591" cy="49244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239773" y="0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0882753" y="2389982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3619595" y="7017094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184738" y="307848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2" y="470300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200161" y="2119884"/>
            <a:ext cx="11335239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dirty="0"/>
              <a:t>                                 </a:t>
            </a:r>
          </a:p>
          <a:p>
            <a:endParaRPr lang="en-IN" dirty="0"/>
          </a:p>
          <a:p>
            <a:pPr algn="r"/>
            <a:endParaRPr lang="en-IN" sz="2000" dirty="0"/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IN" sz="2400" dirty="0"/>
              <a:t>                                  </a:t>
            </a:r>
            <a:r>
              <a:rPr lang="en-US" sz="2400" dirty="0"/>
              <a:t>Social Buzz was the content creature platform in Social media, Over 500            million  people have signed up for the Social Buzz platform</a:t>
            </a:r>
          </a:p>
          <a:p>
            <a:r>
              <a:rPr lang="en-US" sz="2400" dirty="0"/>
              <a:t>                                         over the past five years 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pPr algn="ctr"/>
            <a:r>
              <a:rPr lang="en-IN" sz="2400" dirty="0"/>
              <a:t>                                        To handle the data and trends of the social Buzz growth, Accenture       has created a team to focus on :</a:t>
            </a:r>
          </a:p>
          <a:p>
            <a:pPr algn="r"/>
            <a:endParaRPr lang="en-IN" sz="2000" dirty="0"/>
          </a:p>
          <a:p>
            <a:pPr algn="ctr"/>
            <a:r>
              <a:rPr lang="en-IN" sz="2400" dirty="0"/>
              <a:t>           </a:t>
            </a:r>
            <a:r>
              <a:rPr lang="en-US" sz="2400" dirty="0"/>
              <a:t>- A review of their big data practice </a:t>
            </a:r>
          </a:p>
          <a:p>
            <a:pPr algn="ctr"/>
            <a:r>
              <a:rPr lang="en-US" sz="2400" dirty="0"/>
              <a:t>                            - Advice for a successful initial public offering </a:t>
            </a:r>
          </a:p>
          <a:p>
            <a:pPr algn="r"/>
            <a:r>
              <a:rPr lang="en-US" sz="2400" dirty="0"/>
              <a:t>-                                             - An examination of their content categories that focuses on   the top  five categories with the highest aggregate popularity . </a:t>
            </a:r>
            <a:endParaRPr lang="en-IN" sz="2400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231826" y="1932974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                                       </a:t>
            </a:r>
            <a:r>
              <a:rPr lang="en-AU" sz="3600" dirty="0">
                <a:solidFill>
                  <a:schemeClr val="bg1"/>
                </a:solidFill>
              </a:rPr>
              <a:t>Problems Social Buzz faces:</a:t>
            </a:r>
          </a:p>
          <a:p>
            <a:r>
              <a:rPr lang="en-AU" sz="3600" dirty="0">
                <a:solidFill>
                  <a:schemeClr val="bg1"/>
                </a:solidFill>
              </a:rPr>
              <a:t>                        </a:t>
            </a:r>
          </a:p>
          <a:p>
            <a:pPr algn="r"/>
            <a:r>
              <a:rPr lang="en-US" sz="3600" dirty="0">
                <a:solidFill>
                  <a:schemeClr val="bg1"/>
                </a:solidFill>
              </a:rPr>
              <a:t>     Every day, users load tons of data, making it difficult to keep track of and organize it.</a:t>
            </a:r>
          </a:p>
          <a:p>
            <a:pPr algn="r"/>
            <a:endParaRPr lang="en-AU" sz="3600" dirty="0">
              <a:solidFill>
                <a:schemeClr val="bg1"/>
              </a:solidFill>
            </a:endParaRPr>
          </a:p>
          <a:p>
            <a:pPr algn="ctr"/>
            <a:r>
              <a:rPr lang="en-AU" sz="3600" dirty="0">
                <a:solidFill>
                  <a:schemeClr val="bg1"/>
                </a:solidFill>
              </a:rPr>
              <a:t>                </a:t>
            </a:r>
            <a:r>
              <a:rPr lang="en-US" sz="3600" dirty="0">
                <a:solidFill>
                  <a:schemeClr val="bg1"/>
                </a:solidFill>
              </a:rPr>
              <a:t>Each day, more than 10000 pieces of  data  are stored</a:t>
            </a:r>
            <a:r>
              <a:rPr lang="en-AU" sz="3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AU" sz="3600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            Analyses to determine the top five  categories of content for Social Buzz.</a:t>
            </a:r>
            <a:endParaRPr lang="en-AU" sz="3600" b="1" dirty="0">
              <a:solidFill>
                <a:schemeClr val="bg1"/>
              </a:solidFill>
            </a:endParaRPr>
          </a:p>
          <a:p>
            <a:pPr algn="ctr"/>
            <a:endParaRPr lang="en-AU" sz="3600" dirty="0">
              <a:solidFill>
                <a:schemeClr val="bg1"/>
              </a:solidFill>
            </a:endParaRPr>
          </a:p>
          <a:p>
            <a:pPr algn="ctr"/>
            <a:r>
              <a:rPr lang="en-AU" sz="3600" dirty="0">
                <a:solidFill>
                  <a:schemeClr val="bg1"/>
                </a:solidFill>
              </a:rPr>
              <a:t>                       </a:t>
            </a:r>
          </a:p>
          <a:p>
            <a:r>
              <a:rPr lang="en-AU" sz="2800" dirty="0">
                <a:solidFill>
                  <a:schemeClr val="bg1"/>
                </a:solidFill>
              </a:rPr>
              <a:t>                                              </a:t>
            </a:r>
          </a:p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56063" y="406153"/>
            <a:ext cx="1764283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12363" y="473143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585076" y="1176928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 dirty="0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1DCCE39-B785-A085-00A6-4AC5235760DC}"/>
              </a:ext>
            </a:extLst>
          </p:cNvPr>
          <p:cNvSpPr/>
          <p:nvPr/>
        </p:nvSpPr>
        <p:spPr>
          <a:xfrm>
            <a:off x="11297092" y="6988644"/>
            <a:ext cx="2085137" cy="2085137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13A544-31FD-4B77-9E0D-79CD022956B4}"/>
              </a:ext>
            </a:extLst>
          </p:cNvPr>
          <p:cNvSpPr txBox="1"/>
          <p:nvPr/>
        </p:nvSpPr>
        <p:spPr>
          <a:xfrm>
            <a:off x="8686800" y="46863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5CC9FB-E866-4B6D-8BF3-F050A66ED9F4}"/>
              </a:ext>
            </a:extLst>
          </p:cNvPr>
          <p:cNvSpPr txBox="1"/>
          <p:nvPr/>
        </p:nvSpPr>
        <p:spPr>
          <a:xfrm>
            <a:off x="14293092" y="4555495"/>
            <a:ext cx="348818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3600" b="1" dirty="0"/>
              <a:t>Marcus Rampton</a:t>
            </a:r>
          </a:p>
          <a:p>
            <a:r>
              <a:rPr lang="en-IN" sz="3600" dirty="0"/>
              <a:t>Senior Principle</a:t>
            </a:r>
          </a:p>
          <a:p>
            <a:endParaRPr lang="en-IN" sz="3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8BFA73-09AD-4C35-DA7C-2C625AE6196A}"/>
              </a:ext>
            </a:extLst>
          </p:cNvPr>
          <p:cNvSpPr txBox="1"/>
          <p:nvPr/>
        </p:nvSpPr>
        <p:spPr>
          <a:xfrm>
            <a:off x="14433162" y="7567948"/>
            <a:ext cx="34881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Shakin </a:t>
            </a:r>
            <a:r>
              <a:rPr lang="en-IN" sz="3200" b="1" dirty="0" err="1"/>
              <a:t>Amarthiya</a:t>
            </a:r>
            <a:r>
              <a:rPr lang="en-IN" sz="3200" b="1" dirty="0"/>
              <a:t> Pandian</a:t>
            </a:r>
          </a:p>
          <a:p>
            <a:r>
              <a:rPr lang="en-IN" sz="3600" dirty="0"/>
              <a:t>Data Analyst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AF314D-5580-9754-EA0A-0F25FF319078}"/>
              </a:ext>
            </a:extLst>
          </p:cNvPr>
          <p:cNvSpPr txBox="1"/>
          <p:nvPr/>
        </p:nvSpPr>
        <p:spPr>
          <a:xfrm>
            <a:off x="14295631" y="1708455"/>
            <a:ext cx="35351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Andrew Fleming</a:t>
            </a:r>
          </a:p>
          <a:p>
            <a:r>
              <a:rPr lang="en-IN" sz="3600" dirty="0"/>
              <a:t>Chief Technical Architect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A63AAA-1214-2956-CDD6-32072D3F0847}"/>
              </a:ext>
            </a:extLst>
          </p:cNvPr>
          <p:cNvSpPr txBox="1"/>
          <p:nvPr/>
        </p:nvSpPr>
        <p:spPr>
          <a:xfrm>
            <a:off x="3965347" y="1284816"/>
            <a:ext cx="5178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Data 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2E7CC9-4F24-718E-5954-42C0C993479B}"/>
              </a:ext>
            </a:extLst>
          </p:cNvPr>
          <p:cNvSpPr txBox="1"/>
          <p:nvPr/>
        </p:nvSpPr>
        <p:spPr>
          <a:xfrm>
            <a:off x="5820710" y="2984043"/>
            <a:ext cx="466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22CADB-713F-6800-467C-AD46AAEEEC1E}"/>
              </a:ext>
            </a:extLst>
          </p:cNvPr>
          <p:cNvSpPr txBox="1"/>
          <p:nvPr/>
        </p:nvSpPr>
        <p:spPr>
          <a:xfrm>
            <a:off x="7687560" y="4605252"/>
            <a:ext cx="4071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66CB91-C71A-6906-0336-BD58EDE4E520}"/>
              </a:ext>
            </a:extLst>
          </p:cNvPr>
          <p:cNvSpPr txBox="1"/>
          <p:nvPr/>
        </p:nvSpPr>
        <p:spPr>
          <a:xfrm>
            <a:off x="9531436" y="6204766"/>
            <a:ext cx="4232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675861-2F68-D339-2CF7-578981F68345}"/>
              </a:ext>
            </a:extLst>
          </p:cNvPr>
          <p:cNvSpPr txBox="1"/>
          <p:nvPr/>
        </p:nvSpPr>
        <p:spPr>
          <a:xfrm>
            <a:off x="11647812" y="7828620"/>
            <a:ext cx="4232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Insight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991196" y="7831645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59608" y="293482"/>
            <a:ext cx="35433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9215075"/>
            <a:ext cx="17253775" cy="612504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341958" y="7831645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087839" y="7658100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085DD6-D103-42DD-CA66-59C844951F02}"/>
              </a:ext>
            </a:extLst>
          </p:cNvPr>
          <p:cNvSpPr txBox="1"/>
          <p:nvPr/>
        </p:nvSpPr>
        <p:spPr>
          <a:xfrm>
            <a:off x="1548609" y="2415215"/>
            <a:ext cx="3940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A100FF"/>
                </a:solidFill>
                <a:latin typeface="Arial Black" panose="020B0A04020102020204" pitchFamily="34" charset="0"/>
              </a:rPr>
              <a:t>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274FED-F9F2-34F7-9F7E-E40A6ACFC877}"/>
              </a:ext>
            </a:extLst>
          </p:cNvPr>
          <p:cNvSpPr txBox="1"/>
          <p:nvPr/>
        </p:nvSpPr>
        <p:spPr>
          <a:xfrm>
            <a:off x="1066799" y="6020218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Arial Rounded MT Bold" panose="020F0704030504030204" pitchFamily="34" charset="0"/>
              </a:rPr>
              <a:t>UNIQUE CATEGORY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9CDF64-70BC-CCAB-1938-10D6BC00BD6C}"/>
              </a:ext>
            </a:extLst>
          </p:cNvPr>
          <p:cNvSpPr txBox="1"/>
          <p:nvPr/>
        </p:nvSpPr>
        <p:spPr>
          <a:xfrm>
            <a:off x="6781345" y="2171700"/>
            <a:ext cx="487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A100FF"/>
                </a:solidFill>
                <a:latin typeface="Arial Black" panose="020B0A04020102020204" pitchFamily="34" charset="0"/>
              </a:rPr>
              <a:t>January/May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A048F-0C6B-03DA-A03D-68E682B7B917}"/>
              </a:ext>
            </a:extLst>
          </p:cNvPr>
          <p:cNvSpPr txBox="1"/>
          <p:nvPr/>
        </p:nvSpPr>
        <p:spPr>
          <a:xfrm>
            <a:off x="6781345" y="5991643"/>
            <a:ext cx="5028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Arial Rounded MT Bold" panose="020F0704030504030204" pitchFamily="34" charset="0"/>
              </a:rPr>
              <a:t>MOST CONTRIBUTED MONTH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1DFC84-23BA-9407-EB22-8BDEE85B02C9}"/>
              </a:ext>
            </a:extLst>
          </p:cNvPr>
          <p:cNvSpPr txBox="1"/>
          <p:nvPr/>
        </p:nvSpPr>
        <p:spPr>
          <a:xfrm>
            <a:off x="12742597" y="2415215"/>
            <a:ext cx="43596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A100FF"/>
                </a:solidFill>
                <a:latin typeface="Arial Black" panose="020B0A04020102020204" pitchFamily="34" charset="0"/>
              </a:rPr>
              <a:t>1897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0BBE55-B698-CF2C-61D4-21F76E725457}"/>
              </a:ext>
            </a:extLst>
          </p:cNvPr>
          <p:cNvSpPr txBox="1"/>
          <p:nvPr/>
        </p:nvSpPr>
        <p:spPr>
          <a:xfrm>
            <a:off x="11809636" y="6066384"/>
            <a:ext cx="624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Arial Rounded MT Bold" panose="020F0704030504030204" pitchFamily="34" charset="0"/>
              </a:rPr>
              <a:t>HIGHEST  REACTED CATEGORY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4206C77E-5992-4CBB-C04D-250013BDDF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56" y="1613916"/>
            <a:ext cx="14334744" cy="7059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719880" y="-1911994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033EF8AC-C6B8-6DC6-D24E-975D520B9D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940" y="1051205"/>
            <a:ext cx="7897854" cy="67314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BBDB141-AD9B-E472-CC2D-36EF74E3DE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132" y="1383832"/>
            <a:ext cx="6972636" cy="673146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99F517-6CF2-8791-0024-06691565FB7E}"/>
              </a:ext>
            </a:extLst>
          </p:cNvPr>
          <p:cNvCxnSpPr>
            <a:cxnSpLocks/>
          </p:cNvCxnSpPr>
          <p:nvPr/>
        </p:nvCxnSpPr>
        <p:spPr>
          <a:xfrm>
            <a:off x="10996132" y="1051206"/>
            <a:ext cx="30587" cy="7666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313</Words>
  <Application>Microsoft Office PowerPoint</Application>
  <PresentationFormat>Custom</PresentationFormat>
  <Paragraphs>103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Clear Sans Regular Bold</vt:lpstr>
      <vt:lpstr>Arial Black</vt:lpstr>
      <vt:lpstr>Arial</vt:lpstr>
      <vt:lpstr>Calibri</vt:lpstr>
      <vt:lpstr>Graphik Regular</vt:lpstr>
      <vt:lpstr>Arial Rounded MT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shakin pandian</cp:lastModifiedBy>
  <cp:revision>9</cp:revision>
  <dcterms:created xsi:type="dcterms:W3CDTF">2006-08-16T00:00:00Z</dcterms:created>
  <dcterms:modified xsi:type="dcterms:W3CDTF">2023-03-22T16:22:16Z</dcterms:modified>
  <dc:identifier>DAEhDyfaYKE</dc:identifier>
</cp:coreProperties>
</file>