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82" r:id="rId3"/>
    <p:sldId id="281" r:id="rId4"/>
    <p:sldId id="258" r:id="rId5"/>
    <p:sldId id="260" r:id="rId6"/>
    <p:sldId id="261" r:id="rId7"/>
    <p:sldId id="262" r:id="rId8"/>
    <p:sldId id="293" r:id="rId9"/>
    <p:sldId id="295" r:id="rId10"/>
    <p:sldId id="270" r:id="rId11"/>
    <p:sldId id="275" r:id="rId12"/>
    <p:sldId id="290" r:id="rId13"/>
    <p:sldId id="277" r:id="rId14"/>
    <p:sldId id="278" r:id="rId15"/>
    <p:sldId id="279" r:id="rId16"/>
    <p:sldId id="291" r:id="rId17"/>
    <p:sldId id="292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DAC92-E637-8142-838D-32607FFD28C8}">
          <p14:sldIdLst>
            <p14:sldId id="256"/>
            <p14:sldId id="282"/>
            <p14:sldId id="281"/>
            <p14:sldId id="258"/>
            <p14:sldId id="260"/>
            <p14:sldId id="261"/>
            <p14:sldId id="262"/>
            <p14:sldId id="293"/>
            <p14:sldId id="295"/>
            <p14:sldId id="270"/>
            <p14:sldId id="275"/>
            <p14:sldId id="290"/>
            <p14:sldId id="277"/>
            <p14:sldId id="278"/>
            <p14:sldId id="279"/>
            <p14:sldId id="291"/>
            <p14:sldId id="29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5304"/>
  </p:normalViewPr>
  <p:slideViewPr>
    <p:cSldViewPr snapToGrid="0" snapToObjects="1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5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4F9BA3-A6E5-D848-B715-E13FA409005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8271DA-B80B-C247-88BD-029DB8C274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8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4" y="1930399"/>
            <a:ext cx="10058400" cy="2300371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Brazilian E commerce Public Dataset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3" y="4488729"/>
            <a:ext cx="4160323" cy="1655762"/>
          </a:xfrm>
        </p:spPr>
        <p:txBody>
          <a:bodyPr/>
          <a:lstStyle/>
          <a:p>
            <a:r>
              <a:rPr lang="en-US" b="1" dirty="0" smtClean="0"/>
              <a:t>A statistical approach.</a:t>
            </a:r>
          </a:p>
          <a:p>
            <a:r>
              <a:rPr lang="en-US" b="1" dirty="0" smtClean="0"/>
              <a:t>                                                                      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12100" y="4488729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Shakirali</a:t>
            </a:r>
            <a:r>
              <a:rPr lang="en-US" dirty="0" smtClean="0"/>
              <a:t> </a:t>
            </a:r>
            <a:r>
              <a:rPr lang="en-US" b="1" dirty="0" smtClean="0"/>
              <a:t>Vijapura</a:t>
            </a:r>
          </a:p>
        </p:txBody>
      </p:sp>
    </p:spTree>
    <p:extLst>
      <p:ext uri="{BB962C8B-B14F-4D97-AF65-F5344CB8AC3E}">
        <p14:creationId xmlns:p14="http://schemas.microsoft.com/office/powerpoint/2010/main" val="381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To identify the correlation 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86" y="3990109"/>
            <a:ext cx="10248900" cy="166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15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464550" y="2746375"/>
            <a:ext cx="3727450" cy="117475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Analysis of sales over months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" y="401782"/>
            <a:ext cx="77978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b="7005"/>
          <a:stretch/>
        </p:blipFill>
        <p:spPr>
          <a:xfrm>
            <a:off x="1607127" y="4955310"/>
            <a:ext cx="9082444" cy="10575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4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8" y="1473200"/>
            <a:ext cx="6609712" cy="3932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63364" r="52427" b="8659"/>
          <a:stretch/>
        </p:blipFill>
        <p:spPr>
          <a:xfrm>
            <a:off x="38100" y="2794000"/>
            <a:ext cx="5317620" cy="1793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192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25889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Testing of hypothesis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207" y="2981807"/>
            <a:ext cx="10058400" cy="4023360"/>
          </a:xfrm>
        </p:spPr>
        <p:txBody>
          <a:bodyPr/>
          <a:lstStyle/>
          <a:p>
            <a:r>
              <a:rPr lang="en-US" dirty="0" smtClean="0"/>
              <a:t>Mu price = 125. 7572399</a:t>
            </a:r>
          </a:p>
          <a:p>
            <a:r>
              <a:rPr lang="en-US" dirty="0" smtClean="0"/>
              <a:t>Mu freight value = 20.18720002</a:t>
            </a:r>
          </a:p>
          <a:p>
            <a:r>
              <a:rPr lang="en-US" dirty="0" smtClean="0"/>
              <a:t>We drew a large sample of 100 and a small sample of 20 out of the population.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5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Considering the larger sample at 5% alpha can we say that the average price of the commodity is less than125?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336242"/>
            <a:ext cx="5613158" cy="2687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" y="4852553"/>
            <a:ext cx="5557981" cy="1171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01241" y="2143096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H0 = Mu = 125</a:t>
            </a:r>
          </a:p>
          <a:p>
            <a:r>
              <a:rPr lang="en-US" b="1" dirty="0" smtClean="0"/>
              <a:t>H1 = Mu&lt;125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0927" y="3668751"/>
            <a:ext cx="478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hypothesis was accepted</a:t>
            </a:r>
          </a:p>
          <a:p>
            <a:r>
              <a:rPr lang="en-US" dirty="0" smtClean="0"/>
              <a:t>i.e. average price of a commodity is less than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Considering the smaller sample can we say that the freight price is 20, at 1% alpha?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37" y="3291609"/>
            <a:ext cx="5880952" cy="27212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" y="5044209"/>
            <a:ext cx="5621421" cy="968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01241" y="214309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H0 = Mu = 20</a:t>
            </a:r>
          </a:p>
          <a:p>
            <a:r>
              <a:rPr lang="en-US" b="1" dirty="0" smtClean="0"/>
              <a:t>H1 = Mu&lt;&gt;20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0927" y="3668751"/>
            <a:ext cx="34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hypothesis was accepted</a:t>
            </a:r>
          </a:p>
          <a:p>
            <a:r>
              <a:rPr lang="en-US" dirty="0" smtClean="0"/>
              <a:t>i.e. freight price is not equal to 20.</a:t>
            </a:r>
          </a:p>
        </p:txBody>
      </p:sp>
    </p:spTree>
    <p:extLst>
      <p:ext uri="{BB962C8B-B14F-4D97-AF65-F5344CB8AC3E}">
        <p14:creationId xmlns:p14="http://schemas.microsoft.com/office/powerpoint/2010/main" val="68226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Sentiment analysis of review comment of MJ state having vote less than and equal to 3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" y="2246746"/>
            <a:ext cx="73787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692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9" t="4650" r="22273" b="6217"/>
          <a:stretch/>
        </p:blipFill>
        <p:spPr>
          <a:xfrm>
            <a:off x="290945" y="96982"/>
            <a:ext cx="6470073" cy="610985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28672"/>
              </p:ext>
            </p:extLst>
          </p:nvPr>
        </p:nvGraphicFramePr>
        <p:xfrm>
          <a:off x="7053978" y="1113366"/>
          <a:ext cx="3860764" cy="367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382"/>
                <a:gridCol w="1930382"/>
              </a:tblGrid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Produto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comprei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bought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ainda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still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entrega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frete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freight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nunca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errada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wrong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falta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lack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6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problema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5" y="841829"/>
            <a:ext cx="7605486" cy="423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54200" y="0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charset="0"/>
                <a:ea typeface="Times New Roman" charset="0"/>
                <a:cs typeface="Times New Roman" charset="0"/>
              </a:rPr>
              <a:t>Number of products people usually buy per transaction</a:t>
            </a:r>
            <a:endParaRPr lang="en-US" sz="4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44" y="1449387"/>
            <a:ext cx="7572645" cy="4672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3400" y="0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charset="0"/>
                <a:ea typeface="Times New Roman" charset="0"/>
                <a:cs typeface="Times New Roman" charset="0"/>
              </a:rPr>
              <a:t>The most common product bought by the people in terms of price</a:t>
            </a:r>
            <a:endParaRPr lang="en-US" sz="4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4" y="1737360"/>
            <a:ext cx="6827941" cy="4566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03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6745" y="320458"/>
            <a:ext cx="9961418" cy="1325563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Which product category is purchased the most?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t="4447" r="3522" b="5408"/>
          <a:stretch/>
        </p:blipFill>
        <p:spPr>
          <a:xfrm>
            <a:off x="259507" y="1898074"/>
            <a:ext cx="7249657" cy="4364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08" y="3412836"/>
            <a:ext cx="2979557" cy="1958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9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00" y="-411163"/>
            <a:ext cx="12179300" cy="1325563"/>
          </a:xfrm>
        </p:spPr>
        <p:txBody>
          <a:bodyPr>
            <a:normAutofit/>
          </a:bodyPr>
          <a:lstStyle/>
          <a:p>
            <a:r>
              <a:rPr lang="en-US" sz="3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Heatmap</a:t>
            </a:r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 of hourly transactions on different days of the week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54" y="914400"/>
            <a:ext cx="8081846" cy="5372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2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110619"/>
            <a:ext cx="10058400" cy="145097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Which payment mode is preferred by the people more?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3" y="1561594"/>
            <a:ext cx="7659664" cy="4743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3" y="2623282"/>
            <a:ext cx="3557156" cy="225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7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403600"/>
            <a:ext cx="38100" cy="3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32000" y="247650"/>
            <a:ext cx="8629650" cy="1325563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Which state has maximum buyers?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" y="1884219"/>
            <a:ext cx="7055851" cy="4419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31" y="3750990"/>
            <a:ext cx="2591740" cy="2152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02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6513"/>
            <a:ext cx="10058400" cy="145097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Analysis of review comment length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10915" r="2045" b="6621"/>
          <a:stretch/>
        </p:blipFill>
        <p:spPr>
          <a:xfrm>
            <a:off x="1039091" y="1487980"/>
            <a:ext cx="10002980" cy="47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7350" y="0"/>
            <a:ext cx="10058400" cy="145097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charset="0"/>
                <a:ea typeface="Times New Roman" charset="0"/>
                <a:cs typeface="Times New Roman" charset="0"/>
              </a:rPr>
              <a:t> Analysis of average price of order per month and total volume of order per month</a:t>
            </a: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7458" r="3409" b="4235"/>
          <a:stretch/>
        </p:blipFill>
        <p:spPr>
          <a:xfrm>
            <a:off x="1388226" y="1450757"/>
            <a:ext cx="9196648" cy="4870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588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3655</TotalTime>
  <Words>251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Times New Roman</vt:lpstr>
      <vt:lpstr>Retrospect</vt:lpstr>
      <vt:lpstr>Brazilian E commerce Public Dataset</vt:lpstr>
      <vt:lpstr>Number of products people usually buy per transaction</vt:lpstr>
      <vt:lpstr>The most common product bought by the people in terms of price</vt:lpstr>
      <vt:lpstr>Which product category is purchased the most?</vt:lpstr>
      <vt:lpstr>Heatmap of hourly transactions on different days of the week</vt:lpstr>
      <vt:lpstr>Which payment mode is preferred by the people more?</vt:lpstr>
      <vt:lpstr>Which state has maximum buyers?</vt:lpstr>
      <vt:lpstr>Analysis of review comment length</vt:lpstr>
      <vt:lpstr> Analysis of average price of order per month and total volume of order per month</vt:lpstr>
      <vt:lpstr>To identify the correlation </vt:lpstr>
      <vt:lpstr>Analysis of sales over months</vt:lpstr>
      <vt:lpstr>PowerPoint Presentation</vt:lpstr>
      <vt:lpstr>Testing of hypothesis</vt:lpstr>
      <vt:lpstr>Considering the larger sample at 5% alpha can we say that the average price of the commodity is less than125?</vt:lpstr>
      <vt:lpstr>Considering the smaller sample can we say that the freight price is 20, at 1% alpha?</vt:lpstr>
      <vt:lpstr>Sentiment analysis of review comment of MJ state having vote less than and equal to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 commerce Public Dataset</dc:title>
  <dc:creator>Microsoft Office User</dc:creator>
  <cp:lastModifiedBy>Shakirali Vijapura</cp:lastModifiedBy>
  <cp:revision>50</cp:revision>
  <dcterms:created xsi:type="dcterms:W3CDTF">2018-11-12T10:50:14Z</dcterms:created>
  <dcterms:modified xsi:type="dcterms:W3CDTF">2019-01-29T06:53:04Z</dcterms:modified>
</cp:coreProperties>
</file>