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2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6968-1C4A-47E0-83F4-6F99D8E82233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59D8-0B84-407E-B92C-8C62D666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6343" y="1714503"/>
            <a:ext cx="9017390" cy="50221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0995" y="4698613"/>
            <a:ext cx="2841674" cy="16459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3387931" y="5046790"/>
            <a:ext cx="1069143" cy="928467"/>
          </a:xfrm>
          <a:prstGeom prst="round2Same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82153" y="2472403"/>
            <a:ext cx="3319890" cy="2690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836897" y="2677621"/>
            <a:ext cx="1252025" cy="71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223715" y="4160496"/>
            <a:ext cx="1252025" cy="71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12457" y="3269776"/>
            <a:ext cx="1252025" cy="717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12228" y="274395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15946" y="33361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2260" y="422558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4106" y="265798"/>
            <a:ext cx="2409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74106" y="3036345"/>
            <a:ext cx="2262791" cy="1737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275384" y="3817625"/>
            <a:ext cx="3066714" cy="1158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19577" y="4900314"/>
            <a:ext cx="1750018" cy="63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68080" y="4038228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076072" y="1847643"/>
            <a:ext cx="2190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546120" y="5162847"/>
            <a:ext cx="69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48501" y="5303340"/>
            <a:ext cx="69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51833" y="5446216"/>
            <a:ext cx="69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46120" y="5600997"/>
            <a:ext cx="69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46120" y="5758159"/>
            <a:ext cx="69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46120" y="5915322"/>
            <a:ext cx="69770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55877" y="6752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9449" y="148562"/>
            <a:ext cx="1438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Nlog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43610" y="1943954"/>
            <a:ext cx="8271803" cy="4684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49806" y="2511282"/>
            <a:ext cx="2419643" cy="1392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050649" y="2511282"/>
            <a:ext cx="2419643" cy="1392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3881" y="198806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2381" y="1988062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419588" y="2922282"/>
            <a:ext cx="762407" cy="596085"/>
          </a:xfrm>
          <a:prstGeom prst="round2Same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77431" y="2971156"/>
            <a:ext cx="4048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6955" y="3080694"/>
            <a:ext cx="4048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4097" y="3195725"/>
            <a:ext cx="4048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8859" y="3321200"/>
            <a:ext cx="4048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88859" y="3442643"/>
            <a:ext cx="4048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8045450" y="2839121"/>
            <a:ext cx="546100" cy="7624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7426109">
            <a:off x="7906706" y="2464890"/>
            <a:ext cx="645786" cy="87442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7426109">
            <a:off x="7904507" y="2652882"/>
            <a:ext cx="645786" cy="87442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04894" y="5011620"/>
            <a:ext cx="3179581" cy="12382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28218" y="5122913"/>
            <a:ext cx="273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endParaRPr lang="az-Latn-AZ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endParaRPr lang="az-Latn-AZ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az-Latn-A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status of application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343114" y="3916676"/>
            <a:ext cx="726335" cy="98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807424" y="3948397"/>
            <a:ext cx="717263" cy="1007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5911" y="1044543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NLog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a flexible and free logging platform for various .NET platforms, including .NET standard.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makes it easy to write to several 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targets.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(database, file, console) and change the logging configuration on-the-fly.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2023-02-09T18:21:22Z</dcterms:created>
  <dcterms:modified xsi:type="dcterms:W3CDTF">2023-02-10T06:38:07Z</dcterms:modified>
</cp:coreProperties>
</file>