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AA5"/>
    <a:srgbClr val="E9E9A5"/>
    <a:srgbClr val="F8F1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2546-BA89-4101-F1BD-A49C3A0E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1A0E-70FF-5EEF-897B-B53CAA988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60B2-A01A-C8DA-5886-4AC3A950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608C-2491-320A-74CB-2C7EB725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C7A0-EFC3-6849-0B95-E013C69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1F07-1178-5DA1-6A3C-A33176D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0CC1-39FB-21CA-1933-BFA8E88BA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B855-98AF-89BD-E70E-EC101ED8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3F62-CD02-E3E1-C556-3A2779CA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305E-CC9F-AD9E-639C-725A20B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76445-6C26-5711-7AF4-FA8989280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9D98-F3C7-DA9D-3E26-9D20EAE3C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9F19-CB79-3B70-DEEE-6BA4F449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77F1-C56E-E969-8C48-2A9D1AF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C2B7-E1CB-636A-9E45-B643561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DE44-979D-1229-D8ED-99C0E70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1F67-2E2E-289F-492B-346F63C4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18C8-2B51-C026-56DF-3CB021D6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77D4-8799-BF19-E984-A45014DD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7745-FDDA-08C5-2560-D021C6B2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9FBA-D7B1-2736-1167-40E64CC0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97E7-EB6E-EAFD-F08C-657E8878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089E-EE57-DCDB-B2A8-70F2D23E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0B04-5724-23CD-6E6D-0A0452E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A934-1C2C-61A7-51B3-EB5ABFB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3055-24DC-B4DA-5C2D-5937BA0A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DB01-A5BB-5534-1344-849244FD7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9C3F6-AEC2-096D-B16A-60E80FE0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82995-B352-14DA-CA38-5C8240C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C993-6BE1-C227-5A5E-FB5A9C5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C308-2175-92DA-4E30-828526AF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686-03A4-DDC8-476A-D1106525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C420-BA7F-E9F5-E761-2D6AE692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99BD-56DE-6F0F-9D02-CB012A66B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09C9C-6336-04D9-3BED-AD21EB47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123C-4FE7-FEFA-347C-8B20A405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2DD-60BB-731F-AA59-A89C982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2E3A-3171-0D16-2C85-94AE04A3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E6B24-7E52-88BB-4CFB-5EC90B68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44C-29B4-A2E7-8E64-D9E368D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53E87-ED51-255B-C85F-82A98F2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BA6B8-CF43-C1B7-A28D-E516D088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4091C-C7A5-1449-CDF3-DACA4B9A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8BAA-CEC6-D5E7-C1BD-48E7CA25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9347E-B9A1-2C3F-F334-F9929691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11EEB-66BC-07A4-735A-64EC1F2B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05AD-6290-5A80-CAA4-E02AB74B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6850-C355-523E-C544-9392EFAF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A8F3-19E8-C797-5A34-1098EDF4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B228-CF93-9FD4-9C8D-B50205F2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09EB-8818-28B6-BE85-D94552EA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9B5D-65F0-4292-8841-3E41978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A590-B739-C6D8-61A1-21833D6F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1ADD3-7EB1-99F4-67F4-B50647F10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C207-E7A0-E0BF-8D94-CEBD57F1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A0D7-CF0B-47BD-A976-2496CA15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74A9-5316-A3AC-99D5-5B90E1DF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58850-8569-FCDD-EAD8-23E7B308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91B15-BC6E-A95E-64ED-3072DF24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4937-0497-742F-456E-6555736B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3C90-0AE5-7D66-D1C4-FEC85002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3D79-C40D-466F-AF42-AA6E4ADB775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EADB2-9FBD-F5AE-D749-611F489D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DDCD-2F1F-FC87-296B-7F91F4BE6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34B1-0676-441D-BE9A-D36332C9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A8C4AE-BD31-B4D8-648C-8839E2F00A97}"/>
              </a:ext>
            </a:extLst>
          </p:cNvPr>
          <p:cNvSpPr/>
          <p:nvPr/>
        </p:nvSpPr>
        <p:spPr>
          <a:xfrm>
            <a:off x="98472" y="140680"/>
            <a:ext cx="900334" cy="659774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70142-F63B-E7BE-1A46-E3A621912D6A}"/>
              </a:ext>
            </a:extLst>
          </p:cNvPr>
          <p:cNvGrpSpPr/>
          <p:nvPr/>
        </p:nvGrpSpPr>
        <p:grpSpPr>
          <a:xfrm>
            <a:off x="239150" y="2975317"/>
            <a:ext cx="759658" cy="647112"/>
            <a:chOff x="2642378" y="2405579"/>
            <a:chExt cx="759658" cy="647112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67FE61C4-52FB-911F-5659-9D8FBAB3A8A5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334FBA4-E049-44CE-02A0-16C6759585B3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9EB413-F581-C816-55E3-54CB56BC0761}"/>
              </a:ext>
            </a:extLst>
          </p:cNvPr>
          <p:cNvGrpSpPr/>
          <p:nvPr/>
        </p:nvGrpSpPr>
        <p:grpSpPr>
          <a:xfrm>
            <a:off x="239148" y="4670474"/>
            <a:ext cx="759658" cy="647112"/>
            <a:chOff x="2642378" y="2405579"/>
            <a:chExt cx="759658" cy="647112"/>
          </a:xfrm>
          <a:gradFill>
            <a:gsLst>
              <a:gs pos="91743">
                <a:schemeClr val="tx1"/>
              </a:gs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0">
                <a:schemeClr val="accent4">
                  <a:lumMod val="60000"/>
                </a:schemeClr>
              </a:gs>
            </a:gsLst>
            <a:lin ang="5400000" scaled="0"/>
          </a:gradFill>
        </p:grpSpPr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9421E77D-9CC3-5FD6-AB73-9FA2D471104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919E88A4-B47C-F033-5627-3923C724774E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8D3A7-CF5D-645A-91F3-2BE012E940E7}"/>
              </a:ext>
            </a:extLst>
          </p:cNvPr>
          <p:cNvGrpSpPr/>
          <p:nvPr/>
        </p:nvGrpSpPr>
        <p:grpSpPr>
          <a:xfrm>
            <a:off x="239148" y="1554474"/>
            <a:ext cx="759658" cy="647112"/>
            <a:chOff x="2642378" y="2405579"/>
            <a:chExt cx="759658" cy="647112"/>
          </a:xfrm>
          <a:gradFill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</a:gradFill>
          <a:effectLst>
            <a:outerShdw blurRad="50800" dist="38100" dir="10800000" algn="r" rotWithShape="0">
              <a:prstClr val="black"/>
            </a:outerShdw>
          </a:effectLst>
        </p:grpSpPr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AF16E2D3-FB05-86F4-CE61-5C641E55EEE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nual Operation 10">
              <a:extLst>
                <a:ext uri="{FF2B5EF4-FFF2-40B4-BE49-F238E27FC236}">
                  <a16:creationId xmlns:a16="http://schemas.microsoft.com/office/drawing/2014/main" id="{6D7281E9-F009-3370-9664-142569BD3ACD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C11C3-9024-2B42-532B-C5E304773F04}"/>
              </a:ext>
            </a:extLst>
          </p:cNvPr>
          <p:cNvGrpSpPr/>
          <p:nvPr/>
        </p:nvGrpSpPr>
        <p:grpSpPr>
          <a:xfrm>
            <a:off x="1158235" y="527540"/>
            <a:ext cx="2555634" cy="1814733"/>
            <a:chOff x="4647025" y="2363370"/>
            <a:chExt cx="2897948" cy="181473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93C855C-6996-F626-68A2-9F88EC03CE6D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2E0663E-76A1-7A57-C5D6-7F61B952FE81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8D6AF3-7939-7E69-515A-8971D3D4B9E4}"/>
              </a:ext>
            </a:extLst>
          </p:cNvPr>
          <p:cNvGrpSpPr/>
          <p:nvPr/>
        </p:nvGrpSpPr>
        <p:grpSpPr>
          <a:xfrm>
            <a:off x="1158235" y="2521634"/>
            <a:ext cx="2555633" cy="907366"/>
            <a:chOff x="4647025" y="2363370"/>
            <a:chExt cx="2897948" cy="181473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9F05FF2-1A66-83FE-3566-A0CEDD2BF52F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D29918F-4463-6509-C9FA-24686B237F1D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1C389-433A-22E8-5F33-D0FAE8A45C54}"/>
              </a:ext>
            </a:extLst>
          </p:cNvPr>
          <p:cNvSpPr/>
          <p:nvPr/>
        </p:nvSpPr>
        <p:spPr>
          <a:xfrm>
            <a:off x="3882683" y="527540"/>
            <a:ext cx="4149969" cy="290146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3B6B2-0569-E1C1-8FF0-814E69F724D8}"/>
              </a:ext>
            </a:extLst>
          </p:cNvPr>
          <p:cNvSpPr/>
          <p:nvPr/>
        </p:nvSpPr>
        <p:spPr>
          <a:xfrm>
            <a:off x="8201466" y="527539"/>
            <a:ext cx="3877994" cy="290146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588561-11E4-5779-3C09-E5F6ED7DE3FC}"/>
              </a:ext>
            </a:extLst>
          </p:cNvPr>
          <p:cNvSpPr/>
          <p:nvPr/>
        </p:nvSpPr>
        <p:spPr>
          <a:xfrm>
            <a:off x="1158236" y="3530981"/>
            <a:ext cx="2555632" cy="3165242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DD1419-6003-BA66-1C85-C523B2F59951}"/>
              </a:ext>
            </a:extLst>
          </p:cNvPr>
          <p:cNvSpPr/>
          <p:nvPr/>
        </p:nvSpPr>
        <p:spPr>
          <a:xfrm>
            <a:off x="3882683" y="3594287"/>
            <a:ext cx="4149969" cy="3101935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1AB54-448D-C2CE-71A4-13A5BD0EFBC2}"/>
              </a:ext>
            </a:extLst>
          </p:cNvPr>
          <p:cNvSpPr/>
          <p:nvPr/>
        </p:nvSpPr>
        <p:spPr>
          <a:xfrm>
            <a:off x="8201467" y="3516912"/>
            <a:ext cx="3892061" cy="317931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A8C4AE-BD31-B4D8-648C-8839E2F00A97}"/>
              </a:ext>
            </a:extLst>
          </p:cNvPr>
          <p:cNvSpPr/>
          <p:nvPr/>
        </p:nvSpPr>
        <p:spPr>
          <a:xfrm>
            <a:off x="98472" y="140680"/>
            <a:ext cx="900334" cy="659774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70142-F63B-E7BE-1A46-E3A621912D6A}"/>
              </a:ext>
            </a:extLst>
          </p:cNvPr>
          <p:cNvGrpSpPr/>
          <p:nvPr/>
        </p:nvGrpSpPr>
        <p:grpSpPr>
          <a:xfrm>
            <a:off x="239148" y="4568471"/>
            <a:ext cx="759658" cy="647112"/>
            <a:chOff x="2642378" y="2405579"/>
            <a:chExt cx="759658" cy="647112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67FE61C4-52FB-911F-5659-9D8FBAB3A8A5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334FBA4-E049-44CE-02A0-16C6759585B3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9EB413-F581-C816-55E3-54CB56BC0761}"/>
              </a:ext>
            </a:extLst>
          </p:cNvPr>
          <p:cNvGrpSpPr/>
          <p:nvPr/>
        </p:nvGrpSpPr>
        <p:grpSpPr>
          <a:xfrm>
            <a:off x="220388" y="2992908"/>
            <a:ext cx="759658" cy="647112"/>
            <a:chOff x="2642378" y="2405579"/>
            <a:chExt cx="759658" cy="647112"/>
          </a:xfrm>
          <a:gradFill>
            <a:gsLst>
              <a:gs pos="91743">
                <a:schemeClr val="tx1"/>
              </a:gs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0">
                <a:schemeClr val="accent4">
                  <a:lumMod val="60000"/>
                </a:schemeClr>
              </a:gs>
            </a:gsLst>
            <a:lin ang="5400000" scaled="0"/>
          </a:gradFill>
        </p:grpSpPr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9421E77D-9CC3-5FD6-AB73-9FA2D471104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919E88A4-B47C-F033-5627-3923C724774E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8D3A7-CF5D-645A-91F3-2BE012E940E7}"/>
              </a:ext>
            </a:extLst>
          </p:cNvPr>
          <p:cNvGrpSpPr/>
          <p:nvPr/>
        </p:nvGrpSpPr>
        <p:grpSpPr>
          <a:xfrm>
            <a:off x="239148" y="1554474"/>
            <a:ext cx="759658" cy="647112"/>
            <a:chOff x="2642378" y="2405579"/>
            <a:chExt cx="759658" cy="647112"/>
          </a:xfrm>
          <a:gradFill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</a:gradFill>
          <a:effectLst>
            <a:outerShdw blurRad="50800" dist="38100" dir="10800000" algn="r" rotWithShape="0">
              <a:prstClr val="black"/>
            </a:outerShdw>
          </a:effectLst>
        </p:grpSpPr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AF16E2D3-FB05-86F4-CE61-5C641E55EEE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nual Operation 10">
              <a:extLst>
                <a:ext uri="{FF2B5EF4-FFF2-40B4-BE49-F238E27FC236}">
                  <a16:creationId xmlns:a16="http://schemas.microsoft.com/office/drawing/2014/main" id="{6D7281E9-F009-3370-9664-142569BD3ACD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C11C3-9024-2B42-532B-C5E304773F04}"/>
              </a:ext>
            </a:extLst>
          </p:cNvPr>
          <p:cNvGrpSpPr/>
          <p:nvPr/>
        </p:nvGrpSpPr>
        <p:grpSpPr>
          <a:xfrm>
            <a:off x="1158235" y="527540"/>
            <a:ext cx="2555634" cy="1814733"/>
            <a:chOff x="4647025" y="2363370"/>
            <a:chExt cx="2897948" cy="181473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93C855C-6996-F626-68A2-9F88EC03CE6D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2E0663E-76A1-7A57-C5D6-7F61B952FE81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8D6AF3-7939-7E69-515A-8971D3D4B9E4}"/>
              </a:ext>
            </a:extLst>
          </p:cNvPr>
          <p:cNvGrpSpPr/>
          <p:nvPr/>
        </p:nvGrpSpPr>
        <p:grpSpPr>
          <a:xfrm>
            <a:off x="1158235" y="2521634"/>
            <a:ext cx="2555633" cy="907366"/>
            <a:chOff x="4647025" y="2363370"/>
            <a:chExt cx="2897948" cy="181473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9F05FF2-1A66-83FE-3566-A0CEDD2BF52F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D29918F-4463-6509-C9FA-24686B237F1D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1C389-433A-22E8-5F33-D0FAE8A45C54}"/>
              </a:ext>
            </a:extLst>
          </p:cNvPr>
          <p:cNvSpPr/>
          <p:nvPr/>
        </p:nvSpPr>
        <p:spPr>
          <a:xfrm>
            <a:off x="4192178" y="527540"/>
            <a:ext cx="4149969" cy="290146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3B6B2-0569-E1C1-8FF0-814E69F724D8}"/>
              </a:ext>
            </a:extLst>
          </p:cNvPr>
          <p:cNvSpPr/>
          <p:nvPr/>
        </p:nvSpPr>
        <p:spPr>
          <a:xfrm>
            <a:off x="8478132" y="527538"/>
            <a:ext cx="3601327" cy="6224955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588561-11E4-5779-3C09-E5F6ED7DE3FC}"/>
              </a:ext>
            </a:extLst>
          </p:cNvPr>
          <p:cNvSpPr/>
          <p:nvPr/>
        </p:nvSpPr>
        <p:spPr>
          <a:xfrm>
            <a:off x="1158235" y="3530981"/>
            <a:ext cx="2897959" cy="3165242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DD1419-6003-BA66-1C85-C523B2F59951}"/>
              </a:ext>
            </a:extLst>
          </p:cNvPr>
          <p:cNvSpPr/>
          <p:nvPr/>
        </p:nvSpPr>
        <p:spPr>
          <a:xfrm>
            <a:off x="4192179" y="3530982"/>
            <a:ext cx="4149969" cy="3193376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A8C4AE-BD31-B4D8-648C-8839E2F00A97}"/>
              </a:ext>
            </a:extLst>
          </p:cNvPr>
          <p:cNvSpPr/>
          <p:nvPr/>
        </p:nvSpPr>
        <p:spPr>
          <a:xfrm>
            <a:off x="98472" y="140680"/>
            <a:ext cx="900334" cy="659774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70142-F63B-E7BE-1A46-E3A621912D6A}"/>
              </a:ext>
            </a:extLst>
          </p:cNvPr>
          <p:cNvGrpSpPr/>
          <p:nvPr/>
        </p:nvGrpSpPr>
        <p:grpSpPr>
          <a:xfrm>
            <a:off x="239148" y="1434908"/>
            <a:ext cx="759658" cy="647112"/>
            <a:chOff x="2642378" y="2405579"/>
            <a:chExt cx="759658" cy="647112"/>
          </a:xfrm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67FE61C4-52FB-911F-5659-9D8FBAB3A8A5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334FBA4-E049-44CE-02A0-16C6759585B3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9EB413-F581-C816-55E3-54CB56BC0761}"/>
              </a:ext>
            </a:extLst>
          </p:cNvPr>
          <p:cNvGrpSpPr/>
          <p:nvPr/>
        </p:nvGrpSpPr>
        <p:grpSpPr>
          <a:xfrm>
            <a:off x="239148" y="4670474"/>
            <a:ext cx="759658" cy="647112"/>
            <a:chOff x="2642378" y="2405579"/>
            <a:chExt cx="759658" cy="647112"/>
          </a:xfrm>
          <a:gradFill>
            <a:gsLst>
              <a:gs pos="91743">
                <a:schemeClr val="tx1"/>
              </a:gs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0">
                <a:schemeClr val="accent4">
                  <a:lumMod val="60000"/>
                </a:schemeClr>
              </a:gs>
            </a:gsLst>
            <a:lin ang="5400000" scaled="0"/>
          </a:gradFill>
        </p:grpSpPr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9421E77D-9CC3-5FD6-AB73-9FA2D471104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919E88A4-B47C-F033-5627-3923C724774E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8D3A7-CF5D-645A-91F3-2BE012E940E7}"/>
              </a:ext>
            </a:extLst>
          </p:cNvPr>
          <p:cNvGrpSpPr/>
          <p:nvPr/>
        </p:nvGrpSpPr>
        <p:grpSpPr>
          <a:xfrm>
            <a:off x="239148" y="3249631"/>
            <a:ext cx="759658" cy="647112"/>
            <a:chOff x="2642378" y="2405579"/>
            <a:chExt cx="759658" cy="647112"/>
          </a:xfrm>
          <a:gradFill>
            <a:gsLst>
              <a:gs pos="0">
                <a:schemeClr val="accent4">
                  <a:lumMod val="95000"/>
                  <a:lumOff val="5000"/>
                </a:schemeClr>
              </a:gs>
              <a:gs pos="78000">
                <a:schemeClr val="tx1"/>
              </a:gs>
              <a:gs pos="37000">
                <a:schemeClr val="accent4">
                  <a:lumMod val="60000"/>
                </a:schemeClr>
              </a:gs>
            </a:gsLst>
            <a:lin ang="5400000" scaled="0"/>
          </a:gradFill>
          <a:effectLst>
            <a:outerShdw blurRad="50800" dist="38100" dir="10800000" algn="r" rotWithShape="0">
              <a:prstClr val="black"/>
            </a:outerShdw>
          </a:effectLst>
        </p:grpSpPr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AF16E2D3-FB05-86F4-CE61-5C641E55EEE0}"/>
                </a:ext>
              </a:extLst>
            </p:cNvPr>
            <p:cNvSpPr/>
            <p:nvPr/>
          </p:nvSpPr>
          <p:spPr>
            <a:xfrm rot="5400000">
              <a:off x="2698651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nual Operation 10">
              <a:extLst>
                <a:ext uri="{FF2B5EF4-FFF2-40B4-BE49-F238E27FC236}">
                  <a16:creationId xmlns:a16="http://schemas.microsoft.com/office/drawing/2014/main" id="{6D7281E9-F009-3370-9664-142569BD3ACD}"/>
                </a:ext>
              </a:extLst>
            </p:cNvPr>
            <p:cNvSpPr/>
            <p:nvPr/>
          </p:nvSpPr>
          <p:spPr>
            <a:xfrm rot="5400000">
              <a:off x="2698652" y="2349306"/>
              <a:ext cx="647112" cy="759657"/>
            </a:xfrm>
            <a:prstGeom prst="flowChartManualOperation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C11C3-9024-2B42-532B-C5E304773F04}"/>
              </a:ext>
            </a:extLst>
          </p:cNvPr>
          <p:cNvGrpSpPr/>
          <p:nvPr/>
        </p:nvGrpSpPr>
        <p:grpSpPr>
          <a:xfrm>
            <a:off x="1158235" y="527540"/>
            <a:ext cx="2555634" cy="1814733"/>
            <a:chOff x="4647025" y="2363370"/>
            <a:chExt cx="2897948" cy="181473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93C855C-6996-F626-68A2-9F88EC03CE6D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2E0663E-76A1-7A57-C5D6-7F61B952FE81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8D6AF3-7939-7E69-515A-8971D3D4B9E4}"/>
              </a:ext>
            </a:extLst>
          </p:cNvPr>
          <p:cNvGrpSpPr/>
          <p:nvPr/>
        </p:nvGrpSpPr>
        <p:grpSpPr>
          <a:xfrm>
            <a:off x="1158235" y="2521633"/>
            <a:ext cx="2555633" cy="1814733"/>
            <a:chOff x="4647025" y="2363370"/>
            <a:chExt cx="2897948" cy="181473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9F05FF2-1A66-83FE-3566-A0CEDD2BF52F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D29918F-4463-6509-C9FA-24686B237F1D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E3FA92-C19C-E682-FDEA-E353CB05D19A}"/>
              </a:ext>
            </a:extLst>
          </p:cNvPr>
          <p:cNvGrpSpPr/>
          <p:nvPr/>
        </p:nvGrpSpPr>
        <p:grpSpPr>
          <a:xfrm>
            <a:off x="1158236" y="4515727"/>
            <a:ext cx="2555631" cy="2166432"/>
            <a:chOff x="4647025" y="2363370"/>
            <a:chExt cx="2897948" cy="181473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D7AC377-AABD-B36D-9429-1DC11BAC2650}"/>
                </a:ext>
              </a:extLst>
            </p:cNvPr>
            <p:cNvSpPr/>
            <p:nvPr/>
          </p:nvSpPr>
          <p:spPr>
            <a:xfrm>
              <a:off x="4647026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54E7782-12A8-F28D-5EB6-26908FA1139F}"/>
                </a:ext>
              </a:extLst>
            </p:cNvPr>
            <p:cNvSpPr/>
            <p:nvPr/>
          </p:nvSpPr>
          <p:spPr>
            <a:xfrm>
              <a:off x="4647025" y="2363370"/>
              <a:ext cx="2897947" cy="1814733"/>
            </a:xfrm>
            <a:prstGeom prst="roundRect">
              <a:avLst/>
            </a:prstGeom>
            <a:solidFill>
              <a:srgbClr val="E9DAA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1C389-433A-22E8-5F33-D0FAE8A45C54}"/>
              </a:ext>
            </a:extLst>
          </p:cNvPr>
          <p:cNvSpPr/>
          <p:nvPr/>
        </p:nvSpPr>
        <p:spPr>
          <a:xfrm>
            <a:off x="3882683" y="527540"/>
            <a:ext cx="4149969" cy="290146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3B6B2-0569-E1C1-8FF0-814E69F724D8}"/>
              </a:ext>
            </a:extLst>
          </p:cNvPr>
          <p:cNvSpPr/>
          <p:nvPr/>
        </p:nvSpPr>
        <p:spPr>
          <a:xfrm>
            <a:off x="8309318" y="527539"/>
            <a:ext cx="3770142" cy="2901460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588561-11E4-5779-3C09-E5F6ED7DE3FC}"/>
              </a:ext>
            </a:extLst>
          </p:cNvPr>
          <p:cNvSpPr/>
          <p:nvPr/>
        </p:nvSpPr>
        <p:spPr>
          <a:xfrm>
            <a:off x="3882683" y="3573186"/>
            <a:ext cx="8196777" cy="3165242"/>
          </a:xfrm>
          <a:prstGeom prst="rect">
            <a:avLst/>
          </a:prstGeom>
          <a:solidFill>
            <a:srgbClr val="E9DAA5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akinwoleshakirat@gmail.com</dc:creator>
  <cp:lastModifiedBy>akinwoleshakirat@gmail.com</cp:lastModifiedBy>
  <cp:revision>16</cp:revision>
  <dcterms:created xsi:type="dcterms:W3CDTF">2022-09-21T14:30:14Z</dcterms:created>
  <dcterms:modified xsi:type="dcterms:W3CDTF">2022-09-21T21:19:15Z</dcterms:modified>
</cp:coreProperties>
</file>