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C8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2E1D-8675-3BFC-426E-176B6C4A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F91A4-E925-C961-1138-89A526B4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82C6-82DE-E12B-560B-258E32D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5AB9-96B8-1BBB-E7EE-2C524B0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0222-1A43-8B16-6609-634CAAF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9C2-DBDC-434A-D9BB-5C8B3B93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468D5-223A-6400-CBBA-941087CF8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2D19-68BE-3AB3-7E37-81332F9A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43FD-4D0F-A0CC-67B3-B652CD4C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BA7A-B395-5A35-02B2-539E0076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F6550-DFA6-C5E7-3DEB-D72F97F05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92EE1-5787-1BD2-D6AC-18467880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EA38-D5C0-3428-B822-AA4D6F36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96AD-F989-586A-6510-F75A57E8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8EC7-8B03-5FFF-BFB8-BEEFC31D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4A0F-5F1A-15F1-31A5-4B396021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9802-748B-3061-44F1-B62CF692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0AA8-B770-7AD2-6D90-5F5990BB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952C-EFF3-5AA4-2E1C-5F9E94BF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4D67-4B30-8A71-3A8E-F5820B58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7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3F5C-8C77-FBF9-BDA0-0E711E42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AE16-6676-5E79-D1A1-C1F7DF6D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0872-4510-CB52-9F7B-2536E411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17E5-5A51-99A2-6E65-DA1A3BA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4FA3-0846-3634-4DEC-5E3BAF1A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130A-8764-B8A9-941D-6DB2BF0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E684-61E3-C9E0-C68A-3E154C21F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FA44-1AAE-D1BD-39A0-CF883196C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9AA6A-A4B8-C47A-3A65-480B0976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39BF-E592-2749-4D83-9FCB027B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57D5-9436-380A-8A3B-7B3EF401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0134-1D99-8223-96CD-182B09DE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95AD-ACFF-BBA7-7246-7727D3F9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FB2C4-77CF-907F-FFD2-CBD905A4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FA7E9-6497-770F-9D1A-572F954E0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E00A3-AF08-B78A-00AF-1FC4BAF49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9E8A4-C7D2-3F33-8CDA-7BB36C66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D0284-5C21-705F-6A60-4E846235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33F28-7738-4FF8-4BF7-EB76752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B12F-BA26-870B-BE5F-FB321795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8F365-7CF4-C80C-A301-62D07778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74C76-3DE2-9C84-2C42-63D6D9E3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D8CB4-7212-C6FB-E055-8C278ABB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944E1-F20E-31CD-9DF8-79FC9B0D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B2E6D-B715-5458-AC85-141A1903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D9C5A-2065-6960-38C9-B5EA45F1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205-EBF2-8F57-7FFD-526D7F17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C64E-20E8-A93B-64CA-3F83B12B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E88A8-C2B8-FDCC-AD96-67C7ED3D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BD63-0138-BB2B-56FA-3A12B8E8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A7C5-36E5-33FA-9C1C-DCE08D01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B2B8-B026-368C-D28D-EB1A6C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7A83-81D9-73F4-7267-4B13127F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73337-AB9B-9659-FC0A-C35107C1D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E63F-F455-E85B-5E8C-9F1D2DFC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2332-79A5-1F38-F52B-BC27D226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E7BD-6B36-C4C5-AD64-7D400FE7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F187B-59CC-6943-FA5F-D48FB5AE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00742-773B-122F-1C70-9C9E2B6A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4876-0C61-A9D5-9033-09A4361E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44E9-B67C-003B-02CE-E07C178B0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4A7C-F4EE-47E5-BFA4-966C775DED0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9219-06AE-A096-33CF-0082964B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00DE-9F1D-D1AE-094D-051221DEF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8BE0-11F3-48E6-8BE9-F0B7FA5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989099-5C13-A7DD-404C-A07C17C5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4893" y="42201"/>
            <a:ext cx="4290646" cy="492369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4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6EA22B-6860-3B53-3C84-C713644F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7403" y="42201"/>
            <a:ext cx="4093698" cy="50643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07934B-AA22-4257-8E35-29FE9E3C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190" y="1055084"/>
            <a:ext cx="1949940" cy="1041004"/>
            <a:chOff x="475943" y="2096093"/>
            <a:chExt cx="2152365" cy="10410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40CE7CF-0693-8EFB-58E4-9FB1446DD595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04183AF-BA8F-10F4-D3AF-879D7D106B3F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rgbClr val="0043C8">
                <a:alpha val="52000"/>
              </a:srgbClr>
            </a:solidFill>
            <a:effectLst>
              <a:outerShdw blurRad="50800" dist="38100" dir="5400000" algn="t" rotWithShape="0">
                <a:schemeClr val="accent1">
                  <a:alpha val="52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8EDBA-B436-0DA6-B8BD-CAA8703B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647" y="2347552"/>
            <a:ext cx="1987483" cy="998802"/>
            <a:chOff x="475943" y="2096093"/>
            <a:chExt cx="2152365" cy="10410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E91B2E7-0A2D-9059-9AD9-FF783196A858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7B6D457-72C3-3C81-BF7D-9C4D14C96F7B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rgbClr val="0043C8">
                <a:alpha val="52000"/>
              </a:srgbClr>
            </a:solidFill>
            <a:effectLst>
              <a:outerShdw blurRad="50800" dist="38100" dir="5400000" algn="t" rotWithShape="0">
                <a:schemeClr val="accent1">
                  <a:alpha val="52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C68E4C-C3D9-9E8B-943E-ECDE509C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647" y="3597818"/>
            <a:ext cx="1987483" cy="1146511"/>
            <a:chOff x="475943" y="2096093"/>
            <a:chExt cx="2152365" cy="104100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9031D0-57B5-3BFE-AA5E-CBCC3770D1EC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4CFCDFD-2B1B-D96B-A4F0-9DA25E9573FC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rgbClr val="0043C8">
                <a:alpha val="52000"/>
              </a:srgbClr>
            </a:solidFill>
            <a:effectLst>
              <a:outerShdw blurRad="50800" dist="38100" dir="5400000" algn="t" rotWithShape="0">
                <a:schemeClr val="accent1">
                  <a:alpha val="52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CB79D2-5987-17D3-57D4-60E666E13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6571" y="4995793"/>
            <a:ext cx="1983559" cy="787788"/>
            <a:chOff x="475943" y="2096093"/>
            <a:chExt cx="2152365" cy="104100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C56AA9C-901C-9F44-B898-33540B6291E4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329153-29B6-FF8B-3726-D58EC323C249}"/>
                </a:ext>
              </a:extLst>
            </p:cNvPr>
            <p:cNvSpPr/>
            <p:nvPr/>
          </p:nvSpPr>
          <p:spPr>
            <a:xfrm>
              <a:off x="475943" y="2096093"/>
              <a:ext cx="2152365" cy="1041004"/>
            </a:xfrm>
            <a:prstGeom prst="roundRect">
              <a:avLst/>
            </a:prstGeom>
            <a:solidFill>
              <a:srgbClr val="0043C8">
                <a:alpha val="52000"/>
              </a:srgbClr>
            </a:solidFill>
            <a:effectLst>
              <a:outerShdw blurRad="50800" dist="38100" dir="5400000" algn="t" rotWithShape="0">
                <a:schemeClr val="accent1">
                  <a:alpha val="52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B83559-8AAB-9709-2C71-34700089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647" y="1103441"/>
            <a:ext cx="1987483" cy="5719391"/>
            <a:chOff x="142647" y="1103441"/>
            <a:chExt cx="1987483" cy="57193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19420A-34DF-F1AE-1B9F-EE8F221F1E62}"/>
                </a:ext>
              </a:extLst>
            </p:cNvPr>
            <p:cNvGrpSpPr/>
            <p:nvPr/>
          </p:nvGrpSpPr>
          <p:grpSpPr>
            <a:xfrm>
              <a:off x="146571" y="6035044"/>
              <a:ext cx="1983559" cy="787788"/>
              <a:chOff x="475943" y="2096093"/>
              <a:chExt cx="2152365" cy="1041004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5A0C87-F921-D861-8599-948F65D99E88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7D06523-1D49-1032-69CA-155B5A97B2F3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>
                  <a:alpha val="52000"/>
                </a:schemeClr>
              </a:solidFill>
              <a:effectLst>
                <a:outerShdw blurRad="50800" dist="38100" dir="5400000" algn="t" rotWithShape="0">
                  <a:schemeClr val="accent1">
                    <a:alpha val="52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06327F-CA7F-3611-E065-93275CF69D72}"/>
                </a:ext>
              </a:extLst>
            </p:cNvPr>
            <p:cNvGrpSpPr/>
            <p:nvPr/>
          </p:nvGrpSpPr>
          <p:grpSpPr>
            <a:xfrm>
              <a:off x="180190" y="1103441"/>
              <a:ext cx="1949940" cy="1041004"/>
              <a:chOff x="475943" y="2096093"/>
              <a:chExt cx="2152365" cy="1041004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906167B-689A-A3CE-17DB-4F40D04058EB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935E874-236E-789B-0F5E-8D50E09D4FED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>
                  <a:alpha val="52000"/>
                </a:schemeClr>
              </a:solidFill>
              <a:effectLst>
                <a:outerShdw blurRad="50800" dist="38100" dir="5400000" algn="t" rotWithShape="0">
                  <a:schemeClr val="accent1">
                    <a:alpha val="52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734C4D-BBBA-5384-8687-26195E20C46C}"/>
                </a:ext>
              </a:extLst>
            </p:cNvPr>
            <p:cNvGrpSpPr/>
            <p:nvPr/>
          </p:nvGrpSpPr>
          <p:grpSpPr>
            <a:xfrm>
              <a:off x="142647" y="2395909"/>
              <a:ext cx="1987483" cy="998802"/>
              <a:chOff x="475943" y="2096093"/>
              <a:chExt cx="2152365" cy="1041004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735BD74-96D1-DFE3-85A0-D5A52129CBE5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4AFF676-2E7A-C951-6883-2ABB07124006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>
                  <a:alpha val="52000"/>
                </a:schemeClr>
              </a:solidFill>
              <a:effectLst>
                <a:outerShdw blurRad="50800" dist="38100" dir="5400000" algn="t" rotWithShape="0">
                  <a:schemeClr val="accent1">
                    <a:alpha val="52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5A548AD-BB50-883D-3403-B1B7D379DE62}"/>
                </a:ext>
              </a:extLst>
            </p:cNvPr>
            <p:cNvGrpSpPr/>
            <p:nvPr/>
          </p:nvGrpSpPr>
          <p:grpSpPr>
            <a:xfrm>
              <a:off x="142647" y="3646175"/>
              <a:ext cx="1987483" cy="1146511"/>
              <a:chOff x="475943" y="2096093"/>
              <a:chExt cx="2152365" cy="104100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86B339D-5211-68B6-E3E5-AD5945D6980C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73929D7-8755-83A2-566B-95FB8685870A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>
                  <a:alpha val="52000"/>
                </a:schemeClr>
              </a:solidFill>
              <a:effectLst>
                <a:outerShdw blurRad="50800" dist="38100" dir="5400000" algn="t" rotWithShape="0">
                  <a:schemeClr val="accent1">
                    <a:alpha val="52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16D770-0CEF-CB16-55AD-A90FDE8B3EBA}"/>
                </a:ext>
              </a:extLst>
            </p:cNvPr>
            <p:cNvGrpSpPr/>
            <p:nvPr/>
          </p:nvGrpSpPr>
          <p:grpSpPr>
            <a:xfrm>
              <a:off x="146571" y="5044150"/>
              <a:ext cx="1983559" cy="787788"/>
              <a:chOff x="475943" y="2096093"/>
              <a:chExt cx="2152365" cy="104100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B6C3312-079B-0B51-240A-3C5971C38C54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E9BE1E2-3F35-3EB0-0117-E63958FE15AE}"/>
                  </a:ext>
                </a:extLst>
              </p:cNvPr>
              <p:cNvSpPr/>
              <p:nvPr/>
            </p:nvSpPr>
            <p:spPr>
              <a:xfrm>
                <a:off x="475943" y="2096093"/>
                <a:ext cx="2152365" cy="1041004"/>
              </a:xfrm>
              <a:prstGeom prst="roundRect">
                <a:avLst/>
              </a:prstGeom>
              <a:solidFill>
                <a:schemeClr val="bg1">
                  <a:alpha val="52000"/>
                </a:schemeClr>
              </a:solidFill>
              <a:effectLst>
                <a:outerShdw blurRad="50800" dist="38100" dir="5400000" algn="t" rotWithShape="0">
                  <a:schemeClr val="accent1">
                    <a:alpha val="52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B0E2E35-ACEC-3DF8-B823-7C5B3B78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6453" y="717446"/>
            <a:ext cx="4572000" cy="262890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alpha val="67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B3FA19-EE56-457B-A7E7-FB7B818B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1304" y="710405"/>
            <a:ext cx="5090505" cy="262890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alpha val="67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E23586-F511-FB74-3410-319412755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4891" y="3478231"/>
            <a:ext cx="6386739" cy="33375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alpha val="67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0E0878-C050-688D-36E1-914EBBE0D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239" y="3435166"/>
            <a:ext cx="3267189" cy="338063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alpha val="67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EDED3-123B-0EBF-03FB-3A0065F7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2" y="-16263"/>
            <a:ext cx="1035297" cy="1035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CBC96-B6CE-7295-9D37-CA3320A57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7" y="1758293"/>
            <a:ext cx="337795" cy="3377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FFE91F8-A520-72FA-A919-AB441DD19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5" y="2881242"/>
            <a:ext cx="477997" cy="4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/>
            </a:gs>
            <a:gs pos="0">
              <a:srgbClr val="FAFBFE"/>
            </a:gs>
            <a:gs pos="100000">
              <a:schemeClr val="accent1">
                <a:lumMod val="97000"/>
                <a:lumOff val="3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989099-5C13-A7DD-404C-A07C17C5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4893" y="42201"/>
            <a:ext cx="4290646" cy="492369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4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6EA22B-6860-3B53-3C84-C713644F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7403" y="42201"/>
            <a:ext cx="4093698" cy="50643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6B4BF-A6ED-0E65-6FA8-C0338D9CCAAA}"/>
              </a:ext>
            </a:extLst>
          </p:cNvPr>
          <p:cNvGrpSpPr/>
          <p:nvPr/>
        </p:nvGrpSpPr>
        <p:grpSpPr>
          <a:xfrm>
            <a:off x="70340" y="1047171"/>
            <a:ext cx="1668162" cy="1892977"/>
            <a:chOff x="76233" y="1047170"/>
            <a:chExt cx="1668162" cy="223851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C3EC18-E406-D9B1-9C6D-718437727061}"/>
                </a:ext>
              </a:extLst>
            </p:cNvPr>
            <p:cNvGrpSpPr/>
            <p:nvPr/>
          </p:nvGrpSpPr>
          <p:grpSpPr>
            <a:xfrm>
              <a:off x="76233" y="1047170"/>
              <a:ext cx="1668161" cy="1194868"/>
              <a:chOff x="142647" y="3597818"/>
              <a:chExt cx="1987483" cy="119486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DC68E4C-C3D9-9E8B-943E-ECDE509CA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142647" y="3597818"/>
                <a:ext cx="1987483" cy="1146511"/>
                <a:chOff x="475943" y="2096093"/>
                <a:chExt cx="2152365" cy="1041004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039031D0-57B5-3BFE-AA5E-CBCC3770D1EC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4CFCDFD-2B1B-D96B-A4F0-9DA25E9573FC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rgbClr val="0043C8">
                    <a:alpha val="52000"/>
                  </a:srgbClr>
                </a:solidFill>
                <a:effectLst>
                  <a:outerShdw blurRad="50800" dist="38100" dir="5400000" algn="t" rotWithShape="0">
                    <a:schemeClr val="accent1">
                      <a:alpha val="52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5A548AD-BB50-883D-3403-B1B7D379DE62}"/>
                  </a:ext>
                </a:extLst>
              </p:cNvPr>
              <p:cNvGrpSpPr/>
              <p:nvPr/>
            </p:nvGrpSpPr>
            <p:grpSpPr>
              <a:xfrm>
                <a:off x="142647" y="3646175"/>
                <a:ext cx="1987483" cy="1146511"/>
                <a:chOff x="475943" y="2096093"/>
                <a:chExt cx="2152365" cy="1041004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F86B339D-5211-68B6-E3E5-AD5945D6980C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373929D7-8755-83A2-566B-95FB8685870A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chemeClr val="bg1">
                    <a:alpha val="52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2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00A048-F970-E102-86CB-2022BD6FFC0B}"/>
                </a:ext>
              </a:extLst>
            </p:cNvPr>
            <p:cNvGrpSpPr/>
            <p:nvPr/>
          </p:nvGrpSpPr>
          <p:grpSpPr>
            <a:xfrm>
              <a:off x="76233" y="2449536"/>
              <a:ext cx="1668162" cy="836145"/>
              <a:chOff x="146571" y="4995793"/>
              <a:chExt cx="1983559" cy="83614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ACB79D2-5987-17D3-57D4-60E666E1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146571" y="4995793"/>
                <a:ext cx="1983559" cy="787788"/>
                <a:chOff x="475943" y="2096093"/>
                <a:chExt cx="2152365" cy="1041004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6C56AA9C-901C-9F44-B898-33540B6291E4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C1329153-29B6-FF8B-3726-D58EC323C249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rgbClr val="0043C8">
                    <a:alpha val="52000"/>
                  </a:srgbClr>
                </a:solidFill>
                <a:effectLst>
                  <a:outerShdw blurRad="50800" dist="38100" dir="5400000" algn="t" rotWithShape="0">
                    <a:schemeClr val="accent1">
                      <a:alpha val="52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316D770-0CEF-CB16-55AD-A90FDE8B3EBA}"/>
                  </a:ext>
                </a:extLst>
              </p:cNvPr>
              <p:cNvGrpSpPr/>
              <p:nvPr/>
            </p:nvGrpSpPr>
            <p:grpSpPr>
              <a:xfrm>
                <a:off x="146571" y="5044150"/>
                <a:ext cx="1983559" cy="787788"/>
                <a:chOff x="475943" y="2096093"/>
                <a:chExt cx="2152365" cy="1041004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5B6C3312-079B-0B51-240A-3C5971C38C54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E9BE1E2-3F35-3EB0-0117-E63958FE15AE}"/>
                    </a:ext>
                  </a:extLst>
                </p:cNvPr>
                <p:cNvSpPr/>
                <p:nvPr/>
              </p:nvSpPr>
              <p:spPr>
                <a:xfrm>
                  <a:off x="475943" y="2096093"/>
                  <a:ext cx="2152365" cy="1041004"/>
                </a:xfrm>
                <a:prstGeom prst="roundRect">
                  <a:avLst/>
                </a:prstGeom>
                <a:solidFill>
                  <a:schemeClr val="bg1">
                    <a:alpha val="52000"/>
                  </a:schemeClr>
                </a:solidFill>
                <a:effectLst>
                  <a:outerShdw blurRad="50800" dist="38100" dir="5400000" algn="t" rotWithShape="0">
                    <a:schemeClr val="accent1">
                      <a:alpha val="52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B0E2E35-ACEC-3DF8-B823-7C5B3B78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79173" y="643549"/>
            <a:ext cx="5062085" cy="2283369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schemeClr val="accent1">
                <a:alpha val="5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B3FA19-EE56-457B-A7E7-FB7B818B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96000" y="710405"/>
            <a:ext cx="4915809" cy="222974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alpha val="5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E23586-F511-FB74-3410-319412755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40" y="3074724"/>
            <a:ext cx="6386739" cy="3741075"/>
          </a:xfrm>
          <a:prstGeom prst="roundRect">
            <a:avLst/>
          </a:prstGeom>
          <a:noFill/>
          <a:effectLst>
            <a:outerShdw blurRad="50800" dist="38100" dir="5400000" algn="t" rotWithShape="0">
              <a:schemeClr val="accent1">
                <a:alpha val="5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EDED3-123B-0EBF-03FB-3A0065F7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2" y="-16263"/>
            <a:ext cx="1035297" cy="1035297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8DFCD85-08A2-963D-DA48-AE60A5E47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9436" y="3032521"/>
            <a:ext cx="5432373" cy="16801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alpha val="5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7F65112-84DE-A960-5302-3B1C8CF19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9436" y="4790143"/>
            <a:ext cx="5432373" cy="203574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schemeClr val="accent1">
                <a:alpha val="5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5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akinwoleshakirat@gmail.com</dc:creator>
  <cp:lastModifiedBy>akinwoleshakirat@gmail.com</cp:lastModifiedBy>
  <cp:revision>18</cp:revision>
  <dcterms:created xsi:type="dcterms:W3CDTF">2022-09-16T13:20:05Z</dcterms:created>
  <dcterms:modified xsi:type="dcterms:W3CDTF">2022-09-17T13:09:42Z</dcterms:modified>
</cp:coreProperties>
</file>