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353abf9d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353abf9d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359ccac7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359ccac7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359ccac7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359ccac7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359ccac75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359ccac75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353abf9d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353abf9d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353abf9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353abf9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353abf9d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353abf9d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353abf9d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353abf9d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353abf9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353abf9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353abf9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353abf9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353abf9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353abf9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353abf9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353abf9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353abf9d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353abf9d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353abf9d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353abf9d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353abf9d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353abf9d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353abf9d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353abf9d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Retry/Timeouts и Идемпотентность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76" y="1360425"/>
            <a:ext cx="7984525" cy="37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1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2"/>
                </a:solidFill>
              </a:rPr>
              <a:t>Повторная обработка запросов</a:t>
            </a:r>
            <a:endParaRPr sz="3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1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2"/>
                </a:solidFill>
              </a:rPr>
              <a:t>Обработка запросов с активной блокировкой</a:t>
            </a:r>
            <a:endParaRPr sz="3100"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00" y="1134525"/>
            <a:ext cx="8212201" cy="38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1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2"/>
                </a:solidFill>
              </a:rPr>
              <a:t>Обработка измененного запроса</a:t>
            </a:r>
            <a:endParaRPr sz="3100"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63" y="1039625"/>
            <a:ext cx="8275474" cy="39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1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2"/>
                </a:solidFill>
              </a:rPr>
              <a:t>Хранилище ключей</a:t>
            </a:r>
            <a:endParaRPr sz="3100"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150" y="1124775"/>
            <a:ext cx="6105699" cy="35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Retry/Timeouts?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Timeout – это механизм, который ограничивает максимальное время выполнения операции. Если операция не завершается за указанный промежуток времени, она прерывается, и система возвращает ошибку или выполняет fallback-действие.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Retry – это стратегия автоматического повторения операции при временных сбоях.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Когда нужны retries?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</a:t>
            </a:r>
            <a:r>
              <a:rPr lang="ru"/>
              <a:t>овторный запрос при ошибке (retry) подходит для временных сбоев, которые, как ожидается, будут устранены через некоторое время, такие как сетевые сбои, таймауты сервера или проблемы с подключением к базе данных. Повторный запрос также может помочь избежать проблемы "медленного/перегруженного" сервера. При достаточно большом развертывании (например, 100 серверов/контейнеров) один сервер может существенно снизить производительность, но если нагрузка на запросы распределена достаточно случайным образом, то повторный запрос будет быстрее, чем ожидание ответа от перегруженного сервера.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Стратегии использования retries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Retry Count: Установите максимальное количество повторных попыток, прежде чем операция будет считаться неудачной. Обычные варианты — от 3 до 5 повторных попыток.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Стратегия отсрочки: выберите постоянную, инкрементную или экспоненциальную отсрочку для задержек повторных попыток.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Джиттер: добавьте случайность в период отсрочки, чтобы предотвратить возникновение дополнительных проблем из-за синхронизированных повторных попыток.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Минусы использования retries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Увеличенная задержка : каждая повторная попытка добавляет задержку, потенциально увеличивая общее время, необходимое для выполнения запроса.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Использование ресурсов: Это повышенное использование ресурсов может нагрузить систему, особенно если много служб повторяют попытки одновременно, что может привести к снижению производительности.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Штормы повторов: Если несколько служб одновременно сталкиваются с отказами и начинают повторять попытки, это может привести к всплеску запросов, известному как шторм повторов. Этот всплеск может перегрузить службы и инфраструктуру, вызывая дальнейшую деградацию и потенциально приводя к каскадным отказам.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Потенциальная перегрузка: постоянные повторные попытки могут перегрузить целевую службу, особенно если она уже находится под большой нагрузкой или испытывает проблемы.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2"/>
                </a:solidFill>
              </a:rPr>
              <a:t>Идемпотентность запроса</a:t>
            </a:r>
            <a:endParaRPr sz="310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обеспечение возможности многократного вызова запроса с гарантией того, что состояние системы изменится только один раз.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2"/>
                </a:solidFill>
              </a:rPr>
              <a:t>Ключ идемпотентности </a:t>
            </a:r>
            <a:endParaRPr sz="310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уникальное значение, которое создаётся на стороне клиента и отправляется на сервер вместе с запросом. Ключ является инструментом для идентификации и контроля за повторными запросами.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050" y="913525"/>
            <a:ext cx="6794526" cy="45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2"/>
                </a:solidFill>
              </a:rPr>
              <a:t>Пример запроса с идемпотентностью</a:t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375" y="952175"/>
            <a:ext cx="5019249" cy="41913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2"/>
                </a:solidFill>
              </a:rPr>
              <a:t>Пример запроса без идемпотентности</a:t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425" y="1852600"/>
            <a:ext cx="767715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2"/>
                </a:solidFill>
              </a:rPr>
              <a:t>Где контролировать идемпотентность</a:t>
            </a:r>
            <a:endParaRPr sz="3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Сохранение информации запроса с уникальным ключом идемпотентности.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Блокировка запроса для предотвращения параллельной обработки.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Исполнение бизнес-логики контроллера.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</a:t>
            </a:r>
            <a:r>
              <a:rPr lang="ru"/>
              <a:t>охранение </a:t>
            </a:r>
            <a:r>
              <a:rPr lang="ru"/>
              <a:t>ответа в хранилище данных.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Освобождение блокировки.</a:t>
            </a:r>
            <a:endParaRPr/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2"/>
                </a:solidFill>
              </a:rPr>
              <a:t>Обработка нового запроса</a:t>
            </a:r>
            <a:endParaRPr sz="3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37" y="821450"/>
            <a:ext cx="7162524" cy="46019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2"/>
                </a:solidFill>
              </a:rPr>
              <a:t>Обработка нового запроса</a:t>
            </a:r>
            <a:endParaRPr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Проверка на наличие ключа в хранилище данных.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 наличии ключа и сохраненного ответа, возвращает этот ответ.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Дальнейшая обработка не происходит.</a:t>
            </a:r>
            <a:endParaRPr/>
          </a:p>
        </p:txBody>
      </p:sp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4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2"/>
                </a:solidFill>
              </a:rPr>
              <a:t>Повторная обработка запросов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