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76" r:id="rId2"/>
    <p:sldId id="278" r:id="rId3"/>
    <p:sldId id="256" r:id="rId4"/>
    <p:sldId id="258" r:id="rId5"/>
    <p:sldId id="259" r:id="rId6"/>
    <p:sldId id="260" r:id="rId7"/>
    <p:sldId id="261" r:id="rId8"/>
    <p:sldId id="262" r:id="rId9"/>
    <p:sldId id="264" r:id="rId10"/>
    <p:sldId id="263" r:id="rId11"/>
    <p:sldId id="265" r:id="rId12"/>
    <p:sldId id="266" r:id="rId13"/>
    <p:sldId id="268" r:id="rId14"/>
    <p:sldId id="267" r:id="rId15"/>
    <p:sldId id="279" r:id="rId16"/>
    <p:sldId id="271" r:id="rId17"/>
    <p:sldId id="280" r:id="rId18"/>
    <p:sldId id="272" r:id="rId19"/>
    <p:sldId id="270" r:id="rId20"/>
    <p:sldId id="273" r:id="rId21"/>
    <p:sldId id="277"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ir Sadiq" initials="SS" lastIdx="1" clrIdx="0">
    <p:extLst>
      <p:ext uri="{19B8F6BF-5375-455C-9EA6-DF929625EA0E}">
        <p15:presenceInfo xmlns:p15="http://schemas.microsoft.com/office/powerpoint/2012/main" userId="4a446af224e951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72" d="100"/>
          <a:sy n="72"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r Sadiq" userId="4a446af224e95155" providerId="LiveId" clId="{4787B7C7-0A43-4294-AF0C-DAA817024029}"/>
    <pc:docChg chg="undo custSel addSld delSld modSld sldOrd">
      <pc:chgData name="Shakir Sadiq" userId="4a446af224e95155" providerId="LiveId" clId="{4787B7C7-0A43-4294-AF0C-DAA817024029}" dt="2021-02-26T08:39:43.213" v="1528" actId="20577"/>
      <pc:docMkLst>
        <pc:docMk/>
      </pc:docMkLst>
      <pc:sldChg chg="addSp delSp modSp mod delDesignElem">
        <pc:chgData name="Shakir Sadiq" userId="4a446af224e95155" providerId="LiveId" clId="{4787B7C7-0A43-4294-AF0C-DAA817024029}" dt="2021-02-26T06:00:29.126" v="1453" actId="20577"/>
        <pc:sldMkLst>
          <pc:docMk/>
          <pc:sldMk cId="672680370" sldId="256"/>
        </pc:sldMkLst>
        <pc:spChg chg="mod">
          <ac:chgData name="Shakir Sadiq" userId="4a446af224e95155" providerId="LiveId" clId="{4787B7C7-0A43-4294-AF0C-DAA817024029}" dt="2021-02-24T10:23:07.514" v="1140" actId="404"/>
          <ac:spMkLst>
            <pc:docMk/>
            <pc:sldMk cId="672680370" sldId="256"/>
            <ac:spMk id="2" creationId="{4F059D88-85B8-44C2-BDD9-9C747413F6A3}"/>
          </ac:spMkLst>
        </pc:spChg>
        <pc:spChg chg="add del mod">
          <ac:chgData name="Shakir Sadiq" userId="4a446af224e95155" providerId="LiveId" clId="{4787B7C7-0A43-4294-AF0C-DAA817024029}" dt="2021-02-24T08:47:24.193" v="703"/>
          <ac:spMkLst>
            <pc:docMk/>
            <pc:sldMk cId="672680370" sldId="256"/>
            <ac:spMk id="3" creationId="{1E16D281-3F6E-485D-A299-FBC12D9B1954}"/>
          </ac:spMkLst>
        </pc:spChg>
        <pc:spChg chg="del">
          <ac:chgData name="Shakir Sadiq" userId="4a446af224e95155" providerId="LiveId" clId="{4787B7C7-0A43-4294-AF0C-DAA817024029}" dt="2021-02-24T08:46:23.548" v="694" actId="21"/>
          <ac:spMkLst>
            <pc:docMk/>
            <pc:sldMk cId="672680370" sldId="256"/>
            <ac:spMk id="4" creationId="{0834F05A-082A-466E-AD86-4EA736FD71B9}"/>
          </ac:spMkLst>
        </pc:spChg>
        <pc:spChg chg="add del mod">
          <ac:chgData name="Shakir Sadiq" userId="4a446af224e95155" providerId="LiveId" clId="{4787B7C7-0A43-4294-AF0C-DAA817024029}" dt="2021-02-24T10:03:25.661" v="924" actId="21"/>
          <ac:spMkLst>
            <pc:docMk/>
            <pc:sldMk cId="672680370" sldId="256"/>
            <ac:spMk id="5" creationId="{110692B7-D209-4980-B716-B094D3E27D38}"/>
          </ac:spMkLst>
        </pc:spChg>
        <pc:spChg chg="add del">
          <ac:chgData name="Shakir Sadiq" userId="4a446af224e95155" providerId="LiveId" clId="{4787B7C7-0A43-4294-AF0C-DAA817024029}" dt="2021-02-24T08:45:23.834" v="688"/>
          <ac:spMkLst>
            <pc:docMk/>
            <pc:sldMk cId="672680370" sldId="256"/>
            <ac:spMk id="8" creationId="{88294908-8B00-4F58-BBBA-20F71A40AA9E}"/>
          </ac:spMkLst>
        </pc:spChg>
        <pc:spChg chg="add mod">
          <ac:chgData name="Shakir Sadiq" userId="4a446af224e95155" providerId="LiveId" clId="{4787B7C7-0A43-4294-AF0C-DAA817024029}" dt="2021-02-26T06:00:29.126" v="1453" actId="20577"/>
          <ac:spMkLst>
            <pc:docMk/>
            <pc:sldMk cId="672680370" sldId="256"/>
            <ac:spMk id="9" creationId="{34E52DD9-5B29-40EF-BB43-B47C0E1E72A9}"/>
          </ac:spMkLst>
        </pc:spChg>
        <pc:spChg chg="add del">
          <ac:chgData name="Shakir Sadiq" userId="4a446af224e95155" providerId="LiveId" clId="{4787B7C7-0A43-4294-AF0C-DAA817024029}" dt="2021-02-24T08:45:23.834" v="688"/>
          <ac:spMkLst>
            <pc:docMk/>
            <pc:sldMk cId="672680370" sldId="256"/>
            <ac:spMk id="10" creationId="{4364C879-1404-4203-8E9D-CC5DE0A621A2}"/>
          </ac:spMkLst>
        </pc:spChg>
        <pc:spChg chg="add del">
          <ac:chgData name="Shakir Sadiq" userId="4a446af224e95155" providerId="LiveId" clId="{4787B7C7-0A43-4294-AF0C-DAA817024029}" dt="2021-02-24T08:45:23.834" v="688"/>
          <ac:spMkLst>
            <pc:docMk/>
            <pc:sldMk cId="672680370" sldId="256"/>
            <ac:spMk id="12" creationId="{84617302-4B0D-4351-A6BB-6F0930D943AC}"/>
          </ac:spMkLst>
        </pc:spChg>
        <pc:spChg chg="add del">
          <ac:chgData name="Shakir Sadiq" userId="4a446af224e95155" providerId="LiveId" clId="{4787B7C7-0A43-4294-AF0C-DAA817024029}" dt="2021-02-24T08:45:23.834" v="688"/>
          <ac:spMkLst>
            <pc:docMk/>
            <pc:sldMk cId="672680370" sldId="256"/>
            <ac:spMk id="14" creationId="{DA2C7802-C2E0-4218-8F89-8DD7CCD2CD1C}"/>
          </ac:spMkLst>
        </pc:spChg>
        <pc:spChg chg="add del">
          <ac:chgData name="Shakir Sadiq" userId="4a446af224e95155" providerId="LiveId" clId="{4787B7C7-0A43-4294-AF0C-DAA817024029}" dt="2021-02-24T08:45:23.834" v="688"/>
          <ac:spMkLst>
            <pc:docMk/>
            <pc:sldMk cId="672680370" sldId="256"/>
            <ac:spMk id="16" creationId="{A6D7111A-21E5-4EE9-8A78-10E5530F0116}"/>
          </ac:spMkLst>
        </pc:spChg>
        <pc:spChg chg="add del mod">
          <ac:chgData name="Shakir Sadiq" userId="4a446af224e95155" providerId="LiveId" clId="{4787B7C7-0A43-4294-AF0C-DAA817024029}" dt="2021-02-26T06:00:13.549" v="1442" actId="20577"/>
          <ac:spMkLst>
            <pc:docMk/>
            <pc:sldMk cId="672680370" sldId="256"/>
            <ac:spMk id="17" creationId="{E35BD8D4-9731-4100-9E0A-A03EFCE389C5}"/>
          </ac:spMkLst>
        </pc:spChg>
        <pc:spChg chg="add del">
          <ac:chgData name="Shakir Sadiq" userId="4a446af224e95155" providerId="LiveId" clId="{4787B7C7-0A43-4294-AF0C-DAA817024029}" dt="2021-02-24T08:45:23.834" v="688"/>
          <ac:spMkLst>
            <pc:docMk/>
            <pc:sldMk cId="672680370" sldId="256"/>
            <ac:spMk id="18" creationId="{A3969E80-A77B-49FC-9122-D89AFD5EE118}"/>
          </ac:spMkLst>
        </pc:spChg>
        <pc:spChg chg="add del">
          <ac:chgData name="Shakir Sadiq" userId="4a446af224e95155" providerId="LiveId" clId="{4787B7C7-0A43-4294-AF0C-DAA817024029}" dt="2021-02-24T08:45:23.834" v="688"/>
          <ac:spMkLst>
            <pc:docMk/>
            <pc:sldMk cId="672680370" sldId="256"/>
            <ac:spMk id="20" creationId="{1849CA57-76BD-4CF2-80BA-D7A46A01B7B1}"/>
          </ac:spMkLst>
        </pc:spChg>
        <pc:spChg chg="add del">
          <ac:chgData name="Shakir Sadiq" userId="4a446af224e95155" providerId="LiveId" clId="{4787B7C7-0A43-4294-AF0C-DAA817024029}" dt="2021-02-24T08:45:23.834" v="688"/>
          <ac:spMkLst>
            <pc:docMk/>
            <pc:sldMk cId="672680370" sldId="256"/>
            <ac:spMk id="22" creationId="{35E9085E-E730-4768-83D4-6CB7E9897153}"/>
          </ac:spMkLst>
        </pc:spChg>
        <pc:spChg chg="add del">
          <ac:chgData name="Shakir Sadiq" userId="4a446af224e95155" providerId="LiveId" clId="{4787B7C7-0A43-4294-AF0C-DAA817024029}" dt="2021-02-24T08:45:23.834" v="688"/>
          <ac:spMkLst>
            <pc:docMk/>
            <pc:sldMk cId="672680370" sldId="256"/>
            <ac:spMk id="24" creationId="{973272FE-A474-4CAE-8CA2-BCC8B476C3F4}"/>
          </ac:spMkLst>
        </pc:spChg>
        <pc:spChg chg="add del">
          <ac:chgData name="Shakir Sadiq" userId="4a446af224e95155" providerId="LiveId" clId="{4787B7C7-0A43-4294-AF0C-DAA817024029}" dt="2021-02-24T08:45:23.834" v="688"/>
          <ac:spMkLst>
            <pc:docMk/>
            <pc:sldMk cId="672680370" sldId="256"/>
            <ac:spMk id="26" creationId="{E07981EA-05A6-437C-88D7-B377B92B031D}"/>
          </ac:spMkLst>
        </pc:spChg>
        <pc:spChg chg="add del">
          <ac:chgData name="Shakir Sadiq" userId="4a446af224e95155" providerId="LiveId" clId="{4787B7C7-0A43-4294-AF0C-DAA817024029}" dt="2021-02-24T08:45:23.834" v="688"/>
          <ac:spMkLst>
            <pc:docMk/>
            <pc:sldMk cId="672680370" sldId="256"/>
            <ac:spMk id="28" creationId="{15E3C750-986E-4769-B1AE-49289FBEE757}"/>
          </ac:spMkLst>
        </pc:spChg>
        <pc:graphicFrameChg chg="add del modGraphic">
          <ac:chgData name="Shakir Sadiq" userId="4a446af224e95155" providerId="LiveId" clId="{4787B7C7-0A43-4294-AF0C-DAA817024029}" dt="2021-02-24T08:49:30.567" v="736" actId="21"/>
          <ac:graphicFrameMkLst>
            <pc:docMk/>
            <pc:sldMk cId="672680370" sldId="256"/>
            <ac:graphicFrameMk id="7" creationId="{2E8A2CEA-540E-4855-BCA0-C30683591183}"/>
          </ac:graphicFrameMkLst>
        </pc:graphicFrameChg>
      </pc:sldChg>
      <pc:sldChg chg="addSp delSp modSp mod delDesignElem addCm delCm">
        <pc:chgData name="Shakir Sadiq" userId="4a446af224e95155" providerId="LiveId" clId="{4787B7C7-0A43-4294-AF0C-DAA817024029}" dt="2021-02-26T08:39:43.213" v="1528" actId="20577"/>
        <pc:sldMkLst>
          <pc:docMk/>
          <pc:sldMk cId="4190222267" sldId="258"/>
        </pc:sldMkLst>
        <pc:spChg chg="mod">
          <ac:chgData name="Shakir Sadiq" userId="4a446af224e95155" providerId="LiveId" clId="{4787B7C7-0A43-4294-AF0C-DAA817024029}" dt="2021-02-24T10:23:15.856" v="1141" actId="2711"/>
          <ac:spMkLst>
            <pc:docMk/>
            <pc:sldMk cId="4190222267" sldId="258"/>
            <ac:spMk id="2" creationId="{4F059D88-85B8-44C2-BDD9-9C747413F6A3}"/>
          </ac:spMkLst>
        </pc:spChg>
        <pc:spChg chg="mod">
          <ac:chgData name="Shakir Sadiq" userId="4a446af224e95155" providerId="LiveId" clId="{4787B7C7-0A43-4294-AF0C-DAA817024029}" dt="2021-02-26T08:39:43.213" v="1528" actId="20577"/>
          <ac:spMkLst>
            <pc:docMk/>
            <pc:sldMk cId="4190222267" sldId="258"/>
            <ac:spMk id="4" creationId="{0834F05A-082A-466E-AD86-4EA736FD71B9}"/>
          </ac:spMkLst>
        </pc:spChg>
        <pc:spChg chg="add del">
          <ac:chgData name="Shakir Sadiq" userId="4a446af224e95155" providerId="LiveId" clId="{4787B7C7-0A43-4294-AF0C-DAA817024029}" dt="2021-02-24T08:45:23.834" v="688"/>
          <ac:spMkLst>
            <pc:docMk/>
            <pc:sldMk cId="4190222267" sldId="258"/>
            <ac:spMk id="8" creationId="{88294908-8B00-4F58-BBBA-20F71A40AA9E}"/>
          </ac:spMkLst>
        </pc:spChg>
        <pc:spChg chg="add del">
          <ac:chgData name="Shakir Sadiq" userId="4a446af224e95155" providerId="LiveId" clId="{4787B7C7-0A43-4294-AF0C-DAA817024029}" dt="2021-02-24T08:45:23.834" v="688"/>
          <ac:spMkLst>
            <pc:docMk/>
            <pc:sldMk cId="4190222267" sldId="258"/>
            <ac:spMk id="10" creationId="{4364C879-1404-4203-8E9D-CC5DE0A621A2}"/>
          </ac:spMkLst>
        </pc:spChg>
        <pc:spChg chg="add del">
          <ac:chgData name="Shakir Sadiq" userId="4a446af224e95155" providerId="LiveId" clId="{4787B7C7-0A43-4294-AF0C-DAA817024029}" dt="2021-02-24T08:45:23.834" v="688"/>
          <ac:spMkLst>
            <pc:docMk/>
            <pc:sldMk cId="4190222267" sldId="258"/>
            <ac:spMk id="12" creationId="{84617302-4B0D-4351-A6BB-6F0930D943AC}"/>
          </ac:spMkLst>
        </pc:spChg>
        <pc:spChg chg="add del">
          <ac:chgData name="Shakir Sadiq" userId="4a446af224e95155" providerId="LiveId" clId="{4787B7C7-0A43-4294-AF0C-DAA817024029}" dt="2021-02-24T08:45:23.834" v="688"/>
          <ac:spMkLst>
            <pc:docMk/>
            <pc:sldMk cId="4190222267" sldId="258"/>
            <ac:spMk id="14" creationId="{DA2C7802-C2E0-4218-8F89-8DD7CCD2CD1C}"/>
          </ac:spMkLst>
        </pc:spChg>
        <pc:spChg chg="add del">
          <ac:chgData name="Shakir Sadiq" userId="4a446af224e95155" providerId="LiveId" clId="{4787B7C7-0A43-4294-AF0C-DAA817024029}" dt="2021-02-24T08:45:23.834" v="688"/>
          <ac:spMkLst>
            <pc:docMk/>
            <pc:sldMk cId="4190222267" sldId="258"/>
            <ac:spMk id="16" creationId="{A6D7111A-21E5-4EE9-8A78-10E5530F0116}"/>
          </ac:spMkLst>
        </pc:spChg>
        <pc:spChg chg="add del">
          <ac:chgData name="Shakir Sadiq" userId="4a446af224e95155" providerId="LiveId" clId="{4787B7C7-0A43-4294-AF0C-DAA817024029}" dt="2021-02-24T08:45:23.834" v="688"/>
          <ac:spMkLst>
            <pc:docMk/>
            <pc:sldMk cId="4190222267" sldId="258"/>
            <ac:spMk id="18" creationId="{A3969E80-A77B-49FC-9122-D89AFD5EE118}"/>
          </ac:spMkLst>
        </pc:spChg>
        <pc:spChg chg="add del">
          <ac:chgData name="Shakir Sadiq" userId="4a446af224e95155" providerId="LiveId" clId="{4787B7C7-0A43-4294-AF0C-DAA817024029}" dt="2021-02-24T08:45:23.834" v="688"/>
          <ac:spMkLst>
            <pc:docMk/>
            <pc:sldMk cId="4190222267" sldId="258"/>
            <ac:spMk id="20" creationId="{1849CA57-76BD-4CF2-80BA-D7A46A01B7B1}"/>
          </ac:spMkLst>
        </pc:spChg>
        <pc:spChg chg="add del">
          <ac:chgData name="Shakir Sadiq" userId="4a446af224e95155" providerId="LiveId" clId="{4787B7C7-0A43-4294-AF0C-DAA817024029}" dt="2021-02-24T08:45:23.834" v="688"/>
          <ac:spMkLst>
            <pc:docMk/>
            <pc:sldMk cId="4190222267" sldId="258"/>
            <ac:spMk id="22" creationId="{35E9085E-E730-4768-83D4-6CB7E9897153}"/>
          </ac:spMkLst>
        </pc:spChg>
        <pc:spChg chg="add del">
          <ac:chgData name="Shakir Sadiq" userId="4a446af224e95155" providerId="LiveId" clId="{4787B7C7-0A43-4294-AF0C-DAA817024029}" dt="2021-02-24T08:45:23.834" v="688"/>
          <ac:spMkLst>
            <pc:docMk/>
            <pc:sldMk cId="4190222267" sldId="258"/>
            <ac:spMk id="24" creationId="{973272FE-A474-4CAE-8CA2-BCC8B476C3F4}"/>
          </ac:spMkLst>
        </pc:spChg>
        <pc:spChg chg="add del">
          <ac:chgData name="Shakir Sadiq" userId="4a446af224e95155" providerId="LiveId" clId="{4787B7C7-0A43-4294-AF0C-DAA817024029}" dt="2021-02-24T08:45:23.834" v="688"/>
          <ac:spMkLst>
            <pc:docMk/>
            <pc:sldMk cId="4190222267" sldId="258"/>
            <ac:spMk id="26" creationId="{E07981EA-05A6-437C-88D7-B377B92B031D}"/>
          </ac:spMkLst>
        </pc:spChg>
        <pc:spChg chg="add del">
          <ac:chgData name="Shakir Sadiq" userId="4a446af224e95155" providerId="LiveId" clId="{4787B7C7-0A43-4294-AF0C-DAA817024029}" dt="2021-02-24T08:45:23.834" v="688"/>
          <ac:spMkLst>
            <pc:docMk/>
            <pc:sldMk cId="4190222267" sldId="258"/>
            <ac:spMk id="28" creationId="{15E3C750-986E-4769-B1AE-49289FBEE757}"/>
          </ac:spMkLst>
        </pc:spChg>
      </pc:sldChg>
      <pc:sldChg chg="addSp delSp modSp mod delDesignElem">
        <pc:chgData name="Shakir Sadiq" userId="4a446af224e95155" providerId="LiveId" clId="{4787B7C7-0A43-4294-AF0C-DAA817024029}" dt="2021-02-26T07:20:44.884" v="1490" actId="1035"/>
        <pc:sldMkLst>
          <pc:docMk/>
          <pc:sldMk cId="3655669922" sldId="259"/>
        </pc:sldMkLst>
        <pc:spChg chg="mod">
          <ac:chgData name="Shakir Sadiq" userId="4a446af224e95155" providerId="LiveId" clId="{4787B7C7-0A43-4294-AF0C-DAA817024029}" dt="2021-02-24T10:27:23.213" v="1175" actId="2711"/>
          <ac:spMkLst>
            <pc:docMk/>
            <pc:sldMk cId="3655669922" sldId="259"/>
            <ac:spMk id="2" creationId="{4F059D88-85B8-44C2-BDD9-9C747413F6A3}"/>
          </ac:spMkLst>
        </pc:spChg>
        <pc:spChg chg="mod">
          <ac:chgData name="Shakir Sadiq" userId="4a446af224e95155" providerId="LiveId" clId="{4787B7C7-0A43-4294-AF0C-DAA817024029}" dt="2021-02-26T07:20:44.884" v="1490" actId="1035"/>
          <ac:spMkLst>
            <pc:docMk/>
            <pc:sldMk cId="3655669922" sldId="259"/>
            <ac:spMk id="4" creationId="{0834F05A-082A-466E-AD86-4EA736FD71B9}"/>
          </ac:spMkLst>
        </pc:spChg>
        <pc:spChg chg="add del">
          <ac:chgData name="Shakir Sadiq" userId="4a446af224e95155" providerId="LiveId" clId="{4787B7C7-0A43-4294-AF0C-DAA817024029}" dt="2021-02-24T08:45:23.834" v="688"/>
          <ac:spMkLst>
            <pc:docMk/>
            <pc:sldMk cId="3655669922" sldId="259"/>
            <ac:spMk id="8" creationId="{88294908-8B00-4F58-BBBA-20F71A40AA9E}"/>
          </ac:spMkLst>
        </pc:spChg>
        <pc:spChg chg="add del">
          <ac:chgData name="Shakir Sadiq" userId="4a446af224e95155" providerId="LiveId" clId="{4787B7C7-0A43-4294-AF0C-DAA817024029}" dt="2021-02-24T08:45:23.834" v="688"/>
          <ac:spMkLst>
            <pc:docMk/>
            <pc:sldMk cId="3655669922" sldId="259"/>
            <ac:spMk id="10" creationId="{4364C879-1404-4203-8E9D-CC5DE0A621A2}"/>
          </ac:spMkLst>
        </pc:spChg>
        <pc:spChg chg="add del">
          <ac:chgData name="Shakir Sadiq" userId="4a446af224e95155" providerId="LiveId" clId="{4787B7C7-0A43-4294-AF0C-DAA817024029}" dt="2021-02-24T08:45:23.834" v="688"/>
          <ac:spMkLst>
            <pc:docMk/>
            <pc:sldMk cId="3655669922" sldId="259"/>
            <ac:spMk id="12" creationId="{84617302-4B0D-4351-A6BB-6F0930D943AC}"/>
          </ac:spMkLst>
        </pc:spChg>
        <pc:spChg chg="add del">
          <ac:chgData name="Shakir Sadiq" userId="4a446af224e95155" providerId="LiveId" clId="{4787B7C7-0A43-4294-AF0C-DAA817024029}" dt="2021-02-24T08:45:23.834" v="688"/>
          <ac:spMkLst>
            <pc:docMk/>
            <pc:sldMk cId="3655669922" sldId="259"/>
            <ac:spMk id="14" creationId="{DA2C7802-C2E0-4218-8F89-8DD7CCD2CD1C}"/>
          </ac:spMkLst>
        </pc:spChg>
        <pc:spChg chg="add del">
          <ac:chgData name="Shakir Sadiq" userId="4a446af224e95155" providerId="LiveId" clId="{4787B7C7-0A43-4294-AF0C-DAA817024029}" dt="2021-02-24T08:45:23.834" v="688"/>
          <ac:spMkLst>
            <pc:docMk/>
            <pc:sldMk cId="3655669922" sldId="259"/>
            <ac:spMk id="16" creationId="{A6D7111A-21E5-4EE9-8A78-10E5530F0116}"/>
          </ac:spMkLst>
        </pc:spChg>
        <pc:spChg chg="add del">
          <ac:chgData name="Shakir Sadiq" userId="4a446af224e95155" providerId="LiveId" clId="{4787B7C7-0A43-4294-AF0C-DAA817024029}" dt="2021-02-24T08:45:23.834" v="688"/>
          <ac:spMkLst>
            <pc:docMk/>
            <pc:sldMk cId="3655669922" sldId="259"/>
            <ac:spMk id="18" creationId="{A3969E80-A77B-49FC-9122-D89AFD5EE118}"/>
          </ac:spMkLst>
        </pc:spChg>
        <pc:spChg chg="add del">
          <ac:chgData name="Shakir Sadiq" userId="4a446af224e95155" providerId="LiveId" clId="{4787B7C7-0A43-4294-AF0C-DAA817024029}" dt="2021-02-24T08:45:23.834" v="688"/>
          <ac:spMkLst>
            <pc:docMk/>
            <pc:sldMk cId="3655669922" sldId="259"/>
            <ac:spMk id="20" creationId="{1849CA57-76BD-4CF2-80BA-D7A46A01B7B1}"/>
          </ac:spMkLst>
        </pc:spChg>
        <pc:spChg chg="add del">
          <ac:chgData name="Shakir Sadiq" userId="4a446af224e95155" providerId="LiveId" clId="{4787B7C7-0A43-4294-AF0C-DAA817024029}" dt="2021-02-24T08:45:23.834" v="688"/>
          <ac:spMkLst>
            <pc:docMk/>
            <pc:sldMk cId="3655669922" sldId="259"/>
            <ac:spMk id="22" creationId="{35E9085E-E730-4768-83D4-6CB7E9897153}"/>
          </ac:spMkLst>
        </pc:spChg>
        <pc:spChg chg="add del">
          <ac:chgData name="Shakir Sadiq" userId="4a446af224e95155" providerId="LiveId" clId="{4787B7C7-0A43-4294-AF0C-DAA817024029}" dt="2021-02-24T08:45:23.834" v="688"/>
          <ac:spMkLst>
            <pc:docMk/>
            <pc:sldMk cId="3655669922" sldId="259"/>
            <ac:spMk id="24" creationId="{973272FE-A474-4CAE-8CA2-BCC8B476C3F4}"/>
          </ac:spMkLst>
        </pc:spChg>
        <pc:spChg chg="add del">
          <ac:chgData name="Shakir Sadiq" userId="4a446af224e95155" providerId="LiveId" clId="{4787B7C7-0A43-4294-AF0C-DAA817024029}" dt="2021-02-24T08:45:23.834" v="688"/>
          <ac:spMkLst>
            <pc:docMk/>
            <pc:sldMk cId="3655669922" sldId="259"/>
            <ac:spMk id="26" creationId="{E07981EA-05A6-437C-88D7-B377B92B031D}"/>
          </ac:spMkLst>
        </pc:spChg>
        <pc:spChg chg="add del">
          <ac:chgData name="Shakir Sadiq" userId="4a446af224e95155" providerId="LiveId" clId="{4787B7C7-0A43-4294-AF0C-DAA817024029}" dt="2021-02-24T08:45:23.834" v="688"/>
          <ac:spMkLst>
            <pc:docMk/>
            <pc:sldMk cId="3655669922" sldId="259"/>
            <ac:spMk id="28" creationId="{15E3C750-986E-4769-B1AE-49289FBEE757}"/>
          </ac:spMkLst>
        </pc:spChg>
      </pc:sldChg>
      <pc:sldChg chg="addSp delSp modSp mod delDesignElem">
        <pc:chgData name="Shakir Sadiq" userId="4a446af224e95155" providerId="LiveId" clId="{4787B7C7-0A43-4294-AF0C-DAA817024029}" dt="2021-02-24T10:42:46.605" v="1204" actId="207"/>
        <pc:sldMkLst>
          <pc:docMk/>
          <pc:sldMk cId="1811322199" sldId="260"/>
        </pc:sldMkLst>
        <pc:spChg chg="mod">
          <ac:chgData name="Shakir Sadiq" userId="4a446af224e95155" providerId="LiveId" clId="{4787B7C7-0A43-4294-AF0C-DAA817024029}" dt="2021-02-24T10:27:35.419" v="1178" actId="2711"/>
          <ac:spMkLst>
            <pc:docMk/>
            <pc:sldMk cId="1811322199" sldId="260"/>
            <ac:spMk id="2" creationId="{4F059D88-85B8-44C2-BDD9-9C747413F6A3}"/>
          </ac:spMkLst>
        </pc:spChg>
        <pc:spChg chg="mod">
          <ac:chgData name="Shakir Sadiq" userId="4a446af224e95155" providerId="LiveId" clId="{4787B7C7-0A43-4294-AF0C-DAA817024029}" dt="2021-02-24T10:42:46.605" v="1204" actId="207"/>
          <ac:spMkLst>
            <pc:docMk/>
            <pc:sldMk cId="1811322199" sldId="260"/>
            <ac:spMk id="4" creationId="{0834F05A-082A-466E-AD86-4EA736FD71B9}"/>
          </ac:spMkLst>
        </pc:spChg>
        <pc:spChg chg="add del">
          <ac:chgData name="Shakir Sadiq" userId="4a446af224e95155" providerId="LiveId" clId="{4787B7C7-0A43-4294-AF0C-DAA817024029}" dt="2021-02-24T08:45:23.834" v="688"/>
          <ac:spMkLst>
            <pc:docMk/>
            <pc:sldMk cId="1811322199" sldId="260"/>
            <ac:spMk id="8" creationId="{88294908-8B00-4F58-BBBA-20F71A40AA9E}"/>
          </ac:spMkLst>
        </pc:spChg>
        <pc:spChg chg="add del">
          <ac:chgData name="Shakir Sadiq" userId="4a446af224e95155" providerId="LiveId" clId="{4787B7C7-0A43-4294-AF0C-DAA817024029}" dt="2021-02-24T08:45:23.834" v="688"/>
          <ac:spMkLst>
            <pc:docMk/>
            <pc:sldMk cId="1811322199" sldId="260"/>
            <ac:spMk id="10" creationId="{4364C879-1404-4203-8E9D-CC5DE0A621A2}"/>
          </ac:spMkLst>
        </pc:spChg>
        <pc:spChg chg="add del">
          <ac:chgData name="Shakir Sadiq" userId="4a446af224e95155" providerId="LiveId" clId="{4787B7C7-0A43-4294-AF0C-DAA817024029}" dt="2021-02-24T08:45:23.834" v="688"/>
          <ac:spMkLst>
            <pc:docMk/>
            <pc:sldMk cId="1811322199" sldId="260"/>
            <ac:spMk id="12" creationId="{84617302-4B0D-4351-A6BB-6F0930D943AC}"/>
          </ac:spMkLst>
        </pc:spChg>
        <pc:spChg chg="add del">
          <ac:chgData name="Shakir Sadiq" userId="4a446af224e95155" providerId="LiveId" clId="{4787B7C7-0A43-4294-AF0C-DAA817024029}" dt="2021-02-24T08:45:23.834" v="688"/>
          <ac:spMkLst>
            <pc:docMk/>
            <pc:sldMk cId="1811322199" sldId="260"/>
            <ac:spMk id="14" creationId="{DA2C7802-C2E0-4218-8F89-8DD7CCD2CD1C}"/>
          </ac:spMkLst>
        </pc:spChg>
        <pc:spChg chg="add del">
          <ac:chgData name="Shakir Sadiq" userId="4a446af224e95155" providerId="LiveId" clId="{4787B7C7-0A43-4294-AF0C-DAA817024029}" dt="2021-02-24T08:45:23.834" v="688"/>
          <ac:spMkLst>
            <pc:docMk/>
            <pc:sldMk cId="1811322199" sldId="260"/>
            <ac:spMk id="16" creationId="{A6D7111A-21E5-4EE9-8A78-10E5530F0116}"/>
          </ac:spMkLst>
        </pc:spChg>
        <pc:spChg chg="add del">
          <ac:chgData name="Shakir Sadiq" userId="4a446af224e95155" providerId="LiveId" clId="{4787B7C7-0A43-4294-AF0C-DAA817024029}" dt="2021-02-24T08:45:23.834" v="688"/>
          <ac:spMkLst>
            <pc:docMk/>
            <pc:sldMk cId="1811322199" sldId="260"/>
            <ac:spMk id="18" creationId="{A3969E80-A77B-49FC-9122-D89AFD5EE118}"/>
          </ac:spMkLst>
        </pc:spChg>
        <pc:spChg chg="add del">
          <ac:chgData name="Shakir Sadiq" userId="4a446af224e95155" providerId="LiveId" clId="{4787B7C7-0A43-4294-AF0C-DAA817024029}" dt="2021-02-24T08:45:23.834" v="688"/>
          <ac:spMkLst>
            <pc:docMk/>
            <pc:sldMk cId="1811322199" sldId="260"/>
            <ac:spMk id="20" creationId="{1849CA57-76BD-4CF2-80BA-D7A46A01B7B1}"/>
          </ac:spMkLst>
        </pc:spChg>
        <pc:spChg chg="add del">
          <ac:chgData name="Shakir Sadiq" userId="4a446af224e95155" providerId="LiveId" clId="{4787B7C7-0A43-4294-AF0C-DAA817024029}" dt="2021-02-24T08:45:23.834" v="688"/>
          <ac:spMkLst>
            <pc:docMk/>
            <pc:sldMk cId="1811322199" sldId="260"/>
            <ac:spMk id="22" creationId="{35E9085E-E730-4768-83D4-6CB7E9897153}"/>
          </ac:spMkLst>
        </pc:spChg>
        <pc:spChg chg="add del">
          <ac:chgData name="Shakir Sadiq" userId="4a446af224e95155" providerId="LiveId" clId="{4787B7C7-0A43-4294-AF0C-DAA817024029}" dt="2021-02-24T08:45:23.834" v="688"/>
          <ac:spMkLst>
            <pc:docMk/>
            <pc:sldMk cId="1811322199" sldId="260"/>
            <ac:spMk id="24" creationId="{973272FE-A474-4CAE-8CA2-BCC8B476C3F4}"/>
          </ac:spMkLst>
        </pc:spChg>
        <pc:spChg chg="add del">
          <ac:chgData name="Shakir Sadiq" userId="4a446af224e95155" providerId="LiveId" clId="{4787B7C7-0A43-4294-AF0C-DAA817024029}" dt="2021-02-24T08:45:23.834" v="688"/>
          <ac:spMkLst>
            <pc:docMk/>
            <pc:sldMk cId="1811322199" sldId="260"/>
            <ac:spMk id="26" creationId="{E07981EA-05A6-437C-88D7-B377B92B031D}"/>
          </ac:spMkLst>
        </pc:spChg>
        <pc:spChg chg="add del">
          <ac:chgData name="Shakir Sadiq" userId="4a446af224e95155" providerId="LiveId" clId="{4787B7C7-0A43-4294-AF0C-DAA817024029}" dt="2021-02-24T08:45:23.834" v="688"/>
          <ac:spMkLst>
            <pc:docMk/>
            <pc:sldMk cId="1811322199" sldId="260"/>
            <ac:spMk id="28" creationId="{15E3C750-986E-4769-B1AE-49289FBEE757}"/>
          </ac:spMkLst>
        </pc:spChg>
      </pc:sldChg>
      <pc:sldChg chg="addSp delSp modSp mod delDesignElem">
        <pc:chgData name="Shakir Sadiq" userId="4a446af224e95155" providerId="LiveId" clId="{4787B7C7-0A43-4294-AF0C-DAA817024029}" dt="2021-02-25T18:55:12.344" v="1303" actId="20577"/>
        <pc:sldMkLst>
          <pc:docMk/>
          <pc:sldMk cId="3916421769" sldId="261"/>
        </pc:sldMkLst>
        <pc:spChg chg="mod">
          <ac:chgData name="Shakir Sadiq" userId="4a446af224e95155" providerId="LiveId" clId="{4787B7C7-0A43-4294-AF0C-DAA817024029}" dt="2021-02-24T10:29:02.556" v="1179" actId="2711"/>
          <ac:spMkLst>
            <pc:docMk/>
            <pc:sldMk cId="3916421769" sldId="261"/>
            <ac:spMk id="2" creationId="{4F059D88-85B8-44C2-BDD9-9C747413F6A3}"/>
          </ac:spMkLst>
        </pc:spChg>
        <pc:spChg chg="mod">
          <ac:chgData name="Shakir Sadiq" userId="4a446af224e95155" providerId="LiveId" clId="{4787B7C7-0A43-4294-AF0C-DAA817024029}" dt="2021-02-25T18:55:12.344" v="1303" actId="20577"/>
          <ac:spMkLst>
            <pc:docMk/>
            <pc:sldMk cId="3916421769" sldId="261"/>
            <ac:spMk id="4" creationId="{0834F05A-082A-466E-AD86-4EA736FD71B9}"/>
          </ac:spMkLst>
        </pc:spChg>
        <pc:spChg chg="add del">
          <ac:chgData name="Shakir Sadiq" userId="4a446af224e95155" providerId="LiveId" clId="{4787B7C7-0A43-4294-AF0C-DAA817024029}" dt="2021-02-24T08:45:23.834" v="688"/>
          <ac:spMkLst>
            <pc:docMk/>
            <pc:sldMk cId="3916421769" sldId="261"/>
            <ac:spMk id="8" creationId="{88294908-8B00-4F58-BBBA-20F71A40AA9E}"/>
          </ac:spMkLst>
        </pc:spChg>
        <pc:spChg chg="add del">
          <ac:chgData name="Shakir Sadiq" userId="4a446af224e95155" providerId="LiveId" clId="{4787B7C7-0A43-4294-AF0C-DAA817024029}" dt="2021-02-24T08:45:23.834" v="688"/>
          <ac:spMkLst>
            <pc:docMk/>
            <pc:sldMk cId="3916421769" sldId="261"/>
            <ac:spMk id="10" creationId="{4364C879-1404-4203-8E9D-CC5DE0A621A2}"/>
          </ac:spMkLst>
        </pc:spChg>
        <pc:spChg chg="add del">
          <ac:chgData name="Shakir Sadiq" userId="4a446af224e95155" providerId="LiveId" clId="{4787B7C7-0A43-4294-AF0C-DAA817024029}" dt="2021-02-24T08:45:23.834" v="688"/>
          <ac:spMkLst>
            <pc:docMk/>
            <pc:sldMk cId="3916421769" sldId="261"/>
            <ac:spMk id="12" creationId="{84617302-4B0D-4351-A6BB-6F0930D943AC}"/>
          </ac:spMkLst>
        </pc:spChg>
        <pc:spChg chg="add del">
          <ac:chgData name="Shakir Sadiq" userId="4a446af224e95155" providerId="LiveId" clId="{4787B7C7-0A43-4294-AF0C-DAA817024029}" dt="2021-02-24T08:45:23.834" v="688"/>
          <ac:spMkLst>
            <pc:docMk/>
            <pc:sldMk cId="3916421769" sldId="261"/>
            <ac:spMk id="14" creationId="{DA2C7802-C2E0-4218-8F89-8DD7CCD2CD1C}"/>
          </ac:spMkLst>
        </pc:spChg>
        <pc:spChg chg="add del">
          <ac:chgData name="Shakir Sadiq" userId="4a446af224e95155" providerId="LiveId" clId="{4787B7C7-0A43-4294-AF0C-DAA817024029}" dt="2021-02-24T08:45:23.834" v="688"/>
          <ac:spMkLst>
            <pc:docMk/>
            <pc:sldMk cId="3916421769" sldId="261"/>
            <ac:spMk id="16" creationId="{A6D7111A-21E5-4EE9-8A78-10E5530F0116}"/>
          </ac:spMkLst>
        </pc:spChg>
        <pc:spChg chg="add del">
          <ac:chgData name="Shakir Sadiq" userId="4a446af224e95155" providerId="LiveId" clId="{4787B7C7-0A43-4294-AF0C-DAA817024029}" dt="2021-02-24T08:45:23.834" v="688"/>
          <ac:spMkLst>
            <pc:docMk/>
            <pc:sldMk cId="3916421769" sldId="261"/>
            <ac:spMk id="18" creationId="{A3969E80-A77B-49FC-9122-D89AFD5EE118}"/>
          </ac:spMkLst>
        </pc:spChg>
        <pc:spChg chg="add del">
          <ac:chgData name="Shakir Sadiq" userId="4a446af224e95155" providerId="LiveId" clId="{4787B7C7-0A43-4294-AF0C-DAA817024029}" dt="2021-02-24T08:45:23.834" v="688"/>
          <ac:spMkLst>
            <pc:docMk/>
            <pc:sldMk cId="3916421769" sldId="261"/>
            <ac:spMk id="20" creationId="{1849CA57-76BD-4CF2-80BA-D7A46A01B7B1}"/>
          </ac:spMkLst>
        </pc:spChg>
        <pc:spChg chg="add del">
          <ac:chgData name="Shakir Sadiq" userId="4a446af224e95155" providerId="LiveId" clId="{4787B7C7-0A43-4294-AF0C-DAA817024029}" dt="2021-02-24T08:45:23.834" v="688"/>
          <ac:spMkLst>
            <pc:docMk/>
            <pc:sldMk cId="3916421769" sldId="261"/>
            <ac:spMk id="22" creationId="{35E9085E-E730-4768-83D4-6CB7E9897153}"/>
          </ac:spMkLst>
        </pc:spChg>
        <pc:spChg chg="add del">
          <ac:chgData name="Shakir Sadiq" userId="4a446af224e95155" providerId="LiveId" clId="{4787B7C7-0A43-4294-AF0C-DAA817024029}" dt="2021-02-24T08:45:23.834" v="688"/>
          <ac:spMkLst>
            <pc:docMk/>
            <pc:sldMk cId="3916421769" sldId="261"/>
            <ac:spMk id="24" creationId="{973272FE-A474-4CAE-8CA2-BCC8B476C3F4}"/>
          </ac:spMkLst>
        </pc:spChg>
        <pc:spChg chg="add del">
          <ac:chgData name="Shakir Sadiq" userId="4a446af224e95155" providerId="LiveId" clId="{4787B7C7-0A43-4294-AF0C-DAA817024029}" dt="2021-02-24T08:45:23.834" v="688"/>
          <ac:spMkLst>
            <pc:docMk/>
            <pc:sldMk cId="3916421769" sldId="261"/>
            <ac:spMk id="26" creationId="{E07981EA-05A6-437C-88D7-B377B92B031D}"/>
          </ac:spMkLst>
        </pc:spChg>
        <pc:spChg chg="add del">
          <ac:chgData name="Shakir Sadiq" userId="4a446af224e95155" providerId="LiveId" clId="{4787B7C7-0A43-4294-AF0C-DAA817024029}" dt="2021-02-24T08:45:23.834" v="688"/>
          <ac:spMkLst>
            <pc:docMk/>
            <pc:sldMk cId="3916421769" sldId="261"/>
            <ac:spMk id="28" creationId="{15E3C750-986E-4769-B1AE-49289FBEE757}"/>
          </ac:spMkLst>
        </pc:spChg>
      </pc:sldChg>
      <pc:sldChg chg="addSp delSp modSp mod delDesignElem">
        <pc:chgData name="Shakir Sadiq" userId="4a446af224e95155" providerId="LiveId" clId="{4787B7C7-0A43-4294-AF0C-DAA817024029}" dt="2021-02-25T18:56:47.832" v="1331" actId="20577"/>
        <pc:sldMkLst>
          <pc:docMk/>
          <pc:sldMk cId="3284562232" sldId="262"/>
        </pc:sldMkLst>
        <pc:spChg chg="mod">
          <ac:chgData name="Shakir Sadiq" userId="4a446af224e95155" providerId="LiveId" clId="{4787B7C7-0A43-4294-AF0C-DAA817024029}" dt="2021-02-25T09:06:53.312" v="1216" actId="1076"/>
          <ac:spMkLst>
            <pc:docMk/>
            <pc:sldMk cId="3284562232" sldId="262"/>
            <ac:spMk id="2" creationId="{4F059D88-85B8-44C2-BDD9-9C747413F6A3}"/>
          </ac:spMkLst>
        </pc:spChg>
        <pc:spChg chg="mod">
          <ac:chgData name="Shakir Sadiq" userId="4a446af224e95155" providerId="LiveId" clId="{4787B7C7-0A43-4294-AF0C-DAA817024029}" dt="2021-02-25T18:56:47.832" v="1331" actId="20577"/>
          <ac:spMkLst>
            <pc:docMk/>
            <pc:sldMk cId="3284562232" sldId="262"/>
            <ac:spMk id="4" creationId="{0834F05A-082A-466E-AD86-4EA736FD71B9}"/>
          </ac:spMkLst>
        </pc:spChg>
        <pc:spChg chg="add del">
          <ac:chgData name="Shakir Sadiq" userId="4a446af224e95155" providerId="LiveId" clId="{4787B7C7-0A43-4294-AF0C-DAA817024029}" dt="2021-02-24T08:45:23.834" v="688"/>
          <ac:spMkLst>
            <pc:docMk/>
            <pc:sldMk cId="3284562232" sldId="262"/>
            <ac:spMk id="8" creationId="{88294908-8B00-4F58-BBBA-20F71A40AA9E}"/>
          </ac:spMkLst>
        </pc:spChg>
        <pc:spChg chg="add del">
          <ac:chgData name="Shakir Sadiq" userId="4a446af224e95155" providerId="LiveId" clId="{4787B7C7-0A43-4294-AF0C-DAA817024029}" dt="2021-02-24T08:45:23.834" v="688"/>
          <ac:spMkLst>
            <pc:docMk/>
            <pc:sldMk cId="3284562232" sldId="262"/>
            <ac:spMk id="10" creationId="{4364C879-1404-4203-8E9D-CC5DE0A621A2}"/>
          </ac:spMkLst>
        </pc:spChg>
        <pc:spChg chg="add del">
          <ac:chgData name="Shakir Sadiq" userId="4a446af224e95155" providerId="LiveId" clId="{4787B7C7-0A43-4294-AF0C-DAA817024029}" dt="2021-02-24T08:45:23.834" v="688"/>
          <ac:spMkLst>
            <pc:docMk/>
            <pc:sldMk cId="3284562232" sldId="262"/>
            <ac:spMk id="12" creationId="{84617302-4B0D-4351-A6BB-6F0930D943AC}"/>
          </ac:spMkLst>
        </pc:spChg>
        <pc:spChg chg="add del">
          <ac:chgData name="Shakir Sadiq" userId="4a446af224e95155" providerId="LiveId" clId="{4787B7C7-0A43-4294-AF0C-DAA817024029}" dt="2021-02-24T08:45:23.834" v="688"/>
          <ac:spMkLst>
            <pc:docMk/>
            <pc:sldMk cId="3284562232" sldId="262"/>
            <ac:spMk id="14" creationId="{DA2C7802-C2E0-4218-8F89-8DD7CCD2CD1C}"/>
          </ac:spMkLst>
        </pc:spChg>
        <pc:spChg chg="add del">
          <ac:chgData name="Shakir Sadiq" userId="4a446af224e95155" providerId="LiveId" clId="{4787B7C7-0A43-4294-AF0C-DAA817024029}" dt="2021-02-24T08:45:23.834" v="688"/>
          <ac:spMkLst>
            <pc:docMk/>
            <pc:sldMk cId="3284562232" sldId="262"/>
            <ac:spMk id="16" creationId="{A6D7111A-21E5-4EE9-8A78-10E5530F0116}"/>
          </ac:spMkLst>
        </pc:spChg>
        <pc:spChg chg="add del">
          <ac:chgData name="Shakir Sadiq" userId="4a446af224e95155" providerId="LiveId" clId="{4787B7C7-0A43-4294-AF0C-DAA817024029}" dt="2021-02-24T08:45:23.834" v="688"/>
          <ac:spMkLst>
            <pc:docMk/>
            <pc:sldMk cId="3284562232" sldId="262"/>
            <ac:spMk id="18" creationId="{A3969E80-A77B-49FC-9122-D89AFD5EE118}"/>
          </ac:spMkLst>
        </pc:spChg>
        <pc:spChg chg="add del">
          <ac:chgData name="Shakir Sadiq" userId="4a446af224e95155" providerId="LiveId" clId="{4787B7C7-0A43-4294-AF0C-DAA817024029}" dt="2021-02-24T08:45:23.834" v="688"/>
          <ac:spMkLst>
            <pc:docMk/>
            <pc:sldMk cId="3284562232" sldId="262"/>
            <ac:spMk id="20" creationId="{1849CA57-76BD-4CF2-80BA-D7A46A01B7B1}"/>
          </ac:spMkLst>
        </pc:spChg>
        <pc:spChg chg="add del">
          <ac:chgData name="Shakir Sadiq" userId="4a446af224e95155" providerId="LiveId" clId="{4787B7C7-0A43-4294-AF0C-DAA817024029}" dt="2021-02-24T08:45:23.834" v="688"/>
          <ac:spMkLst>
            <pc:docMk/>
            <pc:sldMk cId="3284562232" sldId="262"/>
            <ac:spMk id="22" creationId="{35E9085E-E730-4768-83D4-6CB7E9897153}"/>
          </ac:spMkLst>
        </pc:spChg>
        <pc:spChg chg="add del">
          <ac:chgData name="Shakir Sadiq" userId="4a446af224e95155" providerId="LiveId" clId="{4787B7C7-0A43-4294-AF0C-DAA817024029}" dt="2021-02-24T08:45:23.834" v="688"/>
          <ac:spMkLst>
            <pc:docMk/>
            <pc:sldMk cId="3284562232" sldId="262"/>
            <ac:spMk id="24" creationId="{973272FE-A474-4CAE-8CA2-BCC8B476C3F4}"/>
          </ac:spMkLst>
        </pc:spChg>
        <pc:spChg chg="add del">
          <ac:chgData name="Shakir Sadiq" userId="4a446af224e95155" providerId="LiveId" clId="{4787B7C7-0A43-4294-AF0C-DAA817024029}" dt="2021-02-24T08:45:23.834" v="688"/>
          <ac:spMkLst>
            <pc:docMk/>
            <pc:sldMk cId="3284562232" sldId="262"/>
            <ac:spMk id="26" creationId="{E07981EA-05A6-437C-88D7-B377B92B031D}"/>
          </ac:spMkLst>
        </pc:spChg>
        <pc:spChg chg="add del">
          <ac:chgData name="Shakir Sadiq" userId="4a446af224e95155" providerId="LiveId" clId="{4787B7C7-0A43-4294-AF0C-DAA817024029}" dt="2021-02-24T08:45:23.834" v="688"/>
          <ac:spMkLst>
            <pc:docMk/>
            <pc:sldMk cId="3284562232" sldId="262"/>
            <ac:spMk id="28" creationId="{15E3C750-986E-4769-B1AE-49289FBEE757}"/>
          </ac:spMkLst>
        </pc:spChg>
      </pc:sldChg>
      <pc:sldChg chg="addSp delSp modSp mod delDesignElem">
        <pc:chgData name="Shakir Sadiq" userId="4a446af224e95155" providerId="LiveId" clId="{4787B7C7-0A43-4294-AF0C-DAA817024029}" dt="2021-02-25T19:09:02.377" v="1409" actId="1076"/>
        <pc:sldMkLst>
          <pc:docMk/>
          <pc:sldMk cId="3398589758" sldId="263"/>
        </pc:sldMkLst>
        <pc:spChg chg="mod">
          <ac:chgData name="Shakir Sadiq" userId="4a446af224e95155" providerId="LiveId" clId="{4787B7C7-0A43-4294-AF0C-DAA817024029}" dt="2021-02-24T10:29:25.317" v="1181" actId="2711"/>
          <ac:spMkLst>
            <pc:docMk/>
            <pc:sldMk cId="3398589758" sldId="263"/>
            <ac:spMk id="2" creationId="{4F059D88-85B8-44C2-BDD9-9C747413F6A3}"/>
          </ac:spMkLst>
        </pc:spChg>
        <pc:spChg chg="mod">
          <ac:chgData name="Shakir Sadiq" userId="4a446af224e95155" providerId="LiveId" clId="{4787B7C7-0A43-4294-AF0C-DAA817024029}" dt="2021-02-25T19:03:52.721" v="1388" actId="14"/>
          <ac:spMkLst>
            <pc:docMk/>
            <pc:sldMk cId="3398589758" sldId="263"/>
            <ac:spMk id="4" creationId="{0834F05A-082A-466E-AD86-4EA736FD71B9}"/>
          </ac:spMkLst>
        </pc:spChg>
        <pc:spChg chg="add del">
          <ac:chgData name="Shakir Sadiq" userId="4a446af224e95155" providerId="LiveId" clId="{4787B7C7-0A43-4294-AF0C-DAA817024029}" dt="2021-02-24T08:45:23.834" v="688"/>
          <ac:spMkLst>
            <pc:docMk/>
            <pc:sldMk cId="3398589758" sldId="263"/>
            <ac:spMk id="8" creationId="{88294908-8B00-4F58-BBBA-20F71A40AA9E}"/>
          </ac:spMkLst>
        </pc:spChg>
        <pc:spChg chg="mod">
          <ac:chgData name="Shakir Sadiq" userId="4a446af224e95155" providerId="LiveId" clId="{4787B7C7-0A43-4294-AF0C-DAA817024029}" dt="2021-02-25T19:04:00.482" v="1389" actId="1076"/>
          <ac:spMkLst>
            <pc:docMk/>
            <pc:sldMk cId="3398589758" sldId="263"/>
            <ac:spMk id="9" creationId="{30B8A22E-D7B9-479E-A7D9-8291F15EBC84}"/>
          </ac:spMkLst>
        </pc:spChg>
        <pc:spChg chg="add del">
          <ac:chgData name="Shakir Sadiq" userId="4a446af224e95155" providerId="LiveId" clId="{4787B7C7-0A43-4294-AF0C-DAA817024029}" dt="2021-02-24T08:45:23.834" v="688"/>
          <ac:spMkLst>
            <pc:docMk/>
            <pc:sldMk cId="3398589758" sldId="263"/>
            <ac:spMk id="10" creationId="{4364C879-1404-4203-8E9D-CC5DE0A621A2}"/>
          </ac:spMkLst>
        </pc:spChg>
        <pc:spChg chg="add del">
          <ac:chgData name="Shakir Sadiq" userId="4a446af224e95155" providerId="LiveId" clId="{4787B7C7-0A43-4294-AF0C-DAA817024029}" dt="2021-02-24T08:45:23.834" v="688"/>
          <ac:spMkLst>
            <pc:docMk/>
            <pc:sldMk cId="3398589758" sldId="263"/>
            <ac:spMk id="12" creationId="{84617302-4B0D-4351-A6BB-6F0930D943AC}"/>
          </ac:spMkLst>
        </pc:spChg>
        <pc:spChg chg="add del">
          <ac:chgData name="Shakir Sadiq" userId="4a446af224e95155" providerId="LiveId" clId="{4787B7C7-0A43-4294-AF0C-DAA817024029}" dt="2021-02-24T08:45:23.834" v="688"/>
          <ac:spMkLst>
            <pc:docMk/>
            <pc:sldMk cId="3398589758" sldId="263"/>
            <ac:spMk id="14" creationId="{DA2C7802-C2E0-4218-8F89-8DD7CCD2CD1C}"/>
          </ac:spMkLst>
        </pc:spChg>
        <pc:spChg chg="add del">
          <ac:chgData name="Shakir Sadiq" userId="4a446af224e95155" providerId="LiveId" clId="{4787B7C7-0A43-4294-AF0C-DAA817024029}" dt="2021-02-24T08:45:23.834" v="688"/>
          <ac:spMkLst>
            <pc:docMk/>
            <pc:sldMk cId="3398589758" sldId="263"/>
            <ac:spMk id="16" creationId="{A6D7111A-21E5-4EE9-8A78-10E5530F0116}"/>
          </ac:spMkLst>
        </pc:spChg>
        <pc:spChg chg="add del">
          <ac:chgData name="Shakir Sadiq" userId="4a446af224e95155" providerId="LiveId" clId="{4787B7C7-0A43-4294-AF0C-DAA817024029}" dt="2021-02-24T08:45:23.834" v="688"/>
          <ac:spMkLst>
            <pc:docMk/>
            <pc:sldMk cId="3398589758" sldId="263"/>
            <ac:spMk id="18" creationId="{A3969E80-A77B-49FC-9122-D89AFD5EE118}"/>
          </ac:spMkLst>
        </pc:spChg>
        <pc:spChg chg="add del">
          <ac:chgData name="Shakir Sadiq" userId="4a446af224e95155" providerId="LiveId" clId="{4787B7C7-0A43-4294-AF0C-DAA817024029}" dt="2021-02-24T08:45:23.834" v="688"/>
          <ac:spMkLst>
            <pc:docMk/>
            <pc:sldMk cId="3398589758" sldId="263"/>
            <ac:spMk id="20" creationId="{1849CA57-76BD-4CF2-80BA-D7A46A01B7B1}"/>
          </ac:spMkLst>
        </pc:spChg>
        <pc:spChg chg="add del">
          <ac:chgData name="Shakir Sadiq" userId="4a446af224e95155" providerId="LiveId" clId="{4787B7C7-0A43-4294-AF0C-DAA817024029}" dt="2021-02-24T08:45:23.834" v="688"/>
          <ac:spMkLst>
            <pc:docMk/>
            <pc:sldMk cId="3398589758" sldId="263"/>
            <ac:spMk id="22" creationId="{35E9085E-E730-4768-83D4-6CB7E9897153}"/>
          </ac:spMkLst>
        </pc:spChg>
        <pc:spChg chg="add del">
          <ac:chgData name="Shakir Sadiq" userId="4a446af224e95155" providerId="LiveId" clId="{4787B7C7-0A43-4294-AF0C-DAA817024029}" dt="2021-02-24T08:45:23.834" v="688"/>
          <ac:spMkLst>
            <pc:docMk/>
            <pc:sldMk cId="3398589758" sldId="263"/>
            <ac:spMk id="24" creationId="{973272FE-A474-4CAE-8CA2-BCC8B476C3F4}"/>
          </ac:spMkLst>
        </pc:spChg>
        <pc:spChg chg="add del">
          <ac:chgData name="Shakir Sadiq" userId="4a446af224e95155" providerId="LiveId" clId="{4787B7C7-0A43-4294-AF0C-DAA817024029}" dt="2021-02-24T08:45:23.834" v="688"/>
          <ac:spMkLst>
            <pc:docMk/>
            <pc:sldMk cId="3398589758" sldId="263"/>
            <ac:spMk id="26" creationId="{E07981EA-05A6-437C-88D7-B377B92B031D}"/>
          </ac:spMkLst>
        </pc:spChg>
        <pc:spChg chg="add del">
          <ac:chgData name="Shakir Sadiq" userId="4a446af224e95155" providerId="LiveId" clId="{4787B7C7-0A43-4294-AF0C-DAA817024029}" dt="2021-02-24T08:45:23.834" v="688"/>
          <ac:spMkLst>
            <pc:docMk/>
            <pc:sldMk cId="3398589758" sldId="263"/>
            <ac:spMk id="28" creationId="{15E3C750-986E-4769-B1AE-49289FBEE757}"/>
          </ac:spMkLst>
        </pc:spChg>
        <pc:picChg chg="add del mod">
          <ac:chgData name="Shakir Sadiq" userId="4a446af224e95155" providerId="LiveId" clId="{4787B7C7-0A43-4294-AF0C-DAA817024029}" dt="2021-02-25T19:08:36.133" v="1404" actId="21"/>
          <ac:picMkLst>
            <pc:docMk/>
            <pc:sldMk cId="3398589758" sldId="263"/>
            <ac:picMk id="5" creationId="{CE37773C-8E85-4F08-ADFF-3F56AE943627}"/>
          </ac:picMkLst>
        </pc:picChg>
        <pc:picChg chg="add del mod">
          <ac:chgData name="Shakir Sadiq" userId="4a446af224e95155" providerId="LiveId" clId="{4787B7C7-0A43-4294-AF0C-DAA817024029}" dt="2021-02-25T19:08:46.549" v="1406" actId="21"/>
          <ac:picMkLst>
            <pc:docMk/>
            <pc:sldMk cId="3398589758" sldId="263"/>
            <ac:picMk id="8" creationId="{45377BD4-96E8-427B-809A-4C6CD184D3BE}"/>
          </ac:picMkLst>
        </pc:picChg>
        <pc:picChg chg="add mod">
          <ac:chgData name="Shakir Sadiq" userId="4a446af224e95155" providerId="LiveId" clId="{4787B7C7-0A43-4294-AF0C-DAA817024029}" dt="2021-02-25T19:09:02.377" v="1409" actId="1076"/>
          <ac:picMkLst>
            <pc:docMk/>
            <pc:sldMk cId="3398589758" sldId="263"/>
            <ac:picMk id="11" creationId="{4233F5E8-B7F8-4A26-BA53-28214D2F71C9}"/>
          </ac:picMkLst>
        </pc:picChg>
        <pc:cxnChg chg="mod">
          <ac:chgData name="Shakir Sadiq" userId="4a446af224e95155" providerId="LiveId" clId="{4787B7C7-0A43-4294-AF0C-DAA817024029}" dt="2021-02-25T19:04:04.357" v="1390" actId="1076"/>
          <ac:cxnSpMkLst>
            <pc:docMk/>
            <pc:sldMk cId="3398589758" sldId="263"/>
            <ac:cxnSpMk id="7" creationId="{493CDCCC-F3E9-4FF1-BFAD-5D09F013EDEC}"/>
          </ac:cxnSpMkLst>
        </pc:cxnChg>
      </pc:sldChg>
      <pc:sldChg chg="addSp delSp modSp mod ord delDesignElem">
        <pc:chgData name="Shakir Sadiq" userId="4a446af224e95155" providerId="LiveId" clId="{4787B7C7-0A43-4294-AF0C-DAA817024029}" dt="2021-02-26T05:59:26.988" v="1423"/>
        <pc:sldMkLst>
          <pc:docMk/>
          <pc:sldMk cId="2104961546" sldId="264"/>
        </pc:sldMkLst>
        <pc:spChg chg="mod">
          <ac:chgData name="Shakir Sadiq" userId="4a446af224e95155" providerId="LiveId" clId="{4787B7C7-0A43-4294-AF0C-DAA817024029}" dt="2021-02-24T10:29:32.017" v="1182" actId="2711"/>
          <ac:spMkLst>
            <pc:docMk/>
            <pc:sldMk cId="2104961546" sldId="264"/>
            <ac:spMk id="2" creationId="{4F059D88-85B8-44C2-BDD9-9C747413F6A3}"/>
          </ac:spMkLst>
        </pc:spChg>
        <pc:spChg chg="mod">
          <ac:chgData name="Shakir Sadiq" userId="4a446af224e95155" providerId="LiveId" clId="{4787B7C7-0A43-4294-AF0C-DAA817024029}" dt="2021-02-25T18:53:56.543" v="1286" actId="1036"/>
          <ac:spMkLst>
            <pc:docMk/>
            <pc:sldMk cId="2104961546" sldId="264"/>
            <ac:spMk id="4" creationId="{0834F05A-082A-466E-AD86-4EA736FD71B9}"/>
          </ac:spMkLst>
        </pc:spChg>
        <pc:spChg chg="add del">
          <ac:chgData name="Shakir Sadiq" userId="4a446af224e95155" providerId="LiveId" clId="{4787B7C7-0A43-4294-AF0C-DAA817024029}" dt="2021-02-24T08:45:23.834" v="688"/>
          <ac:spMkLst>
            <pc:docMk/>
            <pc:sldMk cId="2104961546" sldId="264"/>
            <ac:spMk id="8" creationId="{88294908-8B00-4F58-BBBA-20F71A40AA9E}"/>
          </ac:spMkLst>
        </pc:spChg>
        <pc:spChg chg="add del">
          <ac:chgData name="Shakir Sadiq" userId="4a446af224e95155" providerId="LiveId" clId="{4787B7C7-0A43-4294-AF0C-DAA817024029}" dt="2021-02-24T08:45:23.834" v="688"/>
          <ac:spMkLst>
            <pc:docMk/>
            <pc:sldMk cId="2104961546" sldId="264"/>
            <ac:spMk id="10" creationId="{4364C879-1404-4203-8E9D-CC5DE0A621A2}"/>
          </ac:spMkLst>
        </pc:spChg>
        <pc:spChg chg="add del">
          <ac:chgData name="Shakir Sadiq" userId="4a446af224e95155" providerId="LiveId" clId="{4787B7C7-0A43-4294-AF0C-DAA817024029}" dt="2021-02-24T08:45:23.834" v="688"/>
          <ac:spMkLst>
            <pc:docMk/>
            <pc:sldMk cId="2104961546" sldId="264"/>
            <ac:spMk id="12" creationId="{84617302-4B0D-4351-A6BB-6F0930D943AC}"/>
          </ac:spMkLst>
        </pc:spChg>
        <pc:spChg chg="add del">
          <ac:chgData name="Shakir Sadiq" userId="4a446af224e95155" providerId="LiveId" clId="{4787B7C7-0A43-4294-AF0C-DAA817024029}" dt="2021-02-24T08:45:23.834" v="688"/>
          <ac:spMkLst>
            <pc:docMk/>
            <pc:sldMk cId="2104961546" sldId="264"/>
            <ac:spMk id="14" creationId="{DA2C7802-C2E0-4218-8F89-8DD7CCD2CD1C}"/>
          </ac:spMkLst>
        </pc:spChg>
        <pc:spChg chg="add del">
          <ac:chgData name="Shakir Sadiq" userId="4a446af224e95155" providerId="LiveId" clId="{4787B7C7-0A43-4294-AF0C-DAA817024029}" dt="2021-02-24T08:45:23.834" v="688"/>
          <ac:spMkLst>
            <pc:docMk/>
            <pc:sldMk cId="2104961546" sldId="264"/>
            <ac:spMk id="16" creationId="{A6D7111A-21E5-4EE9-8A78-10E5530F0116}"/>
          </ac:spMkLst>
        </pc:spChg>
        <pc:spChg chg="add del">
          <ac:chgData name="Shakir Sadiq" userId="4a446af224e95155" providerId="LiveId" clId="{4787B7C7-0A43-4294-AF0C-DAA817024029}" dt="2021-02-24T08:45:23.834" v="688"/>
          <ac:spMkLst>
            <pc:docMk/>
            <pc:sldMk cId="2104961546" sldId="264"/>
            <ac:spMk id="18" creationId="{A3969E80-A77B-49FC-9122-D89AFD5EE118}"/>
          </ac:spMkLst>
        </pc:spChg>
        <pc:spChg chg="add del">
          <ac:chgData name="Shakir Sadiq" userId="4a446af224e95155" providerId="LiveId" clId="{4787B7C7-0A43-4294-AF0C-DAA817024029}" dt="2021-02-24T08:45:23.834" v="688"/>
          <ac:spMkLst>
            <pc:docMk/>
            <pc:sldMk cId="2104961546" sldId="264"/>
            <ac:spMk id="20" creationId="{1849CA57-76BD-4CF2-80BA-D7A46A01B7B1}"/>
          </ac:spMkLst>
        </pc:spChg>
        <pc:spChg chg="add del">
          <ac:chgData name="Shakir Sadiq" userId="4a446af224e95155" providerId="LiveId" clId="{4787B7C7-0A43-4294-AF0C-DAA817024029}" dt="2021-02-24T08:45:23.834" v="688"/>
          <ac:spMkLst>
            <pc:docMk/>
            <pc:sldMk cId="2104961546" sldId="264"/>
            <ac:spMk id="22" creationId="{35E9085E-E730-4768-83D4-6CB7E9897153}"/>
          </ac:spMkLst>
        </pc:spChg>
        <pc:spChg chg="add del">
          <ac:chgData name="Shakir Sadiq" userId="4a446af224e95155" providerId="LiveId" clId="{4787B7C7-0A43-4294-AF0C-DAA817024029}" dt="2021-02-24T08:45:23.834" v="688"/>
          <ac:spMkLst>
            <pc:docMk/>
            <pc:sldMk cId="2104961546" sldId="264"/>
            <ac:spMk id="24" creationId="{973272FE-A474-4CAE-8CA2-BCC8B476C3F4}"/>
          </ac:spMkLst>
        </pc:spChg>
        <pc:spChg chg="add del">
          <ac:chgData name="Shakir Sadiq" userId="4a446af224e95155" providerId="LiveId" clId="{4787B7C7-0A43-4294-AF0C-DAA817024029}" dt="2021-02-24T08:45:23.834" v="688"/>
          <ac:spMkLst>
            <pc:docMk/>
            <pc:sldMk cId="2104961546" sldId="264"/>
            <ac:spMk id="26" creationId="{E07981EA-05A6-437C-88D7-B377B92B031D}"/>
          </ac:spMkLst>
        </pc:spChg>
        <pc:spChg chg="add del">
          <ac:chgData name="Shakir Sadiq" userId="4a446af224e95155" providerId="LiveId" clId="{4787B7C7-0A43-4294-AF0C-DAA817024029}" dt="2021-02-24T08:45:23.834" v="688"/>
          <ac:spMkLst>
            <pc:docMk/>
            <pc:sldMk cId="2104961546" sldId="264"/>
            <ac:spMk id="28" creationId="{15E3C750-986E-4769-B1AE-49289FBEE757}"/>
          </ac:spMkLst>
        </pc:spChg>
      </pc:sldChg>
      <pc:sldChg chg="addSp delSp modSp mod delDesignElem">
        <pc:chgData name="Shakir Sadiq" userId="4a446af224e95155" providerId="LiveId" clId="{4787B7C7-0A43-4294-AF0C-DAA817024029}" dt="2021-02-26T06:01:55.993" v="1460" actId="1036"/>
        <pc:sldMkLst>
          <pc:docMk/>
          <pc:sldMk cId="2154616570" sldId="265"/>
        </pc:sldMkLst>
        <pc:spChg chg="mod">
          <ac:chgData name="Shakir Sadiq" userId="4a446af224e95155" providerId="LiveId" clId="{4787B7C7-0A43-4294-AF0C-DAA817024029}" dt="2021-02-24T10:29:44.644" v="1183" actId="2711"/>
          <ac:spMkLst>
            <pc:docMk/>
            <pc:sldMk cId="2154616570" sldId="265"/>
            <ac:spMk id="2" creationId="{4F059D88-85B8-44C2-BDD9-9C747413F6A3}"/>
          </ac:spMkLst>
        </pc:spChg>
        <pc:spChg chg="mod">
          <ac:chgData name="Shakir Sadiq" userId="4a446af224e95155" providerId="LiveId" clId="{4787B7C7-0A43-4294-AF0C-DAA817024029}" dt="2021-02-25T19:09:35.447" v="1411" actId="1076"/>
          <ac:spMkLst>
            <pc:docMk/>
            <pc:sldMk cId="2154616570" sldId="265"/>
            <ac:spMk id="4" creationId="{0834F05A-082A-466E-AD86-4EA736FD71B9}"/>
          </ac:spMkLst>
        </pc:spChg>
        <pc:spChg chg="add del">
          <ac:chgData name="Shakir Sadiq" userId="4a446af224e95155" providerId="LiveId" clId="{4787B7C7-0A43-4294-AF0C-DAA817024029}" dt="2021-02-24T08:45:23.834" v="688"/>
          <ac:spMkLst>
            <pc:docMk/>
            <pc:sldMk cId="2154616570" sldId="265"/>
            <ac:spMk id="8" creationId="{88294908-8B00-4F58-BBBA-20F71A40AA9E}"/>
          </ac:spMkLst>
        </pc:spChg>
        <pc:spChg chg="add del">
          <ac:chgData name="Shakir Sadiq" userId="4a446af224e95155" providerId="LiveId" clId="{4787B7C7-0A43-4294-AF0C-DAA817024029}" dt="2021-02-24T08:45:23.834" v="688"/>
          <ac:spMkLst>
            <pc:docMk/>
            <pc:sldMk cId="2154616570" sldId="265"/>
            <ac:spMk id="10" creationId="{4364C879-1404-4203-8E9D-CC5DE0A621A2}"/>
          </ac:spMkLst>
        </pc:spChg>
        <pc:spChg chg="add del">
          <ac:chgData name="Shakir Sadiq" userId="4a446af224e95155" providerId="LiveId" clId="{4787B7C7-0A43-4294-AF0C-DAA817024029}" dt="2021-02-24T08:45:23.834" v="688"/>
          <ac:spMkLst>
            <pc:docMk/>
            <pc:sldMk cId="2154616570" sldId="265"/>
            <ac:spMk id="12" creationId="{84617302-4B0D-4351-A6BB-6F0930D943AC}"/>
          </ac:spMkLst>
        </pc:spChg>
        <pc:spChg chg="add del">
          <ac:chgData name="Shakir Sadiq" userId="4a446af224e95155" providerId="LiveId" clId="{4787B7C7-0A43-4294-AF0C-DAA817024029}" dt="2021-02-24T08:45:23.834" v="688"/>
          <ac:spMkLst>
            <pc:docMk/>
            <pc:sldMk cId="2154616570" sldId="265"/>
            <ac:spMk id="14" creationId="{DA2C7802-C2E0-4218-8F89-8DD7CCD2CD1C}"/>
          </ac:spMkLst>
        </pc:spChg>
        <pc:spChg chg="add del">
          <ac:chgData name="Shakir Sadiq" userId="4a446af224e95155" providerId="LiveId" clId="{4787B7C7-0A43-4294-AF0C-DAA817024029}" dt="2021-02-24T08:45:23.834" v="688"/>
          <ac:spMkLst>
            <pc:docMk/>
            <pc:sldMk cId="2154616570" sldId="265"/>
            <ac:spMk id="16" creationId="{A6D7111A-21E5-4EE9-8A78-10E5530F0116}"/>
          </ac:spMkLst>
        </pc:spChg>
        <pc:spChg chg="add del">
          <ac:chgData name="Shakir Sadiq" userId="4a446af224e95155" providerId="LiveId" clId="{4787B7C7-0A43-4294-AF0C-DAA817024029}" dt="2021-02-24T08:45:23.834" v="688"/>
          <ac:spMkLst>
            <pc:docMk/>
            <pc:sldMk cId="2154616570" sldId="265"/>
            <ac:spMk id="18" creationId="{A3969E80-A77B-49FC-9122-D89AFD5EE118}"/>
          </ac:spMkLst>
        </pc:spChg>
        <pc:spChg chg="add del">
          <ac:chgData name="Shakir Sadiq" userId="4a446af224e95155" providerId="LiveId" clId="{4787B7C7-0A43-4294-AF0C-DAA817024029}" dt="2021-02-24T08:45:23.834" v="688"/>
          <ac:spMkLst>
            <pc:docMk/>
            <pc:sldMk cId="2154616570" sldId="265"/>
            <ac:spMk id="20" creationId="{1849CA57-76BD-4CF2-80BA-D7A46A01B7B1}"/>
          </ac:spMkLst>
        </pc:spChg>
        <pc:spChg chg="add del">
          <ac:chgData name="Shakir Sadiq" userId="4a446af224e95155" providerId="LiveId" clId="{4787B7C7-0A43-4294-AF0C-DAA817024029}" dt="2021-02-24T08:45:23.834" v="688"/>
          <ac:spMkLst>
            <pc:docMk/>
            <pc:sldMk cId="2154616570" sldId="265"/>
            <ac:spMk id="22" creationId="{35E9085E-E730-4768-83D4-6CB7E9897153}"/>
          </ac:spMkLst>
        </pc:spChg>
        <pc:spChg chg="add del">
          <ac:chgData name="Shakir Sadiq" userId="4a446af224e95155" providerId="LiveId" clId="{4787B7C7-0A43-4294-AF0C-DAA817024029}" dt="2021-02-24T08:45:23.834" v="688"/>
          <ac:spMkLst>
            <pc:docMk/>
            <pc:sldMk cId="2154616570" sldId="265"/>
            <ac:spMk id="24" creationId="{973272FE-A474-4CAE-8CA2-BCC8B476C3F4}"/>
          </ac:spMkLst>
        </pc:spChg>
        <pc:spChg chg="add del">
          <ac:chgData name="Shakir Sadiq" userId="4a446af224e95155" providerId="LiveId" clId="{4787B7C7-0A43-4294-AF0C-DAA817024029}" dt="2021-02-24T08:45:23.834" v="688"/>
          <ac:spMkLst>
            <pc:docMk/>
            <pc:sldMk cId="2154616570" sldId="265"/>
            <ac:spMk id="26" creationId="{E07981EA-05A6-437C-88D7-B377B92B031D}"/>
          </ac:spMkLst>
        </pc:spChg>
        <pc:spChg chg="add del">
          <ac:chgData name="Shakir Sadiq" userId="4a446af224e95155" providerId="LiveId" clId="{4787B7C7-0A43-4294-AF0C-DAA817024029}" dt="2021-02-24T08:45:23.834" v="688"/>
          <ac:spMkLst>
            <pc:docMk/>
            <pc:sldMk cId="2154616570" sldId="265"/>
            <ac:spMk id="28" creationId="{15E3C750-986E-4769-B1AE-49289FBEE757}"/>
          </ac:spMkLst>
        </pc:spChg>
        <pc:picChg chg="add mod modCrop">
          <ac:chgData name="Shakir Sadiq" userId="4a446af224e95155" providerId="LiveId" clId="{4787B7C7-0A43-4294-AF0C-DAA817024029}" dt="2021-02-26T06:01:55.993" v="1460" actId="1036"/>
          <ac:picMkLst>
            <pc:docMk/>
            <pc:sldMk cId="2154616570" sldId="265"/>
            <ac:picMk id="5" creationId="{52300B6A-021C-4C4B-A9AB-7F5A99226255}"/>
          </ac:picMkLst>
        </pc:picChg>
      </pc:sldChg>
      <pc:sldChg chg="addSp delSp modSp mod delDesignElem">
        <pc:chgData name="Shakir Sadiq" userId="4a446af224e95155" providerId="LiveId" clId="{4787B7C7-0A43-4294-AF0C-DAA817024029}" dt="2021-02-25T18:59:05.720" v="1362" actId="20577"/>
        <pc:sldMkLst>
          <pc:docMk/>
          <pc:sldMk cId="1960995766" sldId="266"/>
        </pc:sldMkLst>
        <pc:spChg chg="mod">
          <ac:chgData name="Shakir Sadiq" userId="4a446af224e95155" providerId="LiveId" clId="{4787B7C7-0A43-4294-AF0C-DAA817024029}" dt="2021-02-24T10:30:19.306" v="1184" actId="2711"/>
          <ac:spMkLst>
            <pc:docMk/>
            <pc:sldMk cId="1960995766" sldId="266"/>
            <ac:spMk id="2" creationId="{4F059D88-85B8-44C2-BDD9-9C747413F6A3}"/>
          </ac:spMkLst>
        </pc:spChg>
        <pc:spChg chg="mod">
          <ac:chgData name="Shakir Sadiq" userId="4a446af224e95155" providerId="LiveId" clId="{4787B7C7-0A43-4294-AF0C-DAA817024029}" dt="2021-02-25T18:59:05.720" v="1362" actId="20577"/>
          <ac:spMkLst>
            <pc:docMk/>
            <pc:sldMk cId="1960995766" sldId="266"/>
            <ac:spMk id="4" creationId="{0834F05A-082A-466E-AD86-4EA736FD71B9}"/>
          </ac:spMkLst>
        </pc:spChg>
        <pc:spChg chg="add del">
          <ac:chgData name="Shakir Sadiq" userId="4a446af224e95155" providerId="LiveId" clId="{4787B7C7-0A43-4294-AF0C-DAA817024029}" dt="2021-02-24T08:45:23.834" v="688"/>
          <ac:spMkLst>
            <pc:docMk/>
            <pc:sldMk cId="1960995766" sldId="266"/>
            <ac:spMk id="8" creationId="{88294908-8B00-4F58-BBBA-20F71A40AA9E}"/>
          </ac:spMkLst>
        </pc:spChg>
        <pc:spChg chg="add del">
          <ac:chgData name="Shakir Sadiq" userId="4a446af224e95155" providerId="LiveId" clId="{4787B7C7-0A43-4294-AF0C-DAA817024029}" dt="2021-02-24T08:45:23.834" v="688"/>
          <ac:spMkLst>
            <pc:docMk/>
            <pc:sldMk cId="1960995766" sldId="266"/>
            <ac:spMk id="10" creationId="{4364C879-1404-4203-8E9D-CC5DE0A621A2}"/>
          </ac:spMkLst>
        </pc:spChg>
        <pc:spChg chg="add del">
          <ac:chgData name="Shakir Sadiq" userId="4a446af224e95155" providerId="LiveId" clId="{4787B7C7-0A43-4294-AF0C-DAA817024029}" dt="2021-02-24T08:45:23.834" v="688"/>
          <ac:spMkLst>
            <pc:docMk/>
            <pc:sldMk cId="1960995766" sldId="266"/>
            <ac:spMk id="12" creationId="{84617302-4B0D-4351-A6BB-6F0930D943AC}"/>
          </ac:spMkLst>
        </pc:spChg>
        <pc:spChg chg="add del">
          <ac:chgData name="Shakir Sadiq" userId="4a446af224e95155" providerId="LiveId" clId="{4787B7C7-0A43-4294-AF0C-DAA817024029}" dt="2021-02-24T08:45:23.834" v="688"/>
          <ac:spMkLst>
            <pc:docMk/>
            <pc:sldMk cId="1960995766" sldId="266"/>
            <ac:spMk id="14" creationId="{DA2C7802-C2E0-4218-8F89-8DD7CCD2CD1C}"/>
          </ac:spMkLst>
        </pc:spChg>
        <pc:spChg chg="add del">
          <ac:chgData name="Shakir Sadiq" userId="4a446af224e95155" providerId="LiveId" clId="{4787B7C7-0A43-4294-AF0C-DAA817024029}" dt="2021-02-24T08:45:23.834" v="688"/>
          <ac:spMkLst>
            <pc:docMk/>
            <pc:sldMk cId="1960995766" sldId="266"/>
            <ac:spMk id="16" creationId="{A6D7111A-21E5-4EE9-8A78-10E5530F0116}"/>
          </ac:spMkLst>
        </pc:spChg>
        <pc:spChg chg="add del">
          <ac:chgData name="Shakir Sadiq" userId="4a446af224e95155" providerId="LiveId" clId="{4787B7C7-0A43-4294-AF0C-DAA817024029}" dt="2021-02-24T08:45:23.834" v="688"/>
          <ac:spMkLst>
            <pc:docMk/>
            <pc:sldMk cId="1960995766" sldId="266"/>
            <ac:spMk id="18" creationId="{A3969E80-A77B-49FC-9122-D89AFD5EE118}"/>
          </ac:spMkLst>
        </pc:spChg>
        <pc:spChg chg="add del">
          <ac:chgData name="Shakir Sadiq" userId="4a446af224e95155" providerId="LiveId" clId="{4787B7C7-0A43-4294-AF0C-DAA817024029}" dt="2021-02-24T08:45:23.834" v="688"/>
          <ac:spMkLst>
            <pc:docMk/>
            <pc:sldMk cId="1960995766" sldId="266"/>
            <ac:spMk id="20" creationId="{1849CA57-76BD-4CF2-80BA-D7A46A01B7B1}"/>
          </ac:spMkLst>
        </pc:spChg>
        <pc:spChg chg="add del">
          <ac:chgData name="Shakir Sadiq" userId="4a446af224e95155" providerId="LiveId" clId="{4787B7C7-0A43-4294-AF0C-DAA817024029}" dt="2021-02-24T08:45:23.834" v="688"/>
          <ac:spMkLst>
            <pc:docMk/>
            <pc:sldMk cId="1960995766" sldId="266"/>
            <ac:spMk id="22" creationId="{35E9085E-E730-4768-83D4-6CB7E9897153}"/>
          </ac:spMkLst>
        </pc:spChg>
        <pc:spChg chg="add del">
          <ac:chgData name="Shakir Sadiq" userId="4a446af224e95155" providerId="LiveId" clId="{4787B7C7-0A43-4294-AF0C-DAA817024029}" dt="2021-02-24T08:45:23.834" v="688"/>
          <ac:spMkLst>
            <pc:docMk/>
            <pc:sldMk cId="1960995766" sldId="266"/>
            <ac:spMk id="24" creationId="{973272FE-A474-4CAE-8CA2-BCC8B476C3F4}"/>
          </ac:spMkLst>
        </pc:spChg>
        <pc:spChg chg="add del">
          <ac:chgData name="Shakir Sadiq" userId="4a446af224e95155" providerId="LiveId" clId="{4787B7C7-0A43-4294-AF0C-DAA817024029}" dt="2021-02-24T08:45:23.834" v="688"/>
          <ac:spMkLst>
            <pc:docMk/>
            <pc:sldMk cId="1960995766" sldId="266"/>
            <ac:spMk id="26" creationId="{E07981EA-05A6-437C-88D7-B377B92B031D}"/>
          </ac:spMkLst>
        </pc:spChg>
        <pc:spChg chg="add del">
          <ac:chgData name="Shakir Sadiq" userId="4a446af224e95155" providerId="LiveId" clId="{4787B7C7-0A43-4294-AF0C-DAA817024029}" dt="2021-02-24T08:45:23.834" v="688"/>
          <ac:spMkLst>
            <pc:docMk/>
            <pc:sldMk cId="1960995766" sldId="266"/>
            <ac:spMk id="28" creationId="{15E3C750-986E-4769-B1AE-49289FBEE757}"/>
          </ac:spMkLst>
        </pc:spChg>
      </pc:sldChg>
      <pc:sldChg chg="addSp delSp modSp mod delDesignElem">
        <pc:chgData name="Shakir Sadiq" userId="4a446af224e95155" providerId="LiveId" clId="{4787B7C7-0A43-4294-AF0C-DAA817024029}" dt="2021-02-24T10:30:43.659" v="1187" actId="2711"/>
        <pc:sldMkLst>
          <pc:docMk/>
          <pc:sldMk cId="763441032" sldId="267"/>
        </pc:sldMkLst>
        <pc:spChg chg="mod">
          <ac:chgData name="Shakir Sadiq" userId="4a446af224e95155" providerId="LiveId" clId="{4787B7C7-0A43-4294-AF0C-DAA817024029}" dt="2021-02-24T10:30:39.068" v="1186" actId="2711"/>
          <ac:spMkLst>
            <pc:docMk/>
            <pc:sldMk cId="763441032" sldId="267"/>
            <ac:spMk id="2" creationId="{4F059D88-85B8-44C2-BDD9-9C747413F6A3}"/>
          </ac:spMkLst>
        </pc:spChg>
        <pc:spChg chg="mod">
          <ac:chgData name="Shakir Sadiq" userId="4a446af224e95155" providerId="LiveId" clId="{4787B7C7-0A43-4294-AF0C-DAA817024029}" dt="2021-02-24T08:54:05.114" v="822" actId="1076"/>
          <ac:spMkLst>
            <pc:docMk/>
            <pc:sldMk cId="763441032" sldId="267"/>
            <ac:spMk id="4" creationId="{0834F05A-082A-466E-AD86-4EA736FD71B9}"/>
          </ac:spMkLst>
        </pc:spChg>
        <pc:spChg chg="add del">
          <ac:chgData name="Shakir Sadiq" userId="4a446af224e95155" providerId="LiveId" clId="{4787B7C7-0A43-4294-AF0C-DAA817024029}" dt="2021-02-24T08:45:23.834" v="688"/>
          <ac:spMkLst>
            <pc:docMk/>
            <pc:sldMk cId="763441032" sldId="267"/>
            <ac:spMk id="8" creationId="{88294908-8B00-4F58-BBBA-20F71A40AA9E}"/>
          </ac:spMkLst>
        </pc:spChg>
        <pc:spChg chg="add del">
          <ac:chgData name="Shakir Sadiq" userId="4a446af224e95155" providerId="LiveId" clId="{4787B7C7-0A43-4294-AF0C-DAA817024029}" dt="2021-02-24T08:45:23.834" v="688"/>
          <ac:spMkLst>
            <pc:docMk/>
            <pc:sldMk cId="763441032" sldId="267"/>
            <ac:spMk id="10" creationId="{4364C879-1404-4203-8E9D-CC5DE0A621A2}"/>
          </ac:spMkLst>
        </pc:spChg>
        <pc:spChg chg="add del">
          <ac:chgData name="Shakir Sadiq" userId="4a446af224e95155" providerId="LiveId" clId="{4787B7C7-0A43-4294-AF0C-DAA817024029}" dt="2021-02-24T08:45:23.834" v="688"/>
          <ac:spMkLst>
            <pc:docMk/>
            <pc:sldMk cId="763441032" sldId="267"/>
            <ac:spMk id="12" creationId="{84617302-4B0D-4351-A6BB-6F0930D943AC}"/>
          </ac:spMkLst>
        </pc:spChg>
        <pc:spChg chg="add del">
          <ac:chgData name="Shakir Sadiq" userId="4a446af224e95155" providerId="LiveId" clId="{4787B7C7-0A43-4294-AF0C-DAA817024029}" dt="2021-02-24T08:45:23.834" v="688"/>
          <ac:spMkLst>
            <pc:docMk/>
            <pc:sldMk cId="763441032" sldId="267"/>
            <ac:spMk id="14" creationId="{DA2C7802-C2E0-4218-8F89-8DD7CCD2CD1C}"/>
          </ac:spMkLst>
        </pc:spChg>
        <pc:spChg chg="add del">
          <ac:chgData name="Shakir Sadiq" userId="4a446af224e95155" providerId="LiveId" clId="{4787B7C7-0A43-4294-AF0C-DAA817024029}" dt="2021-02-24T08:45:23.834" v="688"/>
          <ac:spMkLst>
            <pc:docMk/>
            <pc:sldMk cId="763441032" sldId="267"/>
            <ac:spMk id="16" creationId="{A6D7111A-21E5-4EE9-8A78-10E5530F0116}"/>
          </ac:spMkLst>
        </pc:spChg>
        <pc:spChg chg="add del">
          <ac:chgData name="Shakir Sadiq" userId="4a446af224e95155" providerId="LiveId" clId="{4787B7C7-0A43-4294-AF0C-DAA817024029}" dt="2021-02-24T08:45:23.834" v="688"/>
          <ac:spMkLst>
            <pc:docMk/>
            <pc:sldMk cId="763441032" sldId="267"/>
            <ac:spMk id="18" creationId="{A3969E80-A77B-49FC-9122-D89AFD5EE118}"/>
          </ac:spMkLst>
        </pc:spChg>
        <pc:spChg chg="add del">
          <ac:chgData name="Shakir Sadiq" userId="4a446af224e95155" providerId="LiveId" clId="{4787B7C7-0A43-4294-AF0C-DAA817024029}" dt="2021-02-24T08:45:23.834" v="688"/>
          <ac:spMkLst>
            <pc:docMk/>
            <pc:sldMk cId="763441032" sldId="267"/>
            <ac:spMk id="20" creationId="{1849CA57-76BD-4CF2-80BA-D7A46A01B7B1}"/>
          </ac:spMkLst>
        </pc:spChg>
        <pc:spChg chg="mod">
          <ac:chgData name="Shakir Sadiq" userId="4a446af224e95155" providerId="LiveId" clId="{4787B7C7-0A43-4294-AF0C-DAA817024029}" dt="2021-02-24T10:30:43.659" v="1187" actId="2711"/>
          <ac:spMkLst>
            <pc:docMk/>
            <pc:sldMk cId="763441032" sldId="267"/>
            <ac:spMk id="21" creationId="{B293211B-D5F7-4CEB-94DA-ED073CF35B07}"/>
          </ac:spMkLst>
        </pc:spChg>
        <pc:spChg chg="add del">
          <ac:chgData name="Shakir Sadiq" userId="4a446af224e95155" providerId="LiveId" clId="{4787B7C7-0A43-4294-AF0C-DAA817024029}" dt="2021-02-24T08:45:23.834" v="688"/>
          <ac:spMkLst>
            <pc:docMk/>
            <pc:sldMk cId="763441032" sldId="267"/>
            <ac:spMk id="22" creationId="{35E9085E-E730-4768-83D4-6CB7E9897153}"/>
          </ac:spMkLst>
        </pc:spChg>
        <pc:spChg chg="mod">
          <ac:chgData name="Shakir Sadiq" userId="4a446af224e95155" providerId="LiveId" clId="{4787B7C7-0A43-4294-AF0C-DAA817024029}" dt="2021-02-24T08:54:09.946" v="823" actId="1076"/>
          <ac:spMkLst>
            <pc:docMk/>
            <pc:sldMk cId="763441032" sldId="267"/>
            <ac:spMk id="23" creationId="{F735A408-B49A-49BC-B61C-C1E2ED5170A2}"/>
          </ac:spMkLst>
        </pc:spChg>
        <pc:spChg chg="add del">
          <ac:chgData name="Shakir Sadiq" userId="4a446af224e95155" providerId="LiveId" clId="{4787B7C7-0A43-4294-AF0C-DAA817024029}" dt="2021-02-24T08:45:23.834" v="688"/>
          <ac:spMkLst>
            <pc:docMk/>
            <pc:sldMk cId="763441032" sldId="267"/>
            <ac:spMk id="24" creationId="{973272FE-A474-4CAE-8CA2-BCC8B476C3F4}"/>
          </ac:spMkLst>
        </pc:spChg>
        <pc:spChg chg="add del">
          <ac:chgData name="Shakir Sadiq" userId="4a446af224e95155" providerId="LiveId" clId="{4787B7C7-0A43-4294-AF0C-DAA817024029}" dt="2021-02-24T08:45:23.834" v="688"/>
          <ac:spMkLst>
            <pc:docMk/>
            <pc:sldMk cId="763441032" sldId="267"/>
            <ac:spMk id="26" creationId="{E07981EA-05A6-437C-88D7-B377B92B031D}"/>
          </ac:spMkLst>
        </pc:spChg>
        <pc:spChg chg="add del">
          <ac:chgData name="Shakir Sadiq" userId="4a446af224e95155" providerId="LiveId" clId="{4787B7C7-0A43-4294-AF0C-DAA817024029}" dt="2021-02-24T08:45:23.834" v="688"/>
          <ac:spMkLst>
            <pc:docMk/>
            <pc:sldMk cId="763441032" sldId="267"/>
            <ac:spMk id="28" creationId="{15E3C750-986E-4769-B1AE-49289FBEE757}"/>
          </ac:spMkLst>
        </pc:spChg>
      </pc:sldChg>
      <pc:sldChg chg="addSp delSp modSp mod delDesignElem">
        <pc:chgData name="Shakir Sadiq" userId="4a446af224e95155" providerId="LiveId" clId="{4787B7C7-0A43-4294-AF0C-DAA817024029}" dt="2021-02-25T18:59:34.933" v="1375" actId="20577"/>
        <pc:sldMkLst>
          <pc:docMk/>
          <pc:sldMk cId="699613576" sldId="268"/>
        </pc:sldMkLst>
        <pc:spChg chg="mod">
          <ac:chgData name="Shakir Sadiq" userId="4a446af224e95155" providerId="LiveId" clId="{4787B7C7-0A43-4294-AF0C-DAA817024029}" dt="2021-02-24T10:30:27.191" v="1185" actId="2711"/>
          <ac:spMkLst>
            <pc:docMk/>
            <pc:sldMk cId="699613576" sldId="268"/>
            <ac:spMk id="2" creationId="{4F059D88-85B8-44C2-BDD9-9C747413F6A3}"/>
          </ac:spMkLst>
        </pc:spChg>
        <pc:spChg chg="mod">
          <ac:chgData name="Shakir Sadiq" userId="4a446af224e95155" providerId="LiveId" clId="{4787B7C7-0A43-4294-AF0C-DAA817024029}" dt="2021-02-25T18:59:34.933" v="1375" actId="20577"/>
          <ac:spMkLst>
            <pc:docMk/>
            <pc:sldMk cId="699613576" sldId="268"/>
            <ac:spMk id="4" creationId="{0834F05A-082A-466E-AD86-4EA736FD71B9}"/>
          </ac:spMkLst>
        </pc:spChg>
        <pc:spChg chg="add del">
          <ac:chgData name="Shakir Sadiq" userId="4a446af224e95155" providerId="LiveId" clId="{4787B7C7-0A43-4294-AF0C-DAA817024029}" dt="2021-02-24T08:45:23.834" v="688"/>
          <ac:spMkLst>
            <pc:docMk/>
            <pc:sldMk cId="699613576" sldId="268"/>
            <ac:spMk id="8" creationId="{88294908-8B00-4F58-BBBA-20F71A40AA9E}"/>
          </ac:spMkLst>
        </pc:spChg>
        <pc:spChg chg="add del">
          <ac:chgData name="Shakir Sadiq" userId="4a446af224e95155" providerId="LiveId" clId="{4787B7C7-0A43-4294-AF0C-DAA817024029}" dt="2021-02-24T08:45:23.834" v="688"/>
          <ac:spMkLst>
            <pc:docMk/>
            <pc:sldMk cId="699613576" sldId="268"/>
            <ac:spMk id="10" creationId="{4364C879-1404-4203-8E9D-CC5DE0A621A2}"/>
          </ac:spMkLst>
        </pc:spChg>
        <pc:spChg chg="add del">
          <ac:chgData name="Shakir Sadiq" userId="4a446af224e95155" providerId="LiveId" clId="{4787B7C7-0A43-4294-AF0C-DAA817024029}" dt="2021-02-24T08:45:23.834" v="688"/>
          <ac:spMkLst>
            <pc:docMk/>
            <pc:sldMk cId="699613576" sldId="268"/>
            <ac:spMk id="12" creationId="{84617302-4B0D-4351-A6BB-6F0930D943AC}"/>
          </ac:spMkLst>
        </pc:spChg>
        <pc:spChg chg="add del">
          <ac:chgData name="Shakir Sadiq" userId="4a446af224e95155" providerId="LiveId" clId="{4787B7C7-0A43-4294-AF0C-DAA817024029}" dt="2021-02-24T08:45:23.834" v="688"/>
          <ac:spMkLst>
            <pc:docMk/>
            <pc:sldMk cId="699613576" sldId="268"/>
            <ac:spMk id="14" creationId="{DA2C7802-C2E0-4218-8F89-8DD7CCD2CD1C}"/>
          </ac:spMkLst>
        </pc:spChg>
        <pc:spChg chg="add del">
          <ac:chgData name="Shakir Sadiq" userId="4a446af224e95155" providerId="LiveId" clId="{4787B7C7-0A43-4294-AF0C-DAA817024029}" dt="2021-02-24T08:45:23.834" v="688"/>
          <ac:spMkLst>
            <pc:docMk/>
            <pc:sldMk cId="699613576" sldId="268"/>
            <ac:spMk id="16" creationId="{A6D7111A-21E5-4EE9-8A78-10E5530F0116}"/>
          </ac:spMkLst>
        </pc:spChg>
        <pc:spChg chg="add del">
          <ac:chgData name="Shakir Sadiq" userId="4a446af224e95155" providerId="LiveId" clId="{4787B7C7-0A43-4294-AF0C-DAA817024029}" dt="2021-02-24T08:45:23.834" v="688"/>
          <ac:spMkLst>
            <pc:docMk/>
            <pc:sldMk cId="699613576" sldId="268"/>
            <ac:spMk id="18" creationId="{A3969E80-A77B-49FC-9122-D89AFD5EE118}"/>
          </ac:spMkLst>
        </pc:spChg>
        <pc:spChg chg="add del">
          <ac:chgData name="Shakir Sadiq" userId="4a446af224e95155" providerId="LiveId" clId="{4787B7C7-0A43-4294-AF0C-DAA817024029}" dt="2021-02-24T08:45:23.834" v="688"/>
          <ac:spMkLst>
            <pc:docMk/>
            <pc:sldMk cId="699613576" sldId="268"/>
            <ac:spMk id="20" creationId="{1849CA57-76BD-4CF2-80BA-D7A46A01B7B1}"/>
          </ac:spMkLst>
        </pc:spChg>
        <pc:spChg chg="add del">
          <ac:chgData name="Shakir Sadiq" userId="4a446af224e95155" providerId="LiveId" clId="{4787B7C7-0A43-4294-AF0C-DAA817024029}" dt="2021-02-24T08:45:23.834" v="688"/>
          <ac:spMkLst>
            <pc:docMk/>
            <pc:sldMk cId="699613576" sldId="268"/>
            <ac:spMk id="22" creationId="{35E9085E-E730-4768-83D4-6CB7E9897153}"/>
          </ac:spMkLst>
        </pc:spChg>
        <pc:spChg chg="add del">
          <ac:chgData name="Shakir Sadiq" userId="4a446af224e95155" providerId="LiveId" clId="{4787B7C7-0A43-4294-AF0C-DAA817024029}" dt="2021-02-24T08:45:23.834" v="688"/>
          <ac:spMkLst>
            <pc:docMk/>
            <pc:sldMk cId="699613576" sldId="268"/>
            <ac:spMk id="24" creationId="{973272FE-A474-4CAE-8CA2-BCC8B476C3F4}"/>
          </ac:spMkLst>
        </pc:spChg>
        <pc:spChg chg="add del">
          <ac:chgData name="Shakir Sadiq" userId="4a446af224e95155" providerId="LiveId" clId="{4787B7C7-0A43-4294-AF0C-DAA817024029}" dt="2021-02-24T08:45:23.834" v="688"/>
          <ac:spMkLst>
            <pc:docMk/>
            <pc:sldMk cId="699613576" sldId="268"/>
            <ac:spMk id="26" creationId="{E07981EA-05A6-437C-88D7-B377B92B031D}"/>
          </ac:spMkLst>
        </pc:spChg>
        <pc:spChg chg="add del">
          <ac:chgData name="Shakir Sadiq" userId="4a446af224e95155" providerId="LiveId" clId="{4787B7C7-0A43-4294-AF0C-DAA817024029}" dt="2021-02-24T08:45:23.834" v="688"/>
          <ac:spMkLst>
            <pc:docMk/>
            <pc:sldMk cId="699613576" sldId="268"/>
            <ac:spMk id="28" creationId="{15E3C750-986E-4769-B1AE-49289FBEE757}"/>
          </ac:spMkLst>
        </pc:spChg>
      </pc:sldChg>
      <pc:sldChg chg="addSp delSp modSp del mod delDesignElem">
        <pc:chgData name="Shakir Sadiq" userId="4a446af224e95155" providerId="LiveId" clId="{4787B7C7-0A43-4294-AF0C-DAA817024029}" dt="2021-02-24T08:54:29.065" v="829" actId="2696"/>
        <pc:sldMkLst>
          <pc:docMk/>
          <pc:sldMk cId="1144333927" sldId="269"/>
        </pc:sldMkLst>
        <pc:spChg chg="del">
          <ac:chgData name="Shakir Sadiq" userId="4a446af224e95155" providerId="LiveId" clId="{4787B7C7-0A43-4294-AF0C-DAA817024029}" dt="2021-02-24T08:54:25.544" v="828" actId="478"/>
          <ac:spMkLst>
            <pc:docMk/>
            <pc:sldMk cId="1144333927" sldId="269"/>
            <ac:spMk id="2" creationId="{4F059D88-85B8-44C2-BDD9-9C747413F6A3}"/>
          </ac:spMkLst>
        </pc:spChg>
        <pc:spChg chg="del">
          <ac:chgData name="Shakir Sadiq" userId="4a446af224e95155" providerId="LiveId" clId="{4787B7C7-0A43-4294-AF0C-DAA817024029}" dt="2021-02-24T08:54:25.544" v="828" actId="478"/>
          <ac:spMkLst>
            <pc:docMk/>
            <pc:sldMk cId="1144333927" sldId="269"/>
            <ac:spMk id="4" creationId="{0834F05A-082A-466E-AD86-4EA736FD71B9}"/>
          </ac:spMkLst>
        </pc:spChg>
        <pc:spChg chg="add mod">
          <ac:chgData name="Shakir Sadiq" userId="4a446af224e95155" providerId="LiveId" clId="{4787B7C7-0A43-4294-AF0C-DAA817024029}" dt="2021-02-24T08:54:25.544" v="828" actId="478"/>
          <ac:spMkLst>
            <pc:docMk/>
            <pc:sldMk cId="1144333927" sldId="269"/>
            <ac:spMk id="5" creationId="{9DC4CC01-62C8-4B79-BF22-F76DF2FC27E5}"/>
          </ac:spMkLst>
        </pc:spChg>
        <pc:spChg chg="add del">
          <ac:chgData name="Shakir Sadiq" userId="4a446af224e95155" providerId="LiveId" clId="{4787B7C7-0A43-4294-AF0C-DAA817024029}" dt="2021-02-24T08:45:23.834" v="688"/>
          <ac:spMkLst>
            <pc:docMk/>
            <pc:sldMk cId="1144333927" sldId="269"/>
            <ac:spMk id="8" creationId="{88294908-8B00-4F58-BBBA-20F71A40AA9E}"/>
          </ac:spMkLst>
        </pc:spChg>
        <pc:spChg chg="add del">
          <ac:chgData name="Shakir Sadiq" userId="4a446af224e95155" providerId="LiveId" clId="{4787B7C7-0A43-4294-AF0C-DAA817024029}" dt="2021-02-24T08:45:23.834" v="688"/>
          <ac:spMkLst>
            <pc:docMk/>
            <pc:sldMk cId="1144333927" sldId="269"/>
            <ac:spMk id="10" creationId="{4364C879-1404-4203-8E9D-CC5DE0A621A2}"/>
          </ac:spMkLst>
        </pc:spChg>
        <pc:spChg chg="add del">
          <ac:chgData name="Shakir Sadiq" userId="4a446af224e95155" providerId="LiveId" clId="{4787B7C7-0A43-4294-AF0C-DAA817024029}" dt="2021-02-24T08:45:23.834" v="688"/>
          <ac:spMkLst>
            <pc:docMk/>
            <pc:sldMk cId="1144333927" sldId="269"/>
            <ac:spMk id="12" creationId="{84617302-4B0D-4351-A6BB-6F0930D943AC}"/>
          </ac:spMkLst>
        </pc:spChg>
        <pc:spChg chg="add del">
          <ac:chgData name="Shakir Sadiq" userId="4a446af224e95155" providerId="LiveId" clId="{4787B7C7-0A43-4294-AF0C-DAA817024029}" dt="2021-02-24T08:45:23.834" v="688"/>
          <ac:spMkLst>
            <pc:docMk/>
            <pc:sldMk cId="1144333927" sldId="269"/>
            <ac:spMk id="14" creationId="{DA2C7802-C2E0-4218-8F89-8DD7CCD2CD1C}"/>
          </ac:spMkLst>
        </pc:spChg>
        <pc:spChg chg="add del">
          <ac:chgData name="Shakir Sadiq" userId="4a446af224e95155" providerId="LiveId" clId="{4787B7C7-0A43-4294-AF0C-DAA817024029}" dt="2021-02-24T08:45:23.834" v="688"/>
          <ac:spMkLst>
            <pc:docMk/>
            <pc:sldMk cId="1144333927" sldId="269"/>
            <ac:spMk id="16" creationId="{A6D7111A-21E5-4EE9-8A78-10E5530F0116}"/>
          </ac:spMkLst>
        </pc:spChg>
        <pc:spChg chg="add del">
          <ac:chgData name="Shakir Sadiq" userId="4a446af224e95155" providerId="LiveId" clId="{4787B7C7-0A43-4294-AF0C-DAA817024029}" dt="2021-02-24T08:45:23.834" v="688"/>
          <ac:spMkLst>
            <pc:docMk/>
            <pc:sldMk cId="1144333927" sldId="269"/>
            <ac:spMk id="18" creationId="{A3969E80-A77B-49FC-9122-D89AFD5EE118}"/>
          </ac:spMkLst>
        </pc:spChg>
        <pc:spChg chg="add del">
          <ac:chgData name="Shakir Sadiq" userId="4a446af224e95155" providerId="LiveId" clId="{4787B7C7-0A43-4294-AF0C-DAA817024029}" dt="2021-02-24T08:45:23.834" v="688"/>
          <ac:spMkLst>
            <pc:docMk/>
            <pc:sldMk cId="1144333927" sldId="269"/>
            <ac:spMk id="20" creationId="{1849CA57-76BD-4CF2-80BA-D7A46A01B7B1}"/>
          </ac:spMkLst>
        </pc:spChg>
        <pc:spChg chg="add del">
          <ac:chgData name="Shakir Sadiq" userId="4a446af224e95155" providerId="LiveId" clId="{4787B7C7-0A43-4294-AF0C-DAA817024029}" dt="2021-02-24T08:45:23.834" v="688"/>
          <ac:spMkLst>
            <pc:docMk/>
            <pc:sldMk cId="1144333927" sldId="269"/>
            <ac:spMk id="22" creationId="{35E9085E-E730-4768-83D4-6CB7E9897153}"/>
          </ac:spMkLst>
        </pc:spChg>
        <pc:spChg chg="add del">
          <ac:chgData name="Shakir Sadiq" userId="4a446af224e95155" providerId="LiveId" clId="{4787B7C7-0A43-4294-AF0C-DAA817024029}" dt="2021-02-24T08:45:23.834" v="688"/>
          <ac:spMkLst>
            <pc:docMk/>
            <pc:sldMk cId="1144333927" sldId="269"/>
            <ac:spMk id="24" creationId="{973272FE-A474-4CAE-8CA2-BCC8B476C3F4}"/>
          </ac:spMkLst>
        </pc:spChg>
        <pc:spChg chg="add del">
          <ac:chgData name="Shakir Sadiq" userId="4a446af224e95155" providerId="LiveId" clId="{4787B7C7-0A43-4294-AF0C-DAA817024029}" dt="2021-02-24T08:45:23.834" v="688"/>
          <ac:spMkLst>
            <pc:docMk/>
            <pc:sldMk cId="1144333927" sldId="269"/>
            <ac:spMk id="26" creationId="{E07981EA-05A6-437C-88D7-B377B92B031D}"/>
          </ac:spMkLst>
        </pc:spChg>
        <pc:spChg chg="add del">
          <ac:chgData name="Shakir Sadiq" userId="4a446af224e95155" providerId="LiveId" clId="{4787B7C7-0A43-4294-AF0C-DAA817024029}" dt="2021-02-24T08:45:23.834" v="688"/>
          <ac:spMkLst>
            <pc:docMk/>
            <pc:sldMk cId="1144333927" sldId="269"/>
            <ac:spMk id="28" creationId="{15E3C750-986E-4769-B1AE-49289FBEE757}"/>
          </ac:spMkLst>
        </pc:spChg>
      </pc:sldChg>
      <pc:sldChg chg="addSp delSp modSp mod delDesignElem">
        <pc:chgData name="Shakir Sadiq" userId="4a446af224e95155" providerId="LiveId" clId="{4787B7C7-0A43-4294-AF0C-DAA817024029}" dt="2021-02-25T19:00:23.072" v="1386" actId="20577"/>
        <pc:sldMkLst>
          <pc:docMk/>
          <pc:sldMk cId="2924687052" sldId="270"/>
        </pc:sldMkLst>
        <pc:spChg chg="mod">
          <ac:chgData name="Shakir Sadiq" userId="4a446af224e95155" providerId="LiveId" clId="{4787B7C7-0A43-4294-AF0C-DAA817024029}" dt="2021-02-24T10:30:49.954" v="1188" actId="2711"/>
          <ac:spMkLst>
            <pc:docMk/>
            <pc:sldMk cId="2924687052" sldId="270"/>
            <ac:spMk id="2" creationId="{4F059D88-85B8-44C2-BDD9-9C747413F6A3}"/>
          </ac:spMkLst>
        </pc:spChg>
        <pc:spChg chg="mod">
          <ac:chgData name="Shakir Sadiq" userId="4a446af224e95155" providerId="LiveId" clId="{4787B7C7-0A43-4294-AF0C-DAA817024029}" dt="2021-02-25T19:00:23.072" v="1386" actId="20577"/>
          <ac:spMkLst>
            <pc:docMk/>
            <pc:sldMk cId="2924687052" sldId="270"/>
            <ac:spMk id="4" creationId="{0834F05A-082A-466E-AD86-4EA736FD71B9}"/>
          </ac:spMkLst>
        </pc:spChg>
        <pc:spChg chg="add del">
          <ac:chgData name="Shakir Sadiq" userId="4a446af224e95155" providerId="LiveId" clId="{4787B7C7-0A43-4294-AF0C-DAA817024029}" dt="2021-02-24T08:45:23.834" v="688"/>
          <ac:spMkLst>
            <pc:docMk/>
            <pc:sldMk cId="2924687052" sldId="270"/>
            <ac:spMk id="8" creationId="{88294908-8B00-4F58-BBBA-20F71A40AA9E}"/>
          </ac:spMkLst>
        </pc:spChg>
        <pc:spChg chg="add del">
          <ac:chgData name="Shakir Sadiq" userId="4a446af224e95155" providerId="LiveId" clId="{4787B7C7-0A43-4294-AF0C-DAA817024029}" dt="2021-02-24T08:45:23.834" v="688"/>
          <ac:spMkLst>
            <pc:docMk/>
            <pc:sldMk cId="2924687052" sldId="270"/>
            <ac:spMk id="10" creationId="{4364C879-1404-4203-8E9D-CC5DE0A621A2}"/>
          </ac:spMkLst>
        </pc:spChg>
        <pc:spChg chg="add del">
          <ac:chgData name="Shakir Sadiq" userId="4a446af224e95155" providerId="LiveId" clId="{4787B7C7-0A43-4294-AF0C-DAA817024029}" dt="2021-02-24T08:45:23.834" v="688"/>
          <ac:spMkLst>
            <pc:docMk/>
            <pc:sldMk cId="2924687052" sldId="270"/>
            <ac:spMk id="12" creationId="{84617302-4B0D-4351-A6BB-6F0930D943AC}"/>
          </ac:spMkLst>
        </pc:spChg>
        <pc:spChg chg="add del">
          <ac:chgData name="Shakir Sadiq" userId="4a446af224e95155" providerId="LiveId" clId="{4787B7C7-0A43-4294-AF0C-DAA817024029}" dt="2021-02-24T08:45:23.834" v="688"/>
          <ac:spMkLst>
            <pc:docMk/>
            <pc:sldMk cId="2924687052" sldId="270"/>
            <ac:spMk id="14" creationId="{DA2C7802-C2E0-4218-8F89-8DD7CCD2CD1C}"/>
          </ac:spMkLst>
        </pc:spChg>
        <pc:spChg chg="add del">
          <ac:chgData name="Shakir Sadiq" userId="4a446af224e95155" providerId="LiveId" clId="{4787B7C7-0A43-4294-AF0C-DAA817024029}" dt="2021-02-24T08:45:23.834" v="688"/>
          <ac:spMkLst>
            <pc:docMk/>
            <pc:sldMk cId="2924687052" sldId="270"/>
            <ac:spMk id="16" creationId="{A6D7111A-21E5-4EE9-8A78-10E5530F0116}"/>
          </ac:spMkLst>
        </pc:spChg>
        <pc:spChg chg="add del">
          <ac:chgData name="Shakir Sadiq" userId="4a446af224e95155" providerId="LiveId" clId="{4787B7C7-0A43-4294-AF0C-DAA817024029}" dt="2021-02-24T08:45:23.834" v="688"/>
          <ac:spMkLst>
            <pc:docMk/>
            <pc:sldMk cId="2924687052" sldId="270"/>
            <ac:spMk id="18" creationId="{A3969E80-A77B-49FC-9122-D89AFD5EE118}"/>
          </ac:spMkLst>
        </pc:spChg>
        <pc:spChg chg="add del">
          <ac:chgData name="Shakir Sadiq" userId="4a446af224e95155" providerId="LiveId" clId="{4787B7C7-0A43-4294-AF0C-DAA817024029}" dt="2021-02-24T08:45:23.834" v="688"/>
          <ac:spMkLst>
            <pc:docMk/>
            <pc:sldMk cId="2924687052" sldId="270"/>
            <ac:spMk id="20" creationId="{1849CA57-76BD-4CF2-80BA-D7A46A01B7B1}"/>
          </ac:spMkLst>
        </pc:spChg>
        <pc:spChg chg="add del">
          <ac:chgData name="Shakir Sadiq" userId="4a446af224e95155" providerId="LiveId" clId="{4787B7C7-0A43-4294-AF0C-DAA817024029}" dt="2021-02-24T08:45:23.834" v="688"/>
          <ac:spMkLst>
            <pc:docMk/>
            <pc:sldMk cId="2924687052" sldId="270"/>
            <ac:spMk id="22" creationId="{35E9085E-E730-4768-83D4-6CB7E9897153}"/>
          </ac:spMkLst>
        </pc:spChg>
        <pc:spChg chg="add del">
          <ac:chgData name="Shakir Sadiq" userId="4a446af224e95155" providerId="LiveId" clId="{4787B7C7-0A43-4294-AF0C-DAA817024029}" dt="2021-02-24T08:45:23.834" v="688"/>
          <ac:spMkLst>
            <pc:docMk/>
            <pc:sldMk cId="2924687052" sldId="270"/>
            <ac:spMk id="24" creationId="{973272FE-A474-4CAE-8CA2-BCC8B476C3F4}"/>
          </ac:spMkLst>
        </pc:spChg>
        <pc:spChg chg="add del">
          <ac:chgData name="Shakir Sadiq" userId="4a446af224e95155" providerId="LiveId" clId="{4787B7C7-0A43-4294-AF0C-DAA817024029}" dt="2021-02-24T08:45:23.834" v="688"/>
          <ac:spMkLst>
            <pc:docMk/>
            <pc:sldMk cId="2924687052" sldId="270"/>
            <ac:spMk id="26" creationId="{E07981EA-05A6-437C-88D7-B377B92B031D}"/>
          </ac:spMkLst>
        </pc:spChg>
        <pc:spChg chg="add del">
          <ac:chgData name="Shakir Sadiq" userId="4a446af224e95155" providerId="LiveId" clId="{4787B7C7-0A43-4294-AF0C-DAA817024029}" dt="2021-02-24T08:45:23.834" v="688"/>
          <ac:spMkLst>
            <pc:docMk/>
            <pc:sldMk cId="2924687052" sldId="270"/>
            <ac:spMk id="28" creationId="{15E3C750-986E-4769-B1AE-49289FBEE757}"/>
          </ac:spMkLst>
        </pc:spChg>
      </pc:sldChg>
      <pc:sldChg chg="addSp delSp modSp mod delDesignElem">
        <pc:chgData name="Shakir Sadiq" userId="4a446af224e95155" providerId="LiveId" clId="{4787B7C7-0A43-4294-AF0C-DAA817024029}" dt="2021-02-26T07:29:48.252" v="1492" actId="20577"/>
        <pc:sldMkLst>
          <pc:docMk/>
          <pc:sldMk cId="1642865259" sldId="271"/>
        </pc:sldMkLst>
        <pc:spChg chg="mod">
          <ac:chgData name="Shakir Sadiq" userId="4a446af224e95155" providerId="LiveId" clId="{4787B7C7-0A43-4294-AF0C-DAA817024029}" dt="2021-02-24T10:31:16.713" v="1190" actId="2711"/>
          <ac:spMkLst>
            <pc:docMk/>
            <pc:sldMk cId="1642865259" sldId="271"/>
            <ac:spMk id="2" creationId="{4F059D88-85B8-44C2-BDD9-9C747413F6A3}"/>
          </ac:spMkLst>
        </pc:spChg>
        <pc:spChg chg="mod">
          <ac:chgData name="Shakir Sadiq" userId="4a446af224e95155" providerId="LiveId" clId="{4787B7C7-0A43-4294-AF0C-DAA817024029}" dt="2021-02-26T07:29:48.252" v="1492" actId="20577"/>
          <ac:spMkLst>
            <pc:docMk/>
            <pc:sldMk cId="1642865259" sldId="271"/>
            <ac:spMk id="4" creationId="{0834F05A-082A-466E-AD86-4EA736FD71B9}"/>
          </ac:spMkLst>
        </pc:spChg>
        <pc:spChg chg="add del">
          <ac:chgData name="Shakir Sadiq" userId="4a446af224e95155" providerId="LiveId" clId="{4787B7C7-0A43-4294-AF0C-DAA817024029}" dt="2021-02-24T08:45:23.834" v="688"/>
          <ac:spMkLst>
            <pc:docMk/>
            <pc:sldMk cId="1642865259" sldId="271"/>
            <ac:spMk id="8" creationId="{88294908-8B00-4F58-BBBA-20F71A40AA9E}"/>
          </ac:spMkLst>
        </pc:spChg>
        <pc:spChg chg="add del">
          <ac:chgData name="Shakir Sadiq" userId="4a446af224e95155" providerId="LiveId" clId="{4787B7C7-0A43-4294-AF0C-DAA817024029}" dt="2021-02-24T08:45:23.834" v="688"/>
          <ac:spMkLst>
            <pc:docMk/>
            <pc:sldMk cId="1642865259" sldId="271"/>
            <ac:spMk id="10" creationId="{4364C879-1404-4203-8E9D-CC5DE0A621A2}"/>
          </ac:spMkLst>
        </pc:spChg>
        <pc:spChg chg="add del">
          <ac:chgData name="Shakir Sadiq" userId="4a446af224e95155" providerId="LiveId" clId="{4787B7C7-0A43-4294-AF0C-DAA817024029}" dt="2021-02-24T08:45:23.834" v="688"/>
          <ac:spMkLst>
            <pc:docMk/>
            <pc:sldMk cId="1642865259" sldId="271"/>
            <ac:spMk id="12" creationId="{84617302-4B0D-4351-A6BB-6F0930D943AC}"/>
          </ac:spMkLst>
        </pc:spChg>
        <pc:spChg chg="add del">
          <ac:chgData name="Shakir Sadiq" userId="4a446af224e95155" providerId="LiveId" clId="{4787B7C7-0A43-4294-AF0C-DAA817024029}" dt="2021-02-24T08:45:23.834" v="688"/>
          <ac:spMkLst>
            <pc:docMk/>
            <pc:sldMk cId="1642865259" sldId="271"/>
            <ac:spMk id="14" creationId="{DA2C7802-C2E0-4218-8F89-8DD7CCD2CD1C}"/>
          </ac:spMkLst>
        </pc:spChg>
        <pc:spChg chg="add del">
          <ac:chgData name="Shakir Sadiq" userId="4a446af224e95155" providerId="LiveId" clId="{4787B7C7-0A43-4294-AF0C-DAA817024029}" dt="2021-02-24T08:45:23.834" v="688"/>
          <ac:spMkLst>
            <pc:docMk/>
            <pc:sldMk cId="1642865259" sldId="271"/>
            <ac:spMk id="16" creationId="{A6D7111A-21E5-4EE9-8A78-10E5530F0116}"/>
          </ac:spMkLst>
        </pc:spChg>
        <pc:spChg chg="add del">
          <ac:chgData name="Shakir Sadiq" userId="4a446af224e95155" providerId="LiveId" clId="{4787B7C7-0A43-4294-AF0C-DAA817024029}" dt="2021-02-24T08:45:23.834" v="688"/>
          <ac:spMkLst>
            <pc:docMk/>
            <pc:sldMk cId="1642865259" sldId="271"/>
            <ac:spMk id="18" creationId="{A3969E80-A77B-49FC-9122-D89AFD5EE118}"/>
          </ac:spMkLst>
        </pc:spChg>
        <pc:spChg chg="add del">
          <ac:chgData name="Shakir Sadiq" userId="4a446af224e95155" providerId="LiveId" clId="{4787B7C7-0A43-4294-AF0C-DAA817024029}" dt="2021-02-24T08:45:23.834" v="688"/>
          <ac:spMkLst>
            <pc:docMk/>
            <pc:sldMk cId="1642865259" sldId="271"/>
            <ac:spMk id="20" creationId="{1849CA57-76BD-4CF2-80BA-D7A46A01B7B1}"/>
          </ac:spMkLst>
        </pc:spChg>
        <pc:spChg chg="add del">
          <ac:chgData name="Shakir Sadiq" userId="4a446af224e95155" providerId="LiveId" clId="{4787B7C7-0A43-4294-AF0C-DAA817024029}" dt="2021-02-24T08:45:23.834" v="688"/>
          <ac:spMkLst>
            <pc:docMk/>
            <pc:sldMk cId="1642865259" sldId="271"/>
            <ac:spMk id="22" creationId="{35E9085E-E730-4768-83D4-6CB7E9897153}"/>
          </ac:spMkLst>
        </pc:spChg>
        <pc:spChg chg="add del">
          <ac:chgData name="Shakir Sadiq" userId="4a446af224e95155" providerId="LiveId" clId="{4787B7C7-0A43-4294-AF0C-DAA817024029}" dt="2021-02-24T08:45:23.834" v="688"/>
          <ac:spMkLst>
            <pc:docMk/>
            <pc:sldMk cId="1642865259" sldId="271"/>
            <ac:spMk id="24" creationId="{973272FE-A474-4CAE-8CA2-BCC8B476C3F4}"/>
          </ac:spMkLst>
        </pc:spChg>
        <pc:spChg chg="add del">
          <ac:chgData name="Shakir Sadiq" userId="4a446af224e95155" providerId="LiveId" clId="{4787B7C7-0A43-4294-AF0C-DAA817024029}" dt="2021-02-24T08:45:23.834" v="688"/>
          <ac:spMkLst>
            <pc:docMk/>
            <pc:sldMk cId="1642865259" sldId="271"/>
            <ac:spMk id="26" creationId="{E07981EA-05A6-437C-88D7-B377B92B031D}"/>
          </ac:spMkLst>
        </pc:spChg>
        <pc:spChg chg="add del">
          <ac:chgData name="Shakir Sadiq" userId="4a446af224e95155" providerId="LiveId" clId="{4787B7C7-0A43-4294-AF0C-DAA817024029}" dt="2021-02-24T08:45:23.834" v="688"/>
          <ac:spMkLst>
            <pc:docMk/>
            <pc:sldMk cId="1642865259" sldId="271"/>
            <ac:spMk id="28" creationId="{15E3C750-986E-4769-B1AE-49289FBEE757}"/>
          </ac:spMkLst>
        </pc:spChg>
      </pc:sldChg>
      <pc:sldChg chg="addSp delSp modSp mod ord delDesignElem">
        <pc:chgData name="Shakir Sadiq" userId="4a446af224e95155" providerId="LiveId" clId="{4787B7C7-0A43-4294-AF0C-DAA817024029}" dt="2021-02-25T09:36:22.674" v="1228" actId="1036"/>
        <pc:sldMkLst>
          <pc:docMk/>
          <pc:sldMk cId="2827748931" sldId="272"/>
        </pc:sldMkLst>
        <pc:spChg chg="mod">
          <ac:chgData name="Shakir Sadiq" userId="4a446af224e95155" providerId="LiveId" clId="{4787B7C7-0A43-4294-AF0C-DAA817024029}" dt="2021-02-24T10:31:00.869" v="1189" actId="2711"/>
          <ac:spMkLst>
            <pc:docMk/>
            <pc:sldMk cId="2827748931" sldId="272"/>
            <ac:spMk id="2" creationId="{4F059D88-85B8-44C2-BDD9-9C747413F6A3}"/>
          </ac:spMkLst>
        </pc:spChg>
        <pc:spChg chg="add del mod">
          <ac:chgData name="Shakir Sadiq" userId="4a446af224e95155" providerId="LiveId" clId="{4787B7C7-0A43-4294-AF0C-DAA817024029}" dt="2021-02-24T08:56:50.875" v="872" actId="767"/>
          <ac:spMkLst>
            <pc:docMk/>
            <pc:sldMk cId="2827748931" sldId="272"/>
            <ac:spMk id="3" creationId="{12428CDB-F539-4AED-A09A-A90EC293D289}"/>
          </ac:spMkLst>
        </pc:spChg>
        <pc:spChg chg="mod">
          <ac:chgData name="Shakir Sadiq" userId="4a446af224e95155" providerId="LiveId" clId="{4787B7C7-0A43-4294-AF0C-DAA817024029}" dt="2021-02-24T10:43:21.833" v="1208" actId="1036"/>
          <ac:spMkLst>
            <pc:docMk/>
            <pc:sldMk cId="2827748931" sldId="272"/>
            <ac:spMk id="4" creationId="{0834F05A-082A-466E-AD86-4EA736FD71B9}"/>
          </ac:spMkLst>
        </pc:spChg>
        <pc:spChg chg="add del">
          <ac:chgData name="Shakir Sadiq" userId="4a446af224e95155" providerId="LiveId" clId="{4787B7C7-0A43-4294-AF0C-DAA817024029}" dt="2021-02-24T08:45:23.834" v="688"/>
          <ac:spMkLst>
            <pc:docMk/>
            <pc:sldMk cId="2827748931" sldId="272"/>
            <ac:spMk id="8" creationId="{88294908-8B00-4F58-BBBA-20F71A40AA9E}"/>
          </ac:spMkLst>
        </pc:spChg>
        <pc:spChg chg="add del">
          <ac:chgData name="Shakir Sadiq" userId="4a446af224e95155" providerId="LiveId" clId="{4787B7C7-0A43-4294-AF0C-DAA817024029}" dt="2021-02-24T08:45:23.834" v="688"/>
          <ac:spMkLst>
            <pc:docMk/>
            <pc:sldMk cId="2827748931" sldId="272"/>
            <ac:spMk id="10" creationId="{4364C879-1404-4203-8E9D-CC5DE0A621A2}"/>
          </ac:spMkLst>
        </pc:spChg>
        <pc:spChg chg="add del">
          <ac:chgData name="Shakir Sadiq" userId="4a446af224e95155" providerId="LiveId" clId="{4787B7C7-0A43-4294-AF0C-DAA817024029}" dt="2021-02-24T08:45:23.834" v="688"/>
          <ac:spMkLst>
            <pc:docMk/>
            <pc:sldMk cId="2827748931" sldId="272"/>
            <ac:spMk id="12" creationId="{84617302-4B0D-4351-A6BB-6F0930D943AC}"/>
          </ac:spMkLst>
        </pc:spChg>
        <pc:spChg chg="add del">
          <ac:chgData name="Shakir Sadiq" userId="4a446af224e95155" providerId="LiveId" clId="{4787B7C7-0A43-4294-AF0C-DAA817024029}" dt="2021-02-24T08:45:23.834" v="688"/>
          <ac:spMkLst>
            <pc:docMk/>
            <pc:sldMk cId="2827748931" sldId="272"/>
            <ac:spMk id="14" creationId="{DA2C7802-C2E0-4218-8F89-8DD7CCD2CD1C}"/>
          </ac:spMkLst>
        </pc:spChg>
        <pc:spChg chg="add del">
          <ac:chgData name="Shakir Sadiq" userId="4a446af224e95155" providerId="LiveId" clId="{4787B7C7-0A43-4294-AF0C-DAA817024029}" dt="2021-02-24T08:45:23.834" v="688"/>
          <ac:spMkLst>
            <pc:docMk/>
            <pc:sldMk cId="2827748931" sldId="272"/>
            <ac:spMk id="16" creationId="{A6D7111A-21E5-4EE9-8A78-10E5530F0116}"/>
          </ac:spMkLst>
        </pc:spChg>
        <pc:spChg chg="add del">
          <ac:chgData name="Shakir Sadiq" userId="4a446af224e95155" providerId="LiveId" clId="{4787B7C7-0A43-4294-AF0C-DAA817024029}" dt="2021-02-24T08:45:23.834" v="688"/>
          <ac:spMkLst>
            <pc:docMk/>
            <pc:sldMk cId="2827748931" sldId="272"/>
            <ac:spMk id="18" creationId="{A3969E80-A77B-49FC-9122-D89AFD5EE118}"/>
          </ac:spMkLst>
        </pc:spChg>
        <pc:spChg chg="add del">
          <ac:chgData name="Shakir Sadiq" userId="4a446af224e95155" providerId="LiveId" clId="{4787B7C7-0A43-4294-AF0C-DAA817024029}" dt="2021-02-24T08:45:23.834" v="688"/>
          <ac:spMkLst>
            <pc:docMk/>
            <pc:sldMk cId="2827748931" sldId="272"/>
            <ac:spMk id="20" creationId="{1849CA57-76BD-4CF2-80BA-D7A46A01B7B1}"/>
          </ac:spMkLst>
        </pc:spChg>
        <pc:spChg chg="add del">
          <ac:chgData name="Shakir Sadiq" userId="4a446af224e95155" providerId="LiveId" clId="{4787B7C7-0A43-4294-AF0C-DAA817024029}" dt="2021-02-24T08:45:23.834" v="688"/>
          <ac:spMkLst>
            <pc:docMk/>
            <pc:sldMk cId="2827748931" sldId="272"/>
            <ac:spMk id="22" creationId="{35E9085E-E730-4768-83D4-6CB7E9897153}"/>
          </ac:spMkLst>
        </pc:spChg>
        <pc:spChg chg="add del">
          <ac:chgData name="Shakir Sadiq" userId="4a446af224e95155" providerId="LiveId" clId="{4787B7C7-0A43-4294-AF0C-DAA817024029}" dt="2021-02-24T08:45:23.834" v="688"/>
          <ac:spMkLst>
            <pc:docMk/>
            <pc:sldMk cId="2827748931" sldId="272"/>
            <ac:spMk id="24" creationId="{973272FE-A474-4CAE-8CA2-BCC8B476C3F4}"/>
          </ac:spMkLst>
        </pc:spChg>
        <pc:spChg chg="add del">
          <ac:chgData name="Shakir Sadiq" userId="4a446af224e95155" providerId="LiveId" clId="{4787B7C7-0A43-4294-AF0C-DAA817024029}" dt="2021-02-24T08:45:23.834" v="688"/>
          <ac:spMkLst>
            <pc:docMk/>
            <pc:sldMk cId="2827748931" sldId="272"/>
            <ac:spMk id="26" creationId="{E07981EA-05A6-437C-88D7-B377B92B031D}"/>
          </ac:spMkLst>
        </pc:spChg>
        <pc:spChg chg="add del">
          <ac:chgData name="Shakir Sadiq" userId="4a446af224e95155" providerId="LiveId" clId="{4787B7C7-0A43-4294-AF0C-DAA817024029}" dt="2021-02-24T08:45:23.834" v="688"/>
          <ac:spMkLst>
            <pc:docMk/>
            <pc:sldMk cId="2827748931" sldId="272"/>
            <ac:spMk id="28" creationId="{15E3C750-986E-4769-B1AE-49289FBEE757}"/>
          </ac:spMkLst>
        </pc:spChg>
        <pc:cxnChg chg="mod">
          <ac:chgData name="Shakir Sadiq" userId="4a446af224e95155" providerId="LiveId" clId="{4787B7C7-0A43-4294-AF0C-DAA817024029}" dt="2021-02-25T09:36:22.674" v="1228" actId="1036"/>
          <ac:cxnSpMkLst>
            <pc:docMk/>
            <pc:sldMk cId="2827748931" sldId="272"/>
            <ac:cxnSpMk id="11" creationId="{213A50CE-1813-42F4-9693-2F220BE3FC01}"/>
          </ac:cxnSpMkLst>
        </pc:cxnChg>
      </pc:sldChg>
      <pc:sldChg chg="addSp delSp modSp mod delDesignElem">
        <pc:chgData name="Shakir Sadiq" userId="4a446af224e95155" providerId="LiveId" clId="{4787B7C7-0A43-4294-AF0C-DAA817024029}" dt="2021-02-24T10:31:22.789" v="1191" actId="2711"/>
        <pc:sldMkLst>
          <pc:docMk/>
          <pc:sldMk cId="3583507196" sldId="273"/>
        </pc:sldMkLst>
        <pc:spChg chg="mod">
          <ac:chgData name="Shakir Sadiq" userId="4a446af224e95155" providerId="LiveId" clId="{4787B7C7-0A43-4294-AF0C-DAA817024029}" dt="2021-02-24T10:31:22.789" v="1191" actId="2711"/>
          <ac:spMkLst>
            <pc:docMk/>
            <pc:sldMk cId="3583507196" sldId="273"/>
            <ac:spMk id="2" creationId="{4F059D88-85B8-44C2-BDD9-9C747413F6A3}"/>
          </ac:spMkLst>
        </pc:spChg>
        <pc:spChg chg="add del mod">
          <ac:chgData name="Shakir Sadiq" userId="4a446af224e95155" providerId="LiveId" clId="{4787B7C7-0A43-4294-AF0C-DAA817024029}" dt="2021-02-24T08:42:22.776" v="610" actId="21"/>
          <ac:spMkLst>
            <pc:docMk/>
            <pc:sldMk cId="3583507196" sldId="273"/>
            <ac:spMk id="3" creationId="{AE6D2EAF-E774-4D5E-B894-EF8480B98195}"/>
          </ac:spMkLst>
        </pc:spChg>
        <pc:spChg chg="mod">
          <ac:chgData name="Shakir Sadiq" userId="4a446af224e95155" providerId="LiveId" clId="{4787B7C7-0A43-4294-AF0C-DAA817024029}" dt="2021-02-24T09:57:43.882" v="896" actId="1076"/>
          <ac:spMkLst>
            <pc:docMk/>
            <pc:sldMk cId="3583507196" sldId="273"/>
            <ac:spMk id="4" creationId="{0834F05A-082A-466E-AD86-4EA736FD71B9}"/>
          </ac:spMkLst>
        </pc:spChg>
        <pc:spChg chg="add del mod">
          <ac:chgData name="Shakir Sadiq" userId="4a446af224e95155" providerId="LiveId" clId="{4787B7C7-0A43-4294-AF0C-DAA817024029}" dt="2021-02-24T08:42:31.202" v="611" actId="21"/>
          <ac:spMkLst>
            <pc:docMk/>
            <pc:sldMk cId="3583507196" sldId="273"/>
            <ac:spMk id="5" creationId="{4C16C36D-3DA4-4EED-9AA7-12E6804B9712}"/>
          </ac:spMkLst>
        </pc:spChg>
        <pc:spChg chg="add del">
          <ac:chgData name="Shakir Sadiq" userId="4a446af224e95155" providerId="LiveId" clId="{4787B7C7-0A43-4294-AF0C-DAA817024029}" dt="2021-02-24T08:45:23.834" v="688"/>
          <ac:spMkLst>
            <pc:docMk/>
            <pc:sldMk cId="3583507196" sldId="273"/>
            <ac:spMk id="8" creationId="{88294908-8B00-4F58-BBBA-20F71A40AA9E}"/>
          </ac:spMkLst>
        </pc:spChg>
        <pc:spChg chg="add del">
          <ac:chgData name="Shakir Sadiq" userId="4a446af224e95155" providerId="LiveId" clId="{4787B7C7-0A43-4294-AF0C-DAA817024029}" dt="2021-02-24T08:45:23.834" v="688"/>
          <ac:spMkLst>
            <pc:docMk/>
            <pc:sldMk cId="3583507196" sldId="273"/>
            <ac:spMk id="10" creationId="{4364C879-1404-4203-8E9D-CC5DE0A621A2}"/>
          </ac:spMkLst>
        </pc:spChg>
        <pc:spChg chg="add del">
          <ac:chgData name="Shakir Sadiq" userId="4a446af224e95155" providerId="LiveId" clId="{4787B7C7-0A43-4294-AF0C-DAA817024029}" dt="2021-02-24T08:45:23.834" v="688"/>
          <ac:spMkLst>
            <pc:docMk/>
            <pc:sldMk cId="3583507196" sldId="273"/>
            <ac:spMk id="12" creationId="{84617302-4B0D-4351-A6BB-6F0930D943AC}"/>
          </ac:spMkLst>
        </pc:spChg>
        <pc:spChg chg="add del">
          <ac:chgData name="Shakir Sadiq" userId="4a446af224e95155" providerId="LiveId" clId="{4787B7C7-0A43-4294-AF0C-DAA817024029}" dt="2021-02-24T08:45:23.834" v="688"/>
          <ac:spMkLst>
            <pc:docMk/>
            <pc:sldMk cId="3583507196" sldId="273"/>
            <ac:spMk id="14" creationId="{DA2C7802-C2E0-4218-8F89-8DD7CCD2CD1C}"/>
          </ac:spMkLst>
        </pc:spChg>
        <pc:spChg chg="add del">
          <ac:chgData name="Shakir Sadiq" userId="4a446af224e95155" providerId="LiveId" clId="{4787B7C7-0A43-4294-AF0C-DAA817024029}" dt="2021-02-24T08:45:23.834" v="688"/>
          <ac:spMkLst>
            <pc:docMk/>
            <pc:sldMk cId="3583507196" sldId="273"/>
            <ac:spMk id="16" creationId="{A6D7111A-21E5-4EE9-8A78-10E5530F0116}"/>
          </ac:spMkLst>
        </pc:spChg>
        <pc:spChg chg="add del">
          <ac:chgData name="Shakir Sadiq" userId="4a446af224e95155" providerId="LiveId" clId="{4787B7C7-0A43-4294-AF0C-DAA817024029}" dt="2021-02-24T08:45:23.834" v="688"/>
          <ac:spMkLst>
            <pc:docMk/>
            <pc:sldMk cId="3583507196" sldId="273"/>
            <ac:spMk id="18" creationId="{A3969E80-A77B-49FC-9122-D89AFD5EE118}"/>
          </ac:spMkLst>
        </pc:spChg>
        <pc:spChg chg="add del">
          <ac:chgData name="Shakir Sadiq" userId="4a446af224e95155" providerId="LiveId" clId="{4787B7C7-0A43-4294-AF0C-DAA817024029}" dt="2021-02-24T08:45:23.834" v="688"/>
          <ac:spMkLst>
            <pc:docMk/>
            <pc:sldMk cId="3583507196" sldId="273"/>
            <ac:spMk id="20" creationId="{1849CA57-76BD-4CF2-80BA-D7A46A01B7B1}"/>
          </ac:spMkLst>
        </pc:spChg>
        <pc:spChg chg="add del">
          <ac:chgData name="Shakir Sadiq" userId="4a446af224e95155" providerId="LiveId" clId="{4787B7C7-0A43-4294-AF0C-DAA817024029}" dt="2021-02-24T08:45:23.834" v="688"/>
          <ac:spMkLst>
            <pc:docMk/>
            <pc:sldMk cId="3583507196" sldId="273"/>
            <ac:spMk id="22" creationId="{35E9085E-E730-4768-83D4-6CB7E9897153}"/>
          </ac:spMkLst>
        </pc:spChg>
        <pc:spChg chg="add del">
          <ac:chgData name="Shakir Sadiq" userId="4a446af224e95155" providerId="LiveId" clId="{4787B7C7-0A43-4294-AF0C-DAA817024029}" dt="2021-02-24T08:45:23.834" v="688"/>
          <ac:spMkLst>
            <pc:docMk/>
            <pc:sldMk cId="3583507196" sldId="273"/>
            <ac:spMk id="24" creationId="{973272FE-A474-4CAE-8CA2-BCC8B476C3F4}"/>
          </ac:spMkLst>
        </pc:spChg>
        <pc:spChg chg="add del">
          <ac:chgData name="Shakir Sadiq" userId="4a446af224e95155" providerId="LiveId" clId="{4787B7C7-0A43-4294-AF0C-DAA817024029}" dt="2021-02-24T08:45:23.834" v="688"/>
          <ac:spMkLst>
            <pc:docMk/>
            <pc:sldMk cId="3583507196" sldId="273"/>
            <ac:spMk id="26" creationId="{E07981EA-05A6-437C-88D7-B377B92B031D}"/>
          </ac:spMkLst>
        </pc:spChg>
        <pc:spChg chg="add del">
          <ac:chgData name="Shakir Sadiq" userId="4a446af224e95155" providerId="LiveId" clId="{4787B7C7-0A43-4294-AF0C-DAA817024029}" dt="2021-02-24T08:45:23.834" v="688"/>
          <ac:spMkLst>
            <pc:docMk/>
            <pc:sldMk cId="3583507196" sldId="273"/>
            <ac:spMk id="28" creationId="{15E3C750-986E-4769-B1AE-49289FBEE757}"/>
          </ac:spMkLst>
        </pc:spChg>
        <pc:cxnChg chg="mod">
          <ac:chgData name="Shakir Sadiq" userId="4a446af224e95155" providerId="LiveId" clId="{4787B7C7-0A43-4294-AF0C-DAA817024029}" dt="2021-02-24T09:57:46.731" v="897" actId="1076"/>
          <ac:cxnSpMkLst>
            <pc:docMk/>
            <pc:sldMk cId="3583507196" sldId="273"/>
            <ac:cxnSpMk id="7" creationId="{237F15B6-024C-4557-BF84-53DB292F55A3}"/>
          </ac:cxnSpMkLst>
        </pc:cxnChg>
        <pc:cxnChg chg="del">
          <ac:chgData name="Shakir Sadiq" userId="4a446af224e95155" providerId="LiveId" clId="{4787B7C7-0A43-4294-AF0C-DAA817024029}" dt="2021-02-24T08:42:37.455" v="612" actId="21"/>
          <ac:cxnSpMkLst>
            <pc:docMk/>
            <pc:sldMk cId="3583507196" sldId="273"/>
            <ac:cxnSpMk id="19" creationId="{74D34B1B-720C-4A54-ADC5-6D41D70A3928}"/>
          </ac:cxnSpMkLst>
        </pc:cxnChg>
        <pc:cxnChg chg="del">
          <ac:chgData name="Shakir Sadiq" userId="4a446af224e95155" providerId="LiveId" clId="{4787B7C7-0A43-4294-AF0C-DAA817024029}" dt="2021-02-24T08:42:37.455" v="612" actId="21"/>
          <ac:cxnSpMkLst>
            <pc:docMk/>
            <pc:sldMk cId="3583507196" sldId="273"/>
            <ac:cxnSpMk id="31" creationId="{7DBC471C-00AD-44F7-A269-678BE210673D}"/>
          </ac:cxnSpMkLst>
        </pc:cxnChg>
        <pc:cxnChg chg="del">
          <ac:chgData name="Shakir Sadiq" userId="4a446af224e95155" providerId="LiveId" clId="{4787B7C7-0A43-4294-AF0C-DAA817024029}" dt="2021-02-24T08:42:37.455" v="612" actId="21"/>
          <ac:cxnSpMkLst>
            <pc:docMk/>
            <pc:sldMk cId="3583507196" sldId="273"/>
            <ac:cxnSpMk id="32" creationId="{EB2B720B-7B5A-44ED-AD73-2CCB9DDB28AA}"/>
          </ac:cxnSpMkLst>
        </pc:cxnChg>
        <pc:cxnChg chg="del">
          <ac:chgData name="Shakir Sadiq" userId="4a446af224e95155" providerId="LiveId" clId="{4787B7C7-0A43-4294-AF0C-DAA817024029}" dt="2021-02-24T08:42:37.455" v="612" actId="21"/>
          <ac:cxnSpMkLst>
            <pc:docMk/>
            <pc:sldMk cId="3583507196" sldId="273"/>
            <ac:cxnSpMk id="33" creationId="{75D2D710-27E3-4936-B2E0-D250867F381F}"/>
          </ac:cxnSpMkLst>
        </pc:cxnChg>
        <pc:cxnChg chg="del">
          <ac:chgData name="Shakir Sadiq" userId="4a446af224e95155" providerId="LiveId" clId="{4787B7C7-0A43-4294-AF0C-DAA817024029}" dt="2021-02-24T08:42:37.455" v="612" actId="21"/>
          <ac:cxnSpMkLst>
            <pc:docMk/>
            <pc:sldMk cId="3583507196" sldId="273"/>
            <ac:cxnSpMk id="34" creationId="{ABD88060-F8DC-4385-8979-7C770FCB7FF9}"/>
          </ac:cxnSpMkLst>
        </pc:cxnChg>
        <pc:cxnChg chg="del">
          <ac:chgData name="Shakir Sadiq" userId="4a446af224e95155" providerId="LiveId" clId="{4787B7C7-0A43-4294-AF0C-DAA817024029}" dt="2021-02-24T08:42:58.015" v="623" actId="21"/>
          <ac:cxnSpMkLst>
            <pc:docMk/>
            <pc:sldMk cId="3583507196" sldId="273"/>
            <ac:cxnSpMk id="35" creationId="{F0E8F757-AB37-4BAB-B111-B2E81A6FE7A1}"/>
          </ac:cxnSpMkLst>
        </pc:cxnChg>
      </pc:sldChg>
      <pc:sldChg chg="addSp delSp modSp mod delDesignElem">
        <pc:chgData name="Shakir Sadiq" userId="4a446af224e95155" providerId="LiveId" clId="{4787B7C7-0A43-4294-AF0C-DAA817024029}" dt="2021-02-24T10:44:41.264" v="1215" actId="1076"/>
        <pc:sldMkLst>
          <pc:docMk/>
          <pc:sldMk cId="2060205344" sldId="274"/>
        </pc:sldMkLst>
        <pc:spChg chg="mod">
          <ac:chgData name="Shakir Sadiq" userId="4a446af224e95155" providerId="LiveId" clId="{4787B7C7-0A43-4294-AF0C-DAA817024029}" dt="2021-02-24T10:31:34.918" v="1193" actId="2711"/>
          <ac:spMkLst>
            <pc:docMk/>
            <pc:sldMk cId="2060205344" sldId="274"/>
            <ac:spMk id="2" creationId="{4F059D88-85B8-44C2-BDD9-9C747413F6A3}"/>
          </ac:spMkLst>
        </pc:spChg>
        <pc:spChg chg="mod">
          <ac:chgData name="Shakir Sadiq" userId="4a446af224e95155" providerId="LiveId" clId="{4787B7C7-0A43-4294-AF0C-DAA817024029}" dt="2021-02-24T10:44:41.264" v="1215" actId="1076"/>
          <ac:spMkLst>
            <pc:docMk/>
            <pc:sldMk cId="2060205344" sldId="274"/>
            <ac:spMk id="4" creationId="{0834F05A-082A-466E-AD86-4EA736FD71B9}"/>
          </ac:spMkLst>
        </pc:spChg>
        <pc:spChg chg="add del">
          <ac:chgData name="Shakir Sadiq" userId="4a446af224e95155" providerId="LiveId" clId="{4787B7C7-0A43-4294-AF0C-DAA817024029}" dt="2021-02-24T08:45:23.834" v="688"/>
          <ac:spMkLst>
            <pc:docMk/>
            <pc:sldMk cId="2060205344" sldId="274"/>
            <ac:spMk id="8" creationId="{88294908-8B00-4F58-BBBA-20F71A40AA9E}"/>
          </ac:spMkLst>
        </pc:spChg>
        <pc:spChg chg="add del">
          <ac:chgData name="Shakir Sadiq" userId="4a446af224e95155" providerId="LiveId" clId="{4787B7C7-0A43-4294-AF0C-DAA817024029}" dt="2021-02-24T08:45:23.834" v="688"/>
          <ac:spMkLst>
            <pc:docMk/>
            <pc:sldMk cId="2060205344" sldId="274"/>
            <ac:spMk id="10" creationId="{4364C879-1404-4203-8E9D-CC5DE0A621A2}"/>
          </ac:spMkLst>
        </pc:spChg>
        <pc:spChg chg="add del">
          <ac:chgData name="Shakir Sadiq" userId="4a446af224e95155" providerId="LiveId" clId="{4787B7C7-0A43-4294-AF0C-DAA817024029}" dt="2021-02-24T08:45:23.834" v="688"/>
          <ac:spMkLst>
            <pc:docMk/>
            <pc:sldMk cId="2060205344" sldId="274"/>
            <ac:spMk id="12" creationId="{84617302-4B0D-4351-A6BB-6F0930D943AC}"/>
          </ac:spMkLst>
        </pc:spChg>
        <pc:spChg chg="add del">
          <ac:chgData name="Shakir Sadiq" userId="4a446af224e95155" providerId="LiveId" clId="{4787B7C7-0A43-4294-AF0C-DAA817024029}" dt="2021-02-24T08:45:23.834" v="688"/>
          <ac:spMkLst>
            <pc:docMk/>
            <pc:sldMk cId="2060205344" sldId="274"/>
            <ac:spMk id="14" creationId="{DA2C7802-C2E0-4218-8F89-8DD7CCD2CD1C}"/>
          </ac:spMkLst>
        </pc:spChg>
        <pc:spChg chg="add del">
          <ac:chgData name="Shakir Sadiq" userId="4a446af224e95155" providerId="LiveId" clId="{4787B7C7-0A43-4294-AF0C-DAA817024029}" dt="2021-02-24T08:45:23.834" v="688"/>
          <ac:spMkLst>
            <pc:docMk/>
            <pc:sldMk cId="2060205344" sldId="274"/>
            <ac:spMk id="16" creationId="{A6D7111A-21E5-4EE9-8A78-10E5530F0116}"/>
          </ac:spMkLst>
        </pc:spChg>
        <pc:spChg chg="add del">
          <ac:chgData name="Shakir Sadiq" userId="4a446af224e95155" providerId="LiveId" clId="{4787B7C7-0A43-4294-AF0C-DAA817024029}" dt="2021-02-24T08:45:23.834" v="688"/>
          <ac:spMkLst>
            <pc:docMk/>
            <pc:sldMk cId="2060205344" sldId="274"/>
            <ac:spMk id="18" creationId="{A3969E80-A77B-49FC-9122-D89AFD5EE118}"/>
          </ac:spMkLst>
        </pc:spChg>
        <pc:spChg chg="add del">
          <ac:chgData name="Shakir Sadiq" userId="4a446af224e95155" providerId="LiveId" clId="{4787B7C7-0A43-4294-AF0C-DAA817024029}" dt="2021-02-24T08:45:23.834" v="688"/>
          <ac:spMkLst>
            <pc:docMk/>
            <pc:sldMk cId="2060205344" sldId="274"/>
            <ac:spMk id="20" creationId="{1849CA57-76BD-4CF2-80BA-D7A46A01B7B1}"/>
          </ac:spMkLst>
        </pc:spChg>
        <pc:spChg chg="add del">
          <ac:chgData name="Shakir Sadiq" userId="4a446af224e95155" providerId="LiveId" clId="{4787B7C7-0A43-4294-AF0C-DAA817024029}" dt="2021-02-24T08:45:23.834" v="688"/>
          <ac:spMkLst>
            <pc:docMk/>
            <pc:sldMk cId="2060205344" sldId="274"/>
            <ac:spMk id="22" creationId="{35E9085E-E730-4768-83D4-6CB7E9897153}"/>
          </ac:spMkLst>
        </pc:spChg>
        <pc:spChg chg="add del">
          <ac:chgData name="Shakir Sadiq" userId="4a446af224e95155" providerId="LiveId" clId="{4787B7C7-0A43-4294-AF0C-DAA817024029}" dt="2021-02-24T08:45:23.834" v="688"/>
          <ac:spMkLst>
            <pc:docMk/>
            <pc:sldMk cId="2060205344" sldId="274"/>
            <ac:spMk id="24" creationId="{973272FE-A474-4CAE-8CA2-BCC8B476C3F4}"/>
          </ac:spMkLst>
        </pc:spChg>
        <pc:spChg chg="add del">
          <ac:chgData name="Shakir Sadiq" userId="4a446af224e95155" providerId="LiveId" clId="{4787B7C7-0A43-4294-AF0C-DAA817024029}" dt="2021-02-24T08:45:23.834" v="688"/>
          <ac:spMkLst>
            <pc:docMk/>
            <pc:sldMk cId="2060205344" sldId="274"/>
            <ac:spMk id="26" creationId="{E07981EA-05A6-437C-88D7-B377B92B031D}"/>
          </ac:spMkLst>
        </pc:spChg>
        <pc:spChg chg="add del">
          <ac:chgData name="Shakir Sadiq" userId="4a446af224e95155" providerId="LiveId" clId="{4787B7C7-0A43-4294-AF0C-DAA817024029}" dt="2021-02-24T08:45:23.834" v="688"/>
          <ac:spMkLst>
            <pc:docMk/>
            <pc:sldMk cId="2060205344" sldId="274"/>
            <ac:spMk id="28" creationId="{15E3C750-986E-4769-B1AE-49289FBEE757}"/>
          </ac:spMkLst>
        </pc:spChg>
      </pc:sldChg>
      <pc:sldChg chg="addSp delSp modSp mod delDesignElem">
        <pc:chgData name="Shakir Sadiq" userId="4a446af224e95155" providerId="LiveId" clId="{4787B7C7-0A43-4294-AF0C-DAA817024029}" dt="2021-02-24T10:31:40.005" v="1194" actId="2711"/>
        <pc:sldMkLst>
          <pc:docMk/>
          <pc:sldMk cId="4254309646" sldId="275"/>
        </pc:sldMkLst>
        <pc:spChg chg="mod">
          <ac:chgData name="Shakir Sadiq" userId="4a446af224e95155" providerId="LiveId" clId="{4787B7C7-0A43-4294-AF0C-DAA817024029}" dt="2021-02-24T10:31:40.005" v="1194" actId="2711"/>
          <ac:spMkLst>
            <pc:docMk/>
            <pc:sldMk cId="4254309646" sldId="275"/>
            <ac:spMk id="2" creationId="{4F059D88-85B8-44C2-BDD9-9C747413F6A3}"/>
          </ac:spMkLst>
        </pc:spChg>
        <pc:spChg chg="add del">
          <ac:chgData name="Shakir Sadiq" userId="4a446af224e95155" providerId="LiveId" clId="{4787B7C7-0A43-4294-AF0C-DAA817024029}" dt="2021-02-24T08:45:23.834" v="688"/>
          <ac:spMkLst>
            <pc:docMk/>
            <pc:sldMk cId="4254309646" sldId="275"/>
            <ac:spMk id="8" creationId="{88294908-8B00-4F58-BBBA-20F71A40AA9E}"/>
          </ac:spMkLst>
        </pc:spChg>
        <pc:spChg chg="add del">
          <ac:chgData name="Shakir Sadiq" userId="4a446af224e95155" providerId="LiveId" clId="{4787B7C7-0A43-4294-AF0C-DAA817024029}" dt="2021-02-24T08:45:23.834" v="688"/>
          <ac:spMkLst>
            <pc:docMk/>
            <pc:sldMk cId="4254309646" sldId="275"/>
            <ac:spMk id="10" creationId="{4364C879-1404-4203-8E9D-CC5DE0A621A2}"/>
          </ac:spMkLst>
        </pc:spChg>
        <pc:spChg chg="add del">
          <ac:chgData name="Shakir Sadiq" userId="4a446af224e95155" providerId="LiveId" clId="{4787B7C7-0A43-4294-AF0C-DAA817024029}" dt="2021-02-24T08:45:23.834" v="688"/>
          <ac:spMkLst>
            <pc:docMk/>
            <pc:sldMk cId="4254309646" sldId="275"/>
            <ac:spMk id="12" creationId="{84617302-4B0D-4351-A6BB-6F0930D943AC}"/>
          </ac:spMkLst>
        </pc:spChg>
        <pc:spChg chg="add del">
          <ac:chgData name="Shakir Sadiq" userId="4a446af224e95155" providerId="LiveId" clId="{4787B7C7-0A43-4294-AF0C-DAA817024029}" dt="2021-02-24T08:45:23.834" v="688"/>
          <ac:spMkLst>
            <pc:docMk/>
            <pc:sldMk cId="4254309646" sldId="275"/>
            <ac:spMk id="14" creationId="{DA2C7802-C2E0-4218-8F89-8DD7CCD2CD1C}"/>
          </ac:spMkLst>
        </pc:spChg>
        <pc:spChg chg="add del">
          <ac:chgData name="Shakir Sadiq" userId="4a446af224e95155" providerId="LiveId" clId="{4787B7C7-0A43-4294-AF0C-DAA817024029}" dt="2021-02-24T08:45:23.834" v="688"/>
          <ac:spMkLst>
            <pc:docMk/>
            <pc:sldMk cId="4254309646" sldId="275"/>
            <ac:spMk id="16" creationId="{A6D7111A-21E5-4EE9-8A78-10E5530F0116}"/>
          </ac:spMkLst>
        </pc:spChg>
        <pc:spChg chg="add del">
          <ac:chgData name="Shakir Sadiq" userId="4a446af224e95155" providerId="LiveId" clId="{4787B7C7-0A43-4294-AF0C-DAA817024029}" dt="2021-02-24T08:45:23.834" v="688"/>
          <ac:spMkLst>
            <pc:docMk/>
            <pc:sldMk cId="4254309646" sldId="275"/>
            <ac:spMk id="18" creationId="{A3969E80-A77B-49FC-9122-D89AFD5EE118}"/>
          </ac:spMkLst>
        </pc:spChg>
        <pc:spChg chg="add del">
          <ac:chgData name="Shakir Sadiq" userId="4a446af224e95155" providerId="LiveId" clId="{4787B7C7-0A43-4294-AF0C-DAA817024029}" dt="2021-02-24T08:45:23.834" v="688"/>
          <ac:spMkLst>
            <pc:docMk/>
            <pc:sldMk cId="4254309646" sldId="275"/>
            <ac:spMk id="20" creationId="{1849CA57-76BD-4CF2-80BA-D7A46A01B7B1}"/>
          </ac:spMkLst>
        </pc:spChg>
        <pc:spChg chg="add del">
          <ac:chgData name="Shakir Sadiq" userId="4a446af224e95155" providerId="LiveId" clId="{4787B7C7-0A43-4294-AF0C-DAA817024029}" dt="2021-02-24T08:45:23.834" v="688"/>
          <ac:spMkLst>
            <pc:docMk/>
            <pc:sldMk cId="4254309646" sldId="275"/>
            <ac:spMk id="22" creationId="{35E9085E-E730-4768-83D4-6CB7E9897153}"/>
          </ac:spMkLst>
        </pc:spChg>
        <pc:spChg chg="add del">
          <ac:chgData name="Shakir Sadiq" userId="4a446af224e95155" providerId="LiveId" clId="{4787B7C7-0A43-4294-AF0C-DAA817024029}" dt="2021-02-24T08:45:23.834" v="688"/>
          <ac:spMkLst>
            <pc:docMk/>
            <pc:sldMk cId="4254309646" sldId="275"/>
            <ac:spMk id="24" creationId="{973272FE-A474-4CAE-8CA2-BCC8B476C3F4}"/>
          </ac:spMkLst>
        </pc:spChg>
        <pc:spChg chg="add del">
          <ac:chgData name="Shakir Sadiq" userId="4a446af224e95155" providerId="LiveId" clId="{4787B7C7-0A43-4294-AF0C-DAA817024029}" dt="2021-02-24T08:45:23.834" v="688"/>
          <ac:spMkLst>
            <pc:docMk/>
            <pc:sldMk cId="4254309646" sldId="275"/>
            <ac:spMk id="26" creationId="{E07981EA-05A6-437C-88D7-B377B92B031D}"/>
          </ac:spMkLst>
        </pc:spChg>
        <pc:spChg chg="add del">
          <ac:chgData name="Shakir Sadiq" userId="4a446af224e95155" providerId="LiveId" clId="{4787B7C7-0A43-4294-AF0C-DAA817024029}" dt="2021-02-24T08:45:23.834" v="688"/>
          <ac:spMkLst>
            <pc:docMk/>
            <pc:sldMk cId="4254309646" sldId="275"/>
            <ac:spMk id="28" creationId="{15E3C750-986E-4769-B1AE-49289FBEE757}"/>
          </ac:spMkLst>
        </pc:spChg>
      </pc:sldChg>
      <pc:sldChg chg="addSp delSp modSp mod delDesignElem">
        <pc:chgData name="Shakir Sadiq" userId="4a446af224e95155" providerId="LiveId" clId="{4787B7C7-0A43-4294-AF0C-DAA817024029}" dt="2021-02-25T18:51:58.064" v="1247" actId="20577"/>
        <pc:sldMkLst>
          <pc:docMk/>
          <pc:sldMk cId="3797914070" sldId="276"/>
        </pc:sldMkLst>
        <pc:spChg chg="mod">
          <ac:chgData name="Shakir Sadiq" userId="4a446af224e95155" providerId="LiveId" clId="{4787B7C7-0A43-4294-AF0C-DAA817024029}" dt="2021-02-24T10:16:12.560" v="1020" actId="1076"/>
          <ac:spMkLst>
            <pc:docMk/>
            <pc:sldMk cId="3797914070" sldId="276"/>
            <ac:spMk id="2" creationId="{4F059D88-85B8-44C2-BDD9-9C747413F6A3}"/>
          </ac:spMkLst>
        </pc:spChg>
        <pc:spChg chg="add mod">
          <ac:chgData name="Shakir Sadiq" userId="4a446af224e95155" providerId="LiveId" clId="{4787B7C7-0A43-4294-AF0C-DAA817024029}" dt="2021-02-25T18:51:58.064" v="1247" actId="20577"/>
          <ac:spMkLst>
            <pc:docMk/>
            <pc:sldMk cId="3797914070" sldId="276"/>
            <ac:spMk id="3" creationId="{197D8719-C491-4FB4-BBDD-BEEE2B604CC0}"/>
          </ac:spMkLst>
        </pc:spChg>
        <pc:spChg chg="add del">
          <ac:chgData name="Shakir Sadiq" userId="4a446af224e95155" providerId="LiveId" clId="{4787B7C7-0A43-4294-AF0C-DAA817024029}" dt="2021-02-24T08:45:23.834" v="688"/>
          <ac:spMkLst>
            <pc:docMk/>
            <pc:sldMk cId="3797914070" sldId="276"/>
            <ac:spMk id="8" creationId="{88294908-8B00-4F58-BBBA-20F71A40AA9E}"/>
          </ac:spMkLst>
        </pc:spChg>
        <pc:spChg chg="add del">
          <ac:chgData name="Shakir Sadiq" userId="4a446af224e95155" providerId="LiveId" clId="{4787B7C7-0A43-4294-AF0C-DAA817024029}" dt="2021-02-24T08:45:23.834" v="688"/>
          <ac:spMkLst>
            <pc:docMk/>
            <pc:sldMk cId="3797914070" sldId="276"/>
            <ac:spMk id="10" creationId="{4364C879-1404-4203-8E9D-CC5DE0A621A2}"/>
          </ac:spMkLst>
        </pc:spChg>
        <pc:spChg chg="add del">
          <ac:chgData name="Shakir Sadiq" userId="4a446af224e95155" providerId="LiveId" clId="{4787B7C7-0A43-4294-AF0C-DAA817024029}" dt="2021-02-24T08:45:23.834" v="688"/>
          <ac:spMkLst>
            <pc:docMk/>
            <pc:sldMk cId="3797914070" sldId="276"/>
            <ac:spMk id="12" creationId="{84617302-4B0D-4351-A6BB-6F0930D943AC}"/>
          </ac:spMkLst>
        </pc:spChg>
        <pc:spChg chg="add del">
          <ac:chgData name="Shakir Sadiq" userId="4a446af224e95155" providerId="LiveId" clId="{4787B7C7-0A43-4294-AF0C-DAA817024029}" dt="2021-02-24T08:45:23.834" v="688"/>
          <ac:spMkLst>
            <pc:docMk/>
            <pc:sldMk cId="3797914070" sldId="276"/>
            <ac:spMk id="14" creationId="{DA2C7802-C2E0-4218-8F89-8DD7CCD2CD1C}"/>
          </ac:spMkLst>
        </pc:spChg>
        <pc:spChg chg="add del">
          <ac:chgData name="Shakir Sadiq" userId="4a446af224e95155" providerId="LiveId" clId="{4787B7C7-0A43-4294-AF0C-DAA817024029}" dt="2021-02-24T08:45:23.834" v="688"/>
          <ac:spMkLst>
            <pc:docMk/>
            <pc:sldMk cId="3797914070" sldId="276"/>
            <ac:spMk id="16" creationId="{A6D7111A-21E5-4EE9-8A78-10E5530F0116}"/>
          </ac:spMkLst>
        </pc:spChg>
        <pc:spChg chg="add del">
          <ac:chgData name="Shakir Sadiq" userId="4a446af224e95155" providerId="LiveId" clId="{4787B7C7-0A43-4294-AF0C-DAA817024029}" dt="2021-02-24T08:45:23.834" v="688"/>
          <ac:spMkLst>
            <pc:docMk/>
            <pc:sldMk cId="3797914070" sldId="276"/>
            <ac:spMk id="18" creationId="{A3969E80-A77B-49FC-9122-D89AFD5EE118}"/>
          </ac:spMkLst>
        </pc:spChg>
        <pc:spChg chg="add del">
          <ac:chgData name="Shakir Sadiq" userId="4a446af224e95155" providerId="LiveId" clId="{4787B7C7-0A43-4294-AF0C-DAA817024029}" dt="2021-02-24T08:45:23.834" v="688"/>
          <ac:spMkLst>
            <pc:docMk/>
            <pc:sldMk cId="3797914070" sldId="276"/>
            <ac:spMk id="20" creationId="{1849CA57-76BD-4CF2-80BA-D7A46A01B7B1}"/>
          </ac:spMkLst>
        </pc:spChg>
        <pc:spChg chg="add del">
          <ac:chgData name="Shakir Sadiq" userId="4a446af224e95155" providerId="LiveId" clId="{4787B7C7-0A43-4294-AF0C-DAA817024029}" dt="2021-02-24T08:45:23.834" v="688"/>
          <ac:spMkLst>
            <pc:docMk/>
            <pc:sldMk cId="3797914070" sldId="276"/>
            <ac:spMk id="22" creationId="{35E9085E-E730-4768-83D4-6CB7E9897153}"/>
          </ac:spMkLst>
        </pc:spChg>
        <pc:spChg chg="add del">
          <ac:chgData name="Shakir Sadiq" userId="4a446af224e95155" providerId="LiveId" clId="{4787B7C7-0A43-4294-AF0C-DAA817024029}" dt="2021-02-24T08:45:23.834" v="688"/>
          <ac:spMkLst>
            <pc:docMk/>
            <pc:sldMk cId="3797914070" sldId="276"/>
            <ac:spMk id="24" creationId="{973272FE-A474-4CAE-8CA2-BCC8B476C3F4}"/>
          </ac:spMkLst>
        </pc:spChg>
        <pc:spChg chg="add del">
          <ac:chgData name="Shakir Sadiq" userId="4a446af224e95155" providerId="LiveId" clId="{4787B7C7-0A43-4294-AF0C-DAA817024029}" dt="2021-02-24T08:45:23.834" v="688"/>
          <ac:spMkLst>
            <pc:docMk/>
            <pc:sldMk cId="3797914070" sldId="276"/>
            <ac:spMk id="26" creationId="{E07981EA-05A6-437C-88D7-B377B92B031D}"/>
          </ac:spMkLst>
        </pc:spChg>
        <pc:spChg chg="add del">
          <ac:chgData name="Shakir Sadiq" userId="4a446af224e95155" providerId="LiveId" clId="{4787B7C7-0A43-4294-AF0C-DAA817024029}" dt="2021-02-24T08:45:23.834" v="688"/>
          <ac:spMkLst>
            <pc:docMk/>
            <pc:sldMk cId="3797914070" sldId="276"/>
            <ac:spMk id="28" creationId="{15E3C750-986E-4769-B1AE-49289FBEE757}"/>
          </ac:spMkLst>
        </pc:spChg>
      </pc:sldChg>
      <pc:sldChg chg="addSp delSp modSp add mod delDesignElem">
        <pc:chgData name="Shakir Sadiq" userId="4a446af224e95155" providerId="LiveId" clId="{4787B7C7-0A43-4294-AF0C-DAA817024029}" dt="2021-02-26T07:33:19.286" v="1495" actId="14100"/>
        <pc:sldMkLst>
          <pc:docMk/>
          <pc:sldMk cId="2021021512" sldId="277"/>
        </pc:sldMkLst>
        <pc:spChg chg="mod">
          <ac:chgData name="Shakir Sadiq" userId="4a446af224e95155" providerId="LiveId" clId="{4787B7C7-0A43-4294-AF0C-DAA817024029}" dt="2021-02-24T10:31:28.614" v="1192" actId="2711"/>
          <ac:spMkLst>
            <pc:docMk/>
            <pc:sldMk cId="2021021512" sldId="277"/>
            <ac:spMk id="2" creationId="{4F059D88-85B8-44C2-BDD9-9C747413F6A3}"/>
          </ac:spMkLst>
        </pc:spChg>
        <pc:spChg chg="mod">
          <ac:chgData name="Shakir Sadiq" userId="4a446af224e95155" providerId="LiveId" clId="{4787B7C7-0A43-4294-AF0C-DAA817024029}" dt="2021-02-26T07:33:19.286" v="1495" actId="14100"/>
          <ac:spMkLst>
            <pc:docMk/>
            <pc:sldMk cId="2021021512" sldId="277"/>
            <ac:spMk id="3" creationId="{AE6D2EAF-E774-4D5E-B894-EF8480B98195}"/>
          </ac:spMkLst>
        </pc:spChg>
        <pc:spChg chg="del">
          <ac:chgData name="Shakir Sadiq" userId="4a446af224e95155" providerId="LiveId" clId="{4787B7C7-0A43-4294-AF0C-DAA817024029}" dt="2021-02-24T08:37:56.850" v="260" actId="21"/>
          <ac:spMkLst>
            <pc:docMk/>
            <pc:sldMk cId="2021021512" sldId="277"/>
            <ac:spMk id="4" creationId="{0834F05A-082A-466E-AD86-4EA736FD71B9}"/>
          </ac:spMkLst>
        </pc:spChg>
        <pc:spChg chg="del">
          <ac:chgData name="Shakir Sadiq" userId="4a446af224e95155" providerId="LiveId" clId="{4787B7C7-0A43-4294-AF0C-DAA817024029}" dt="2021-02-24T08:38:34.191" v="270" actId="21"/>
          <ac:spMkLst>
            <pc:docMk/>
            <pc:sldMk cId="2021021512" sldId="277"/>
            <ac:spMk id="5" creationId="{4C16C36D-3DA4-4EED-9AA7-12E6804B9712}"/>
          </ac:spMkLst>
        </pc:spChg>
        <pc:spChg chg="add del">
          <ac:chgData name="Shakir Sadiq" userId="4a446af224e95155" providerId="LiveId" clId="{4787B7C7-0A43-4294-AF0C-DAA817024029}" dt="2021-02-24T08:45:23.834" v="688"/>
          <ac:spMkLst>
            <pc:docMk/>
            <pc:sldMk cId="2021021512" sldId="277"/>
            <ac:spMk id="8" creationId="{88294908-8B00-4F58-BBBA-20F71A40AA9E}"/>
          </ac:spMkLst>
        </pc:spChg>
        <pc:spChg chg="add del">
          <ac:chgData name="Shakir Sadiq" userId="4a446af224e95155" providerId="LiveId" clId="{4787B7C7-0A43-4294-AF0C-DAA817024029}" dt="2021-02-24T08:45:23.834" v="688"/>
          <ac:spMkLst>
            <pc:docMk/>
            <pc:sldMk cId="2021021512" sldId="277"/>
            <ac:spMk id="10" creationId="{4364C879-1404-4203-8E9D-CC5DE0A621A2}"/>
          </ac:spMkLst>
        </pc:spChg>
        <pc:spChg chg="add del">
          <ac:chgData name="Shakir Sadiq" userId="4a446af224e95155" providerId="LiveId" clId="{4787B7C7-0A43-4294-AF0C-DAA817024029}" dt="2021-02-24T08:45:23.834" v="688"/>
          <ac:spMkLst>
            <pc:docMk/>
            <pc:sldMk cId="2021021512" sldId="277"/>
            <ac:spMk id="12" creationId="{84617302-4B0D-4351-A6BB-6F0930D943AC}"/>
          </ac:spMkLst>
        </pc:spChg>
        <pc:spChg chg="add del">
          <ac:chgData name="Shakir Sadiq" userId="4a446af224e95155" providerId="LiveId" clId="{4787B7C7-0A43-4294-AF0C-DAA817024029}" dt="2021-02-24T08:45:23.834" v="688"/>
          <ac:spMkLst>
            <pc:docMk/>
            <pc:sldMk cId="2021021512" sldId="277"/>
            <ac:spMk id="14" creationId="{DA2C7802-C2E0-4218-8F89-8DD7CCD2CD1C}"/>
          </ac:spMkLst>
        </pc:spChg>
        <pc:spChg chg="add del">
          <ac:chgData name="Shakir Sadiq" userId="4a446af224e95155" providerId="LiveId" clId="{4787B7C7-0A43-4294-AF0C-DAA817024029}" dt="2021-02-24T08:45:23.834" v="688"/>
          <ac:spMkLst>
            <pc:docMk/>
            <pc:sldMk cId="2021021512" sldId="277"/>
            <ac:spMk id="16" creationId="{A6D7111A-21E5-4EE9-8A78-10E5530F0116}"/>
          </ac:spMkLst>
        </pc:spChg>
        <pc:spChg chg="add del">
          <ac:chgData name="Shakir Sadiq" userId="4a446af224e95155" providerId="LiveId" clId="{4787B7C7-0A43-4294-AF0C-DAA817024029}" dt="2021-02-24T08:45:23.834" v="688"/>
          <ac:spMkLst>
            <pc:docMk/>
            <pc:sldMk cId="2021021512" sldId="277"/>
            <ac:spMk id="18" creationId="{A3969E80-A77B-49FC-9122-D89AFD5EE118}"/>
          </ac:spMkLst>
        </pc:spChg>
        <pc:spChg chg="add del">
          <ac:chgData name="Shakir Sadiq" userId="4a446af224e95155" providerId="LiveId" clId="{4787B7C7-0A43-4294-AF0C-DAA817024029}" dt="2021-02-24T08:45:23.834" v="688"/>
          <ac:spMkLst>
            <pc:docMk/>
            <pc:sldMk cId="2021021512" sldId="277"/>
            <ac:spMk id="20" creationId="{1849CA57-76BD-4CF2-80BA-D7A46A01B7B1}"/>
          </ac:spMkLst>
        </pc:spChg>
        <pc:spChg chg="add del">
          <ac:chgData name="Shakir Sadiq" userId="4a446af224e95155" providerId="LiveId" clId="{4787B7C7-0A43-4294-AF0C-DAA817024029}" dt="2021-02-24T08:45:23.834" v="688"/>
          <ac:spMkLst>
            <pc:docMk/>
            <pc:sldMk cId="2021021512" sldId="277"/>
            <ac:spMk id="22" creationId="{35E9085E-E730-4768-83D4-6CB7E9897153}"/>
          </ac:spMkLst>
        </pc:spChg>
        <pc:spChg chg="add del">
          <ac:chgData name="Shakir Sadiq" userId="4a446af224e95155" providerId="LiveId" clId="{4787B7C7-0A43-4294-AF0C-DAA817024029}" dt="2021-02-24T08:45:23.834" v="688"/>
          <ac:spMkLst>
            <pc:docMk/>
            <pc:sldMk cId="2021021512" sldId="277"/>
            <ac:spMk id="24" creationId="{973272FE-A474-4CAE-8CA2-BCC8B476C3F4}"/>
          </ac:spMkLst>
        </pc:spChg>
        <pc:spChg chg="add del">
          <ac:chgData name="Shakir Sadiq" userId="4a446af224e95155" providerId="LiveId" clId="{4787B7C7-0A43-4294-AF0C-DAA817024029}" dt="2021-02-24T08:45:23.834" v="688"/>
          <ac:spMkLst>
            <pc:docMk/>
            <pc:sldMk cId="2021021512" sldId="277"/>
            <ac:spMk id="26" creationId="{E07981EA-05A6-437C-88D7-B377B92B031D}"/>
          </ac:spMkLst>
        </pc:spChg>
        <pc:spChg chg="add del">
          <ac:chgData name="Shakir Sadiq" userId="4a446af224e95155" providerId="LiveId" clId="{4787B7C7-0A43-4294-AF0C-DAA817024029}" dt="2021-02-24T08:45:23.834" v="688"/>
          <ac:spMkLst>
            <pc:docMk/>
            <pc:sldMk cId="2021021512" sldId="277"/>
            <ac:spMk id="28" creationId="{15E3C750-986E-4769-B1AE-49289FBEE757}"/>
          </ac:spMkLst>
        </pc:spChg>
        <pc:cxnChg chg="del">
          <ac:chgData name="Shakir Sadiq" userId="4a446af224e95155" providerId="LiveId" clId="{4787B7C7-0A43-4294-AF0C-DAA817024029}" dt="2021-02-24T08:38:37.533" v="271" actId="21"/>
          <ac:cxnSpMkLst>
            <pc:docMk/>
            <pc:sldMk cId="2021021512" sldId="277"/>
            <ac:cxnSpMk id="7" creationId="{237F15B6-024C-4557-BF84-53DB292F55A3}"/>
          </ac:cxnSpMkLst>
        </pc:cxnChg>
        <pc:cxnChg chg="mod">
          <ac:chgData name="Shakir Sadiq" userId="4a446af224e95155" providerId="LiveId" clId="{4787B7C7-0A43-4294-AF0C-DAA817024029}" dt="2021-02-24T10:44:26.557" v="1214" actId="1076"/>
          <ac:cxnSpMkLst>
            <pc:docMk/>
            <pc:sldMk cId="2021021512" sldId="277"/>
            <ac:cxnSpMk id="19" creationId="{74D34B1B-720C-4A54-ADC5-6D41D70A3928}"/>
          </ac:cxnSpMkLst>
        </pc:cxnChg>
        <pc:cxnChg chg="mod">
          <ac:chgData name="Shakir Sadiq" userId="4a446af224e95155" providerId="LiveId" clId="{4787B7C7-0A43-4294-AF0C-DAA817024029}" dt="2021-02-24T10:44:26.557" v="1214" actId="1076"/>
          <ac:cxnSpMkLst>
            <pc:docMk/>
            <pc:sldMk cId="2021021512" sldId="277"/>
            <ac:cxnSpMk id="31" creationId="{7DBC471C-00AD-44F7-A269-678BE210673D}"/>
          </ac:cxnSpMkLst>
        </pc:cxnChg>
        <pc:cxnChg chg="mod">
          <ac:chgData name="Shakir Sadiq" userId="4a446af224e95155" providerId="LiveId" clId="{4787B7C7-0A43-4294-AF0C-DAA817024029}" dt="2021-02-24T10:44:26.557" v="1214" actId="1076"/>
          <ac:cxnSpMkLst>
            <pc:docMk/>
            <pc:sldMk cId="2021021512" sldId="277"/>
            <ac:cxnSpMk id="32" creationId="{EB2B720B-7B5A-44ED-AD73-2CCB9DDB28AA}"/>
          </ac:cxnSpMkLst>
        </pc:cxnChg>
        <pc:cxnChg chg="mod">
          <ac:chgData name="Shakir Sadiq" userId="4a446af224e95155" providerId="LiveId" clId="{4787B7C7-0A43-4294-AF0C-DAA817024029}" dt="2021-02-24T10:44:26.557" v="1214" actId="1076"/>
          <ac:cxnSpMkLst>
            <pc:docMk/>
            <pc:sldMk cId="2021021512" sldId="277"/>
            <ac:cxnSpMk id="33" creationId="{75D2D710-27E3-4936-B2E0-D250867F381F}"/>
          </ac:cxnSpMkLst>
        </pc:cxnChg>
        <pc:cxnChg chg="mod">
          <ac:chgData name="Shakir Sadiq" userId="4a446af224e95155" providerId="LiveId" clId="{4787B7C7-0A43-4294-AF0C-DAA817024029}" dt="2021-02-24T10:44:26.557" v="1214" actId="1076"/>
          <ac:cxnSpMkLst>
            <pc:docMk/>
            <pc:sldMk cId="2021021512" sldId="277"/>
            <ac:cxnSpMk id="34" creationId="{ABD88060-F8DC-4385-8979-7C770FCB7FF9}"/>
          </ac:cxnSpMkLst>
        </pc:cxnChg>
        <pc:cxnChg chg="mod">
          <ac:chgData name="Shakir Sadiq" userId="4a446af224e95155" providerId="LiveId" clId="{4787B7C7-0A43-4294-AF0C-DAA817024029}" dt="2021-02-24T10:44:26.557" v="1214" actId="1076"/>
          <ac:cxnSpMkLst>
            <pc:docMk/>
            <pc:sldMk cId="2021021512" sldId="277"/>
            <ac:cxnSpMk id="35" creationId="{F0E8F757-AB37-4BAB-B111-B2E81A6FE7A1}"/>
          </ac:cxnSpMkLst>
        </pc:cxnChg>
      </pc:sldChg>
      <pc:sldChg chg="addSp delSp modSp add mod">
        <pc:chgData name="Shakir Sadiq" userId="4a446af224e95155" providerId="LiveId" clId="{4787B7C7-0A43-4294-AF0C-DAA817024029}" dt="2021-02-24T10:25:23.299" v="1148" actId="20577"/>
        <pc:sldMkLst>
          <pc:docMk/>
          <pc:sldMk cId="3274195059" sldId="278"/>
        </pc:sldMkLst>
        <pc:spChg chg="mod">
          <ac:chgData name="Shakir Sadiq" userId="4a446af224e95155" providerId="LiveId" clId="{4787B7C7-0A43-4294-AF0C-DAA817024029}" dt="2021-02-24T10:25:23.299" v="1148" actId="20577"/>
          <ac:spMkLst>
            <pc:docMk/>
            <pc:sldMk cId="3274195059" sldId="278"/>
            <ac:spMk id="2" creationId="{4F059D88-85B8-44C2-BDD9-9C747413F6A3}"/>
          </ac:spMkLst>
        </pc:spChg>
        <pc:spChg chg="del">
          <ac:chgData name="Shakir Sadiq" userId="4a446af224e95155" providerId="LiveId" clId="{4787B7C7-0A43-4294-AF0C-DAA817024029}" dt="2021-02-24T10:17:04.177" v="1030" actId="21"/>
          <ac:spMkLst>
            <pc:docMk/>
            <pc:sldMk cId="3274195059" sldId="278"/>
            <ac:spMk id="3" creationId="{197D8719-C491-4FB4-BBDD-BEEE2B604CC0}"/>
          </ac:spMkLst>
        </pc:spChg>
        <pc:spChg chg="add del mod">
          <ac:chgData name="Shakir Sadiq" userId="4a446af224e95155" providerId="LiveId" clId="{4787B7C7-0A43-4294-AF0C-DAA817024029}" dt="2021-02-24T10:17:08.194" v="1032"/>
          <ac:spMkLst>
            <pc:docMk/>
            <pc:sldMk cId="3274195059" sldId="278"/>
            <ac:spMk id="4" creationId="{C611AA40-371A-4EC3-8E7D-D49C1CC0D22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8000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8882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8261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2647F38-B617-4D2F-AE0A-013F0C4D2C57}" type="datetimeFigureOut">
              <a:rPr lang="en-US" smtClean="0"/>
              <a:t>3/9/2021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548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1788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7602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8558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7137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44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854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61BEF0D-F0BB-DE4B-95CE-6DB70DBA9567}" type="datetimeFigureOut">
              <a:rPr lang="en-US" smtClean="0"/>
              <a:pPr/>
              <a:t>3/9/2021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D57F1E4F-1CFF-5643-939E-217C01CDF565}" type="slidenum">
              <a:rPr lang="en-US" smtClean="0"/>
              <a:pPr/>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69607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3/9/2021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75270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2310848" y="2654070"/>
            <a:ext cx="7570304" cy="1549859"/>
          </a:xfrm>
          <a:noFill/>
        </p:spPr>
        <p:txBody>
          <a:bodyPr anchor="ctr">
            <a:normAutofit/>
          </a:bodyPr>
          <a:lstStyle/>
          <a:p>
            <a:pPr algn="ctr"/>
            <a:r>
              <a:rPr lang="en-US" sz="4400" dirty="0">
                <a:solidFill>
                  <a:srgbClr val="080808"/>
                </a:solidFill>
                <a:latin typeface="Lithos Pro Regular" panose="04020505030E02020A04" pitchFamily="82" charset="0"/>
                <a:cs typeface="Calibri Light" panose="020F0302020204030204" pitchFamily="34" charset="0"/>
              </a:rPr>
              <a:t>BASICS OF PYTHON</a:t>
            </a:r>
            <a:endParaRPr lang="en-US" sz="3600" dirty="0">
              <a:solidFill>
                <a:srgbClr val="080808"/>
              </a:solidFill>
              <a:latin typeface="Lithos Pro Regular" panose="04020505030E02020A04" pitchFamily="82" charset="0"/>
              <a:cs typeface="Calibri Light" panose="020F0302020204030204" pitchFamily="34" charset="0"/>
            </a:endParaRPr>
          </a:p>
        </p:txBody>
      </p:sp>
      <p:sp>
        <p:nvSpPr>
          <p:cNvPr id="3" name="TextBox 2">
            <a:extLst>
              <a:ext uri="{FF2B5EF4-FFF2-40B4-BE49-F238E27FC236}">
                <a16:creationId xmlns:a16="http://schemas.microsoft.com/office/drawing/2014/main" id="{197D8719-C491-4FB4-BBDD-BEEE2B604CC0}"/>
              </a:ext>
            </a:extLst>
          </p:cNvPr>
          <p:cNvSpPr txBox="1"/>
          <p:nvPr/>
        </p:nvSpPr>
        <p:spPr>
          <a:xfrm>
            <a:off x="7156174" y="4415963"/>
            <a:ext cx="1961323" cy="923330"/>
          </a:xfrm>
          <a:prstGeom prst="rect">
            <a:avLst/>
          </a:prstGeom>
          <a:noFill/>
        </p:spPr>
        <p:txBody>
          <a:bodyPr wrap="square" rtlCol="0">
            <a:spAutoFit/>
          </a:bodyPr>
          <a:lstStyle/>
          <a:p>
            <a:r>
              <a:rPr lang="en-US" dirty="0"/>
              <a:t>Shakir Sadiq</a:t>
            </a:r>
          </a:p>
          <a:p>
            <a:r>
              <a:rPr lang="en-US" dirty="0"/>
              <a:t>Python Intern</a:t>
            </a:r>
          </a:p>
          <a:p>
            <a:r>
              <a:rPr lang="en-US" dirty="0"/>
              <a:t>Drish InfoTech</a:t>
            </a:r>
          </a:p>
        </p:txBody>
      </p:sp>
    </p:spTree>
    <p:extLst>
      <p:ext uri="{BB962C8B-B14F-4D97-AF65-F5344CB8AC3E}">
        <p14:creationId xmlns:p14="http://schemas.microsoft.com/office/powerpoint/2010/main" val="379791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448390"/>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Decision making</a:t>
            </a:r>
          </a:p>
        </p:txBody>
      </p:sp>
      <p:sp>
        <p:nvSpPr>
          <p:cNvPr id="4" name="TextBox 3">
            <a:extLst>
              <a:ext uri="{FF2B5EF4-FFF2-40B4-BE49-F238E27FC236}">
                <a16:creationId xmlns:a16="http://schemas.microsoft.com/office/drawing/2014/main" id="{0834F05A-082A-466E-AD86-4EA736FD71B9}"/>
              </a:ext>
            </a:extLst>
          </p:cNvPr>
          <p:cNvSpPr txBox="1"/>
          <p:nvPr/>
        </p:nvSpPr>
        <p:spPr>
          <a:xfrm>
            <a:off x="1086878" y="1091209"/>
            <a:ext cx="8502136" cy="4862870"/>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Decisions in a program are used when the program has conditional choices to execute a code block.</a:t>
            </a:r>
          </a:p>
          <a:p>
            <a:pPr marL="285750" indent="-285750">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Python provides various types of conditional statements:</a:t>
            </a:r>
          </a:p>
          <a:p>
            <a:pPr marL="2286000" lvl="4" indent="-457200">
              <a:buFont typeface="Arial" panose="020B0604020202020204" pitchFamily="34" charset="0"/>
              <a:buChar char="•"/>
            </a:pPr>
            <a:r>
              <a:rPr lang="en-US" sz="2000" b="0" i="0" dirty="0">
                <a:solidFill>
                  <a:srgbClr val="FF0000"/>
                </a:solidFill>
                <a:effectLst/>
                <a:latin typeface="SFMono-Regular"/>
              </a:rPr>
              <a:t> if condition:</a:t>
            </a:r>
            <a:endParaRPr lang="en-US" sz="2000" dirty="0">
              <a:solidFill>
                <a:srgbClr val="FF0000"/>
              </a:solidFill>
              <a:latin typeface="SFMono-Regular"/>
            </a:endParaRPr>
          </a:p>
          <a:p>
            <a:pPr lvl="4"/>
            <a:r>
              <a:rPr lang="en-US" sz="2000" b="0" i="0" dirty="0">
                <a:solidFill>
                  <a:srgbClr val="FF0000"/>
                </a:solidFill>
                <a:effectLst/>
                <a:latin typeface="SFMono-Regular"/>
              </a:rPr>
              <a:t>            </a:t>
            </a:r>
            <a:r>
              <a:rPr lang="en-US" sz="2000" dirty="0">
                <a:solidFill>
                  <a:srgbClr val="FF0000"/>
                </a:solidFill>
                <a:latin typeface="SFMono-Regular"/>
              </a:rPr>
              <a:t>“statement”</a:t>
            </a:r>
          </a:p>
          <a:p>
            <a:pPr marL="2286000" lvl="4" indent="-457200">
              <a:buFont typeface="Arial" panose="020B0604020202020204" pitchFamily="34" charset="0"/>
              <a:buChar char="•"/>
            </a:pPr>
            <a:r>
              <a:rPr lang="en-US" sz="2000" dirty="0">
                <a:solidFill>
                  <a:schemeClr val="accent1"/>
                </a:solidFill>
                <a:latin typeface="SFMono-Regular"/>
              </a:rPr>
              <a:t>If condition:</a:t>
            </a:r>
          </a:p>
          <a:p>
            <a:pPr lvl="4"/>
            <a:r>
              <a:rPr lang="en-US" sz="2000" dirty="0">
                <a:solidFill>
                  <a:schemeClr val="accent1"/>
                </a:solidFill>
                <a:latin typeface="SFMono-Regular"/>
              </a:rPr>
              <a:t>            “statement 1”</a:t>
            </a:r>
          </a:p>
          <a:p>
            <a:pPr lvl="4"/>
            <a:r>
              <a:rPr lang="en-US" sz="2000" dirty="0">
                <a:solidFill>
                  <a:schemeClr val="accent1"/>
                </a:solidFill>
                <a:latin typeface="SFMono-Regular"/>
              </a:rPr>
              <a:t>        else:</a:t>
            </a:r>
          </a:p>
          <a:p>
            <a:pPr lvl="4"/>
            <a:r>
              <a:rPr lang="en-US" sz="2000" dirty="0">
                <a:solidFill>
                  <a:schemeClr val="accent1"/>
                </a:solidFill>
                <a:latin typeface="SFMono-Regular"/>
              </a:rPr>
              <a:t>            “statement 2”</a:t>
            </a:r>
          </a:p>
          <a:p>
            <a:pPr marL="2286000" lvl="4" indent="-457200">
              <a:buFont typeface="Arial" panose="020B0604020202020204" pitchFamily="34" charset="0"/>
              <a:buChar char="•"/>
            </a:pPr>
            <a:r>
              <a:rPr lang="en-US" sz="2000" dirty="0">
                <a:solidFill>
                  <a:schemeClr val="accent6">
                    <a:lumMod val="50000"/>
                  </a:schemeClr>
                </a:solidFill>
                <a:latin typeface="SFMono-Regular"/>
              </a:rPr>
              <a:t>If condition1:</a:t>
            </a:r>
          </a:p>
          <a:p>
            <a:pPr lvl="4"/>
            <a:r>
              <a:rPr lang="en-US" sz="2000" dirty="0">
                <a:solidFill>
                  <a:schemeClr val="accent6">
                    <a:lumMod val="50000"/>
                  </a:schemeClr>
                </a:solidFill>
                <a:latin typeface="SFMono-Regular"/>
              </a:rPr>
              <a:t>            “statement 1”</a:t>
            </a:r>
          </a:p>
          <a:p>
            <a:pPr lvl="4"/>
            <a:r>
              <a:rPr lang="en-US" sz="2000" dirty="0">
                <a:solidFill>
                  <a:schemeClr val="accent6">
                    <a:lumMod val="50000"/>
                  </a:schemeClr>
                </a:solidFill>
                <a:latin typeface="SFMono-Regular"/>
              </a:rPr>
              <a:t>        elif condition2:</a:t>
            </a:r>
          </a:p>
          <a:p>
            <a:pPr lvl="4"/>
            <a:r>
              <a:rPr lang="en-US" sz="2000" dirty="0">
                <a:solidFill>
                  <a:schemeClr val="accent6">
                    <a:lumMod val="50000"/>
                  </a:schemeClr>
                </a:solidFill>
                <a:latin typeface="SFMono-Regular"/>
              </a:rPr>
              <a:t>            “statement 2”</a:t>
            </a:r>
          </a:p>
          <a:p>
            <a:pPr lvl="4"/>
            <a:r>
              <a:rPr lang="en-US" sz="2000" dirty="0">
                <a:solidFill>
                  <a:schemeClr val="accent6">
                    <a:lumMod val="50000"/>
                  </a:schemeClr>
                </a:solidFill>
                <a:latin typeface="SFMono-Regular"/>
              </a:rPr>
              <a:t>        else:</a:t>
            </a:r>
          </a:p>
          <a:p>
            <a:pPr lvl="4"/>
            <a:r>
              <a:rPr lang="en-US" sz="2000" dirty="0">
                <a:solidFill>
                  <a:schemeClr val="accent6">
                    <a:lumMod val="50000"/>
                  </a:schemeClr>
                </a:solidFill>
                <a:latin typeface="SFMono-Regular"/>
              </a:rPr>
              <a:t>            “statement 3”</a:t>
            </a:r>
          </a:p>
        </p:txBody>
      </p:sp>
      <p:cxnSp>
        <p:nvCxnSpPr>
          <p:cNvPr id="7" name="Straight Arrow Connector 6">
            <a:extLst>
              <a:ext uri="{FF2B5EF4-FFF2-40B4-BE49-F238E27FC236}">
                <a16:creationId xmlns:a16="http://schemas.microsoft.com/office/drawing/2014/main" id="{493CDCCC-F3E9-4FF1-BFAD-5D09F013EDEC}"/>
              </a:ext>
            </a:extLst>
          </p:cNvPr>
          <p:cNvCxnSpPr>
            <a:cxnSpLocks/>
          </p:cNvCxnSpPr>
          <p:nvPr/>
        </p:nvCxnSpPr>
        <p:spPr>
          <a:xfrm>
            <a:off x="2610678" y="4415804"/>
            <a:ext cx="96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0B8A22E-D7B9-479E-A7D9-8291F15EBC84}"/>
              </a:ext>
            </a:extLst>
          </p:cNvPr>
          <p:cNvSpPr txBox="1"/>
          <p:nvPr/>
        </p:nvSpPr>
        <p:spPr>
          <a:xfrm>
            <a:off x="887896" y="3769473"/>
            <a:ext cx="2054087" cy="646331"/>
          </a:xfrm>
          <a:prstGeom prst="rect">
            <a:avLst/>
          </a:prstGeom>
          <a:noFill/>
        </p:spPr>
        <p:txBody>
          <a:bodyPr wrap="square" rtlCol="0">
            <a:spAutoFit/>
          </a:bodyPr>
          <a:lstStyle/>
          <a:p>
            <a:pPr algn="ctr"/>
            <a:r>
              <a:rPr lang="en-US" dirty="0"/>
              <a:t>Indentation</a:t>
            </a:r>
          </a:p>
          <a:p>
            <a:pPr algn="ctr"/>
            <a:r>
              <a:rPr lang="en-US" dirty="0"/>
              <a:t>(4 spaces or 1 tab)</a:t>
            </a:r>
          </a:p>
        </p:txBody>
      </p:sp>
      <p:pic>
        <p:nvPicPr>
          <p:cNvPr id="11" name="Picture 10">
            <a:extLst>
              <a:ext uri="{FF2B5EF4-FFF2-40B4-BE49-F238E27FC236}">
                <a16:creationId xmlns:a16="http://schemas.microsoft.com/office/drawing/2014/main" id="{4233F5E8-B7F8-4A26-BA53-28214D2F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6557" y="2035290"/>
            <a:ext cx="4249530" cy="3468366"/>
          </a:xfrm>
          <a:prstGeom prst="rect">
            <a:avLst/>
          </a:prstGeom>
        </p:spPr>
      </p:pic>
    </p:spTree>
    <p:extLst>
      <p:ext uri="{BB962C8B-B14F-4D97-AF65-F5344CB8AC3E}">
        <p14:creationId xmlns:p14="http://schemas.microsoft.com/office/powerpoint/2010/main" val="339858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38758"/>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Loops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45925" y="1034370"/>
            <a:ext cx="9143800" cy="1877437"/>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a:t>
            </a:r>
            <a:r>
              <a:rPr lang="en-US" sz="2000" b="0" i="0" dirty="0">
                <a:solidFill>
                  <a:srgbClr val="FF0000"/>
                </a:solidFill>
                <a:effectLst/>
                <a:latin typeface="Times New Roman" panose="02020603050405020304" pitchFamily="18" charset="0"/>
                <a:cs typeface="Times New Roman" panose="02020603050405020304" pitchFamily="18" charset="0"/>
              </a:rPr>
              <a:t>for </a:t>
            </a:r>
            <a:r>
              <a:rPr lang="en-US" sz="2000" i="0" dirty="0">
                <a:solidFill>
                  <a:srgbClr val="FF0000"/>
                </a:solidFill>
                <a:effectLst/>
                <a:latin typeface="Times New Roman" panose="02020603050405020304" pitchFamily="18" charset="0"/>
                <a:cs typeface="Times New Roman" panose="02020603050405020304" pitchFamily="18" charset="0"/>
              </a:rPr>
              <a:t>loop</a:t>
            </a:r>
            <a:r>
              <a:rPr lang="en-US" sz="2000" b="0" i="0" dirty="0">
                <a:solidFill>
                  <a:srgbClr val="FF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used for iterating over a sequence.</a:t>
            </a:r>
          </a:p>
          <a:p>
            <a:pPr marL="285750" indent="-285750">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a:t>
            </a:r>
            <a:r>
              <a:rPr lang="en-US" sz="2000" b="0" i="0" dirty="0">
                <a:solidFill>
                  <a:srgbClr val="FF0000"/>
                </a:solidFill>
                <a:effectLst/>
                <a:latin typeface="Times New Roman" panose="02020603050405020304" pitchFamily="18" charset="0"/>
                <a:cs typeface="Times New Roman" panose="02020603050405020304" pitchFamily="18" charset="0"/>
              </a:rPr>
              <a:t>while loop</a:t>
            </a:r>
            <a:r>
              <a:rPr lang="en-US" sz="2000" b="0" i="0" dirty="0">
                <a:effectLst/>
                <a:latin typeface="Times New Roman" panose="02020603050405020304" pitchFamily="18" charset="0"/>
                <a:cs typeface="Times New Roman" panose="02020603050405020304" pitchFamily="18" charset="0"/>
              </a:rPr>
              <a:t> is used for indefinite iterations.</a:t>
            </a:r>
          </a:p>
          <a:p>
            <a:pPr marL="285750" indent="-285750">
              <a:buFont typeface="Arial" panose="020B0604020202020204" pitchFamily="34" charset="0"/>
              <a:buChar char="•"/>
            </a:pPr>
            <a:endParaRPr lang="en-US" sz="2000"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u="sng" dirty="0">
                <a:effectLst/>
                <a:latin typeface="Times New Roman" panose="02020603050405020304" pitchFamily="18" charset="0"/>
                <a:cs typeface="Times New Roman" panose="02020603050405020304" pitchFamily="18" charset="0"/>
              </a:rPr>
              <a:t>break and continue statements</a:t>
            </a:r>
            <a:r>
              <a:rPr lang="en-US" sz="2000" b="0" i="0" dirty="0">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python break and continue statements can alter the flow of a normal loop.</a:t>
            </a:r>
          </a:p>
        </p:txBody>
      </p:sp>
      <p:pic>
        <p:nvPicPr>
          <p:cNvPr id="5" name="Picture 4">
            <a:extLst>
              <a:ext uri="{FF2B5EF4-FFF2-40B4-BE49-F238E27FC236}">
                <a16:creationId xmlns:a16="http://schemas.microsoft.com/office/drawing/2014/main" id="{52300B6A-021C-4C4B-A9AB-7F5A99226255}"/>
              </a:ext>
            </a:extLst>
          </p:cNvPr>
          <p:cNvPicPr>
            <a:picLocks noChangeAspect="1"/>
          </p:cNvPicPr>
          <p:nvPr/>
        </p:nvPicPr>
        <p:blipFill rotWithShape="1">
          <a:blip r:embed="rId2">
            <a:extLst>
              <a:ext uri="{28A0092B-C50C-407E-A947-70E740481C1C}">
                <a14:useLocalDpi xmlns:a14="http://schemas.microsoft.com/office/drawing/2010/main" val="0"/>
              </a:ext>
            </a:extLst>
          </a:blip>
          <a:srcRect l="3939" t="5218" b="26956"/>
          <a:stretch/>
        </p:blipFill>
        <p:spPr>
          <a:xfrm>
            <a:off x="3001615" y="2978067"/>
            <a:ext cx="6188767" cy="2984512"/>
          </a:xfrm>
          <a:prstGeom prst="rect">
            <a:avLst/>
          </a:prstGeom>
        </p:spPr>
      </p:pic>
    </p:spTree>
    <p:extLst>
      <p:ext uri="{BB962C8B-B14F-4D97-AF65-F5344CB8AC3E}">
        <p14:creationId xmlns:p14="http://schemas.microsoft.com/office/powerpoint/2010/main" val="215461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00802"/>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Lists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67473" y="1201552"/>
            <a:ext cx="9705374" cy="4770537"/>
          </a:xfrm>
          <a:prstGeom prst="rect">
            <a:avLst/>
          </a:prstGeom>
          <a:noFill/>
        </p:spPr>
        <p:txBody>
          <a:bodyPr wrap="square" rtlCol="0">
            <a:spAutoFit/>
          </a:bodyPr>
          <a:lstStyle/>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Lists</a:t>
            </a:r>
            <a:r>
              <a:rPr lang="en-US" sz="2000" b="0" i="0" dirty="0">
                <a:effectLst/>
                <a:latin typeface="Times New Roman" panose="02020603050405020304" pitchFamily="18" charset="0"/>
                <a:cs typeface="Times New Roman" panose="02020603050405020304" pitchFamily="18" charset="0"/>
              </a:rPr>
              <a:t> are collection of different data types.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Lists are mutable.</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[1,2,’a’,3]</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endParaRPr lang="en-US" sz="24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append()</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nsert()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remove() </a:t>
            </a:r>
          </a:p>
          <a:p>
            <a:pPr marL="742950" lvl="1"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pop()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reverse()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ort()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count()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
            </a:r>
            <a:r>
              <a:rPr lang="en-US" sz="2000" b="0" i="0" dirty="0">
                <a:effectLst/>
                <a:latin typeface="Times New Roman" panose="02020603050405020304" pitchFamily="18" charset="0"/>
                <a:cs typeface="Times New Roman" panose="02020603050405020304" pitchFamily="18" charset="0"/>
              </a:rPr>
              <a:t>lear(</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t>
            </a:r>
            <a:r>
              <a:rPr lang="en-US" sz="2000" b="0" i="0" dirty="0">
                <a:effectLst/>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a:t>
            </a:r>
            <a:endParaRPr lang="nn-NO"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99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11131" y="-240559"/>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Dictionary</a:t>
            </a:r>
          </a:p>
        </p:txBody>
      </p:sp>
      <p:sp>
        <p:nvSpPr>
          <p:cNvPr id="4" name="TextBox 3">
            <a:extLst>
              <a:ext uri="{FF2B5EF4-FFF2-40B4-BE49-F238E27FC236}">
                <a16:creationId xmlns:a16="http://schemas.microsoft.com/office/drawing/2014/main" id="{0834F05A-082A-466E-AD86-4EA736FD71B9}"/>
              </a:ext>
            </a:extLst>
          </p:cNvPr>
          <p:cNvSpPr txBox="1"/>
          <p:nvPr/>
        </p:nvSpPr>
        <p:spPr>
          <a:xfrm>
            <a:off x="1059904" y="1043731"/>
            <a:ext cx="9705374" cy="4770537"/>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Dictionaries are used to store data values in key : value pairs.</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Dictionaries are written with curly brackets{}, and have keys and values.</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dict = {‘key1’:‘value1’</a:t>
            </a:r>
          </a:p>
          <a:p>
            <a:pPr lvl="2"/>
            <a:r>
              <a:rPr lang="en-US" sz="2000" dirty="0">
                <a:solidFill>
                  <a:srgbClr val="000000"/>
                </a:solidFill>
                <a:latin typeface="Times New Roman" panose="02020603050405020304" pitchFamily="18" charset="0"/>
                <a:cs typeface="Times New Roman" panose="02020603050405020304" pitchFamily="18" charset="0"/>
              </a:rPr>
              <a:t>                 ‘key2’:‘value2’</a:t>
            </a:r>
          </a:p>
          <a:p>
            <a:pPr lvl="2"/>
            <a:r>
              <a:rPr lang="en-US" sz="2000" dirty="0">
                <a:solidFill>
                  <a:srgbClr val="000000"/>
                </a:solidFill>
                <a:latin typeface="Times New Roman" panose="02020603050405020304" pitchFamily="18" charset="0"/>
                <a:cs typeface="Times New Roman" panose="02020603050405020304" pitchFamily="18" charset="0"/>
              </a:rPr>
              <a:t>                 ‘key3’:[‘v1’, ‘v2’,‘v3’]</a:t>
            </a:r>
          </a:p>
          <a:p>
            <a:pPr lvl="2"/>
            <a:r>
              <a:rPr lang="en-US" sz="2000" dirty="0">
                <a:solidFill>
                  <a:srgbClr val="000000"/>
                </a:solidFill>
                <a:latin typeface="Times New Roman" panose="02020603050405020304" pitchFamily="18" charset="0"/>
                <a:cs typeface="Times New Roman" panose="02020603050405020304" pitchFamily="18" charset="0"/>
              </a:rPr>
              <a:t>                 ‘key4’:‘(‘v5,v4,v6’)}</a:t>
            </a:r>
          </a:p>
          <a:p>
            <a:pPr lvl="2"/>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endParaRPr lang="en-US" sz="2400" u="sng" dirty="0">
              <a:solidFill>
                <a:srgbClr val="0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update()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pop()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popitem()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clear()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keys()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values()</a:t>
            </a:r>
          </a:p>
        </p:txBody>
      </p:sp>
    </p:spTree>
    <p:extLst>
      <p:ext uri="{BB962C8B-B14F-4D97-AF65-F5344CB8AC3E}">
        <p14:creationId xmlns:p14="http://schemas.microsoft.com/office/powerpoint/2010/main" val="69961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87138"/>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Tuples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67473" y="858192"/>
            <a:ext cx="9705374" cy="2923877"/>
          </a:xfrm>
          <a:prstGeom prst="rect">
            <a:avLst/>
          </a:prstGeom>
          <a:noFill/>
        </p:spPr>
        <p:txBody>
          <a:bodyPr wrap="square" rtlCol="0">
            <a:spAutoFit/>
          </a:bodyPr>
          <a:lstStyle/>
          <a:p>
            <a:pPr marL="285750" indent="-285750">
              <a:buFont typeface="Arial" panose="020B0604020202020204" pitchFamily="34" charset="0"/>
              <a:buChar char="•"/>
            </a:pPr>
            <a:r>
              <a:rPr lang="nn-NO" sz="2000" b="0" i="0" dirty="0">
                <a:effectLst/>
                <a:latin typeface="Times New Roman" panose="02020603050405020304" pitchFamily="18" charset="0"/>
                <a:cs typeface="Times New Roman" panose="02020603050405020304" pitchFamily="18" charset="0"/>
              </a:rPr>
              <a:t>Tuples is the collection of different data types.</a:t>
            </a:r>
          </a:p>
          <a:p>
            <a:pPr marL="285750"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Tuples are immutable.</a:t>
            </a:r>
          </a:p>
          <a:p>
            <a:pPr marL="285750" indent="-285750">
              <a:buFont typeface="Arial" panose="020B0604020202020204" pitchFamily="34" charset="0"/>
              <a:buChar char="•"/>
            </a:pPr>
            <a:r>
              <a:rPr lang="nn-NO" sz="2000" b="0" i="0" dirty="0">
                <a:effectLst/>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(1,2,’a’,3,4)</a:t>
            </a:r>
          </a:p>
          <a:p>
            <a:pPr marL="742950" lvl="1" indent="-285750">
              <a:buFont typeface="Arial" panose="020B0604020202020204" pitchFamily="34" charset="0"/>
              <a:buChar char="•"/>
            </a:pPr>
            <a:endParaRPr lang="nn-NO"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endParaRPr lang="nn-NO"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nn-NO" sz="2000" b="0" i="0" dirty="0">
                <a:effectLst/>
                <a:latin typeface="Times New Roman" panose="02020603050405020304" pitchFamily="18" charset="0"/>
                <a:cs typeface="Times New Roman" panose="02020603050405020304" pitchFamily="18" charset="0"/>
              </a:rPr>
              <a:t>min() – prints the minimum value in the tuple.</a:t>
            </a:r>
          </a:p>
          <a:p>
            <a:pPr marL="742950" lvl="1"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max() – prints the maximum value in the tuple.</a:t>
            </a:r>
          </a:p>
          <a:p>
            <a:pPr marL="742950" lvl="1"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l</a:t>
            </a:r>
            <a:r>
              <a:rPr lang="nn-NO" sz="2000" b="0" i="0" dirty="0">
                <a:effectLst/>
                <a:latin typeface="Times New Roman" panose="02020603050405020304" pitchFamily="18" charset="0"/>
                <a:cs typeface="Times New Roman" panose="02020603050405020304" pitchFamily="18" charset="0"/>
              </a:rPr>
              <a:t>en() – length of the tuple.</a:t>
            </a:r>
          </a:p>
        </p:txBody>
      </p:sp>
      <p:sp>
        <p:nvSpPr>
          <p:cNvPr id="21" name="Title 1">
            <a:extLst>
              <a:ext uri="{FF2B5EF4-FFF2-40B4-BE49-F238E27FC236}">
                <a16:creationId xmlns:a16="http://schemas.microsoft.com/office/drawing/2014/main" id="{B293211B-D5F7-4CEB-94DA-ED073CF35B07}"/>
              </a:ext>
            </a:extLst>
          </p:cNvPr>
          <p:cNvSpPr txBox="1">
            <a:spLocks/>
          </p:cNvSpPr>
          <p:nvPr/>
        </p:nvSpPr>
        <p:spPr>
          <a:xfrm>
            <a:off x="-16815" y="3574457"/>
            <a:ext cx="12191999" cy="1145330"/>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80808"/>
                </a:solidFill>
                <a:latin typeface="Lithos Pro Regular" panose="04020505030E02020A04" pitchFamily="82" charset="0"/>
                <a:cs typeface="Times New Roman" panose="02020603050405020304" pitchFamily="18" charset="0"/>
              </a:rPr>
              <a:t>Comprehension</a:t>
            </a:r>
          </a:p>
        </p:txBody>
      </p:sp>
      <p:sp>
        <p:nvSpPr>
          <p:cNvPr id="23" name="TextBox 22">
            <a:extLst>
              <a:ext uri="{FF2B5EF4-FFF2-40B4-BE49-F238E27FC236}">
                <a16:creationId xmlns:a16="http://schemas.microsoft.com/office/drawing/2014/main" id="{F735A408-B49A-49BC-B61C-C1E2ED5170A2}"/>
              </a:ext>
            </a:extLst>
          </p:cNvPr>
          <p:cNvSpPr txBox="1"/>
          <p:nvPr/>
        </p:nvSpPr>
        <p:spPr>
          <a:xfrm>
            <a:off x="1173489" y="4719787"/>
            <a:ext cx="9705374"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Comprehension offers a shorter syntax.</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 comprehension syntax:</a:t>
            </a:r>
          </a:p>
          <a:p>
            <a:pPr lvl="3"/>
            <a:r>
              <a:rPr lang="en-US" sz="2000" dirty="0">
                <a:latin typeface="Times New Roman" panose="02020603050405020304" pitchFamily="18" charset="0"/>
                <a:cs typeface="Times New Roman" panose="02020603050405020304" pitchFamily="18" charset="0"/>
              </a:rPr>
              <a:t>[expression for item in list]</a:t>
            </a:r>
            <a:br>
              <a:rPr lang="en-US" sz="2000" b="0" i="0" dirty="0">
                <a:effectLst/>
                <a:latin typeface="Times New Roman" panose="02020603050405020304" pitchFamily="18" charset="0"/>
                <a:cs typeface="Times New Roman" panose="02020603050405020304" pitchFamily="18" charset="0"/>
              </a:rPr>
            </a:b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44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B293211B-D5F7-4CEB-94DA-ED073CF35B07}"/>
              </a:ext>
            </a:extLst>
          </p:cNvPr>
          <p:cNvSpPr txBox="1">
            <a:spLocks/>
          </p:cNvSpPr>
          <p:nvPr/>
        </p:nvSpPr>
        <p:spPr>
          <a:xfrm>
            <a:off x="-69824" y="-96395"/>
            <a:ext cx="12191999" cy="1145330"/>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80808"/>
                </a:solidFill>
                <a:latin typeface="Lithos Pro Regular" panose="04020505030E02020A04" pitchFamily="82" charset="0"/>
                <a:cs typeface="Times New Roman" panose="02020603050405020304" pitchFamily="18" charset="0"/>
              </a:rPr>
              <a:t>Comprehension</a:t>
            </a:r>
          </a:p>
        </p:txBody>
      </p:sp>
      <p:sp>
        <p:nvSpPr>
          <p:cNvPr id="23" name="TextBox 22">
            <a:extLst>
              <a:ext uri="{FF2B5EF4-FFF2-40B4-BE49-F238E27FC236}">
                <a16:creationId xmlns:a16="http://schemas.microsoft.com/office/drawing/2014/main" id="{F735A408-B49A-49BC-B61C-C1E2ED5170A2}"/>
              </a:ext>
            </a:extLst>
          </p:cNvPr>
          <p:cNvSpPr txBox="1"/>
          <p:nvPr/>
        </p:nvSpPr>
        <p:spPr>
          <a:xfrm>
            <a:off x="1067471" y="1048935"/>
            <a:ext cx="9705374" cy="440120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Comprehension offers a shorter syntax.</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Comprehension syntax:</a:t>
            </a: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(statement1 if condition else statment2)</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 for i in range if condition]</a:t>
            </a: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Resultant Loop Condition</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r>
              <a:rPr lang="en-US" altLang="en-US" sz="2000"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expression for item in list]</a:t>
            </a:r>
          </a:p>
          <a:p>
            <a:pPr lvl="3"/>
            <a:r>
              <a:rPr lang="en-US" altLang="en-US" sz="2000"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expression for item in list if condition]</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{key: value for vars in range} </a:t>
            </a: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{key: value for (key, value) in dict if condition} </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1BE959D5-8E6F-4CC0-A11B-518E58A178D2}"/>
              </a:ext>
            </a:extLst>
          </p:cNvPr>
          <p:cNvCxnSpPr/>
          <p:nvPr/>
        </p:nvCxnSpPr>
        <p:spPr>
          <a:xfrm flipH="1">
            <a:off x="6679096" y="1881809"/>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AC9000-DCA3-4C03-BCBE-529243C0A3D0}"/>
              </a:ext>
            </a:extLst>
          </p:cNvPr>
          <p:cNvSpPr txBox="1"/>
          <p:nvPr/>
        </p:nvSpPr>
        <p:spPr>
          <a:xfrm>
            <a:off x="7909156" y="1665945"/>
            <a:ext cx="1791435" cy="37484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Decision making</a:t>
            </a:r>
          </a:p>
        </p:txBody>
      </p:sp>
      <p:cxnSp>
        <p:nvCxnSpPr>
          <p:cNvPr id="17" name="Straight Arrow Connector 16">
            <a:extLst>
              <a:ext uri="{FF2B5EF4-FFF2-40B4-BE49-F238E27FC236}">
                <a16:creationId xmlns:a16="http://schemas.microsoft.com/office/drawing/2014/main" id="{BBDDE101-5A41-42FA-B011-55758D3C13A3}"/>
              </a:ext>
            </a:extLst>
          </p:cNvPr>
          <p:cNvCxnSpPr/>
          <p:nvPr/>
        </p:nvCxnSpPr>
        <p:spPr>
          <a:xfrm flipH="1">
            <a:off x="6640011" y="3531394"/>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9A7552-6C55-4EA8-84D4-0113197A36F1}"/>
              </a:ext>
            </a:extLst>
          </p:cNvPr>
          <p:cNvSpPr txBox="1"/>
          <p:nvPr/>
        </p:nvSpPr>
        <p:spPr>
          <a:xfrm>
            <a:off x="7885464" y="3320537"/>
            <a:ext cx="2107095" cy="37483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Lists</a:t>
            </a:r>
          </a:p>
        </p:txBody>
      </p:sp>
      <p:cxnSp>
        <p:nvCxnSpPr>
          <p:cNvPr id="19" name="Straight Arrow Connector 18">
            <a:extLst>
              <a:ext uri="{FF2B5EF4-FFF2-40B4-BE49-F238E27FC236}">
                <a16:creationId xmlns:a16="http://schemas.microsoft.com/office/drawing/2014/main" id="{696059E0-A752-4CCF-AF24-1E4DEAB51D80}"/>
              </a:ext>
            </a:extLst>
          </p:cNvPr>
          <p:cNvCxnSpPr/>
          <p:nvPr/>
        </p:nvCxnSpPr>
        <p:spPr>
          <a:xfrm flipH="1">
            <a:off x="5615358" y="2542346"/>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B5A9BF-FE1A-4D03-BC1C-34E0991B9C32}"/>
              </a:ext>
            </a:extLst>
          </p:cNvPr>
          <p:cNvSpPr txBox="1"/>
          <p:nvPr/>
        </p:nvSpPr>
        <p:spPr>
          <a:xfrm>
            <a:off x="6897170" y="2375862"/>
            <a:ext cx="1974574" cy="3748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Loops</a:t>
            </a:r>
          </a:p>
        </p:txBody>
      </p:sp>
      <p:cxnSp>
        <p:nvCxnSpPr>
          <p:cNvPr id="22" name="Straight Arrow Connector 21">
            <a:extLst>
              <a:ext uri="{FF2B5EF4-FFF2-40B4-BE49-F238E27FC236}">
                <a16:creationId xmlns:a16="http://schemas.microsoft.com/office/drawing/2014/main" id="{8385080D-CF02-4831-B22E-302DA7C47241}"/>
              </a:ext>
            </a:extLst>
          </p:cNvPr>
          <p:cNvCxnSpPr/>
          <p:nvPr/>
        </p:nvCxnSpPr>
        <p:spPr>
          <a:xfrm flipH="1">
            <a:off x="7389430" y="4412664"/>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FA7A3D-C24B-4F1A-8F42-F7BA95515155}"/>
              </a:ext>
            </a:extLst>
          </p:cNvPr>
          <p:cNvSpPr txBox="1"/>
          <p:nvPr/>
        </p:nvSpPr>
        <p:spPr>
          <a:xfrm>
            <a:off x="8595377" y="4225250"/>
            <a:ext cx="1974574" cy="37482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Dictionary</a:t>
            </a:r>
          </a:p>
        </p:txBody>
      </p:sp>
    </p:spTree>
    <p:extLst>
      <p:ext uri="{BB962C8B-B14F-4D97-AF65-F5344CB8AC3E}">
        <p14:creationId xmlns:p14="http://schemas.microsoft.com/office/powerpoint/2010/main" val="107086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126111"/>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Functions</a:t>
            </a:r>
          </a:p>
        </p:txBody>
      </p:sp>
      <p:sp>
        <p:nvSpPr>
          <p:cNvPr id="4" name="TextBox 3">
            <a:extLst>
              <a:ext uri="{FF2B5EF4-FFF2-40B4-BE49-F238E27FC236}">
                <a16:creationId xmlns:a16="http://schemas.microsoft.com/office/drawing/2014/main" id="{0834F05A-082A-466E-AD86-4EA736FD71B9}"/>
              </a:ext>
            </a:extLst>
          </p:cNvPr>
          <p:cNvSpPr txBox="1"/>
          <p:nvPr/>
        </p:nvSpPr>
        <p:spPr>
          <a:xfrm>
            <a:off x="1112913" y="1389280"/>
            <a:ext cx="9727636" cy="409342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a:t>
            </a:r>
            <a:r>
              <a:rPr lang="en-US" sz="2000" b="0" i="0" dirty="0">
                <a:effectLst/>
                <a:latin typeface="Times New Roman" panose="02020603050405020304" pitchFamily="18" charset="0"/>
                <a:cs typeface="Times New Roman" panose="02020603050405020304" pitchFamily="18" charset="0"/>
              </a:rPr>
              <a:t>unction is a group of related statements that performs a specific task.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return statement is used to exit a function and go back to the place from where it was called.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Adobe Garamond Pro" panose="02020502060506020403" pitchFamily="18" charset="0"/>
                <a:cs typeface="Times New Roman" panose="02020603050405020304" pitchFamily="18" charset="0"/>
              </a:rPr>
              <a:t>ARGUMENTS: </a:t>
            </a:r>
          </a:p>
          <a:p>
            <a:pPr marL="800100" lvl="1"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You can define a function that takes variable number of arguments.</a:t>
            </a:r>
          </a:p>
          <a:p>
            <a:pPr marL="800100" lvl="1" indent="-34290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r>
              <a:rPr lang="en-US" sz="2000" i="0" u="sng" dirty="0">
                <a:effectLst/>
                <a:latin typeface="Adobe Garamond Pro" panose="02020502060506020403" pitchFamily="18" charset="0"/>
                <a:cs typeface="Times New Roman" panose="02020603050405020304" pitchFamily="18" charset="0"/>
              </a:rPr>
              <a:t>Default Arguments.</a:t>
            </a:r>
          </a:p>
          <a:p>
            <a:pPr algn="l"/>
            <a:r>
              <a:rPr lang="en-US" sz="2000" b="0" u="sng" dirty="0">
                <a:latin typeface="Adobe Garamond Pro" panose="02020502060506020403" pitchFamily="18" charset="0"/>
                <a:cs typeface="Times New Roman" panose="02020603050405020304" pitchFamily="18" charset="0"/>
              </a:rPr>
              <a:t>Required Arguments.</a:t>
            </a:r>
            <a:endParaRPr lang="en-US" sz="2000" b="0" i="0" dirty="0">
              <a:effectLst/>
              <a:latin typeface="Times New Roman" panose="02020603050405020304" pitchFamily="18" charset="0"/>
              <a:cs typeface="Times New Roman" panose="02020603050405020304" pitchFamily="18" charset="0"/>
            </a:endParaRPr>
          </a:p>
          <a:p>
            <a:pPr algn="l"/>
            <a:r>
              <a:rPr lang="en-US" sz="2000" i="0" u="sng" dirty="0">
                <a:effectLst/>
                <a:latin typeface="Adobe Garamond Pro" panose="02020502060506020403" pitchFamily="18" charset="0"/>
                <a:cs typeface="Times New Roman" panose="02020603050405020304" pitchFamily="18" charset="0"/>
              </a:rPr>
              <a:t>Keyword Arguments.</a:t>
            </a:r>
            <a:endParaRPr lang="en-US" sz="2000" b="0" i="0" dirty="0">
              <a:effectLst/>
              <a:latin typeface="Times New Roman" panose="02020603050405020304" pitchFamily="18" charset="0"/>
              <a:cs typeface="Times New Roman" panose="02020603050405020304" pitchFamily="18" charset="0"/>
            </a:endParaRPr>
          </a:p>
          <a:p>
            <a:pPr algn="l"/>
            <a:r>
              <a:rPr lang="en-US" sz="2000" i="0" u="sng" dirty="0">
                <a:effectLst/>
                <a:latin typeface="Adobe Garamond Pro" panose="02020502060506020403" pitchFamily="18" charset="0"/>
                <a:cs typeface="Times New Roman" panose="02020603050405020304" pitchFamily="18" charset="0"/>
              </a:rPr>
              <a:t>Variable Length Arguments.</a:t>
            </a:r>
            <a:endParaRPr lang="en-US" sz="2000" b="0"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86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126111"/>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Lambda Function</a:t>
            </a:r>
          </a:p>
        </p:txBody>
      </p:sp>
      <p:sp>
        <p:nvSpPr>
          <p:cNvPr id="4" name="TextBox 3">
            <a:extLst>
              <a:ext uri="{FF2B5EF4-FFF2-40B4-BE49-F238E27FC236}">
                <a16:creationId xmlns:a16="http://schemas.microsoft.com/office/drawing/2014/main" id="{0834F05A-082A-466E-AD86-4EA736FD71B9}"/>
              </a:ext>
            </a:extLst>
          </p:cNvPr>
          <p:cNvSpPr txBox="1"/>
          <p:nvPr/>
        </p:nvSpPr>
        <p:spPr>
          <a:xfrm>
            <a:off x="967409" y="1389280"/>
            <a:ext cx="9873140" cy="4093428"/>
          </a:xfrm>
          <a:prstGeom prst="rect">
            <a:avLst/>
          </a:prstGeom>
          <a:noFill/>
        </p:spPr>
        <p:txBody>
          <a:bodyPr wrap="square" rtlCol="0">
            <a:spAutoFit/>
          </a:bodyPr>
          <a:lstStyle/>
          <a:p>
            <a:pPr marL="800100" lvl="1"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lambda function can take any number of arguments, but can only have one expression.</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Syntax:</a:t>
            </a:r>
          </a:p>
          <a:p>
            <a:pPr lvl="3"/>
            <a:r>
              <a:rPr lang="en-US" sz="2000" b="0" dirty="0">
                <a:effectLst/>
                <a:latin typeface="Times New Roman" panose="02020603050405020304" pitchFamily="18" charset="0"/>
                <a:cs typeface="Times New Roman" panose="02020603050405020304" pitchFamily="18" charset="0"/>
              </a:rPr>
              <a:t>lambda arguments : expression</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Example:</a:t>
            </a:r>
          </a:p>
          <a:p>
            <a:pPr lvl="4"/>
            <a:r>
              <a:rPr lang="pt-BR" sz="2000" b="0" i="0" dirty="0">
                <a:solidFill>
                  <a:srgbClr val="002060"/>
                </a:solidFill>
                <a:effectLst/>
                <a:latin typeface="Times New Roman" panose="02020603050405020304" pitchFamily="18" charset="0"/>
                <a:cs typeface="Times New Roman" panose="02020603050405020304" pitchFamily="18" charset="0"/>
              </a:rPr>
              <a:t>x = lambda a, b : a * b</a:t>
            </a:r>
            <a:br>
              <a:rPr lang="pt-BR" sz="2000" dirty="0">
                <a:solidFill>
                  <a:srgbClr val="002060"/>
                </a:solidFill>
                <a:latin typeface="Times New Roman" panose="02020603050405020304" pitchFamily="18" charset="0"/>
                <a:cs typeface="Times New Roman" panose="02020603050405020304" pitchFamily="18" charset="0"/>
              </a:rPr>
            </a:br>
            <a:r>
              <a:rPr lang="pt-BR" sz="2000" b="0" i="0" dirty="0">
                <a:solidFill>
                  <a:srgbClr val="002060"/>
                </a:solidFill>
                <a:effectLst/>
                <a:latin typeface="Times New Roman" panose="02020603050405020304" pitchFamily="18" charset="0"/>
                <a:cs typeface="Times New Roman" panose="02020603050405020304" pitchFamily="18" charset="0"/>
              </a:rPr>
              <a:t>print(x(5, 6))</a:t>
            </a:r>
            <a:endParaRPr lang="en-US" sz="2000" b="0" dirty="0">
              <a:solidFill>
                <a:srgbClr val="002060"/>
              </a:solidFill>
              <a:effectLst/>
              <a:latin typeface="Times New Roman" panose="02020603050405020304" pitchFamily="18" charset="0"/>
              <a:cs typeface="Times New Roman" panose="02020603050405020304" pitchFamily="18" charset="0"/>
            </a:endParaRPr>
          </a:p>
          <a:p>
            <a:pPr lvl="3"/>
            <a:endParaRPr lang="en-US" sz="2000" b="0" dirty="0">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power of lambda is better shown when you use them as an anonymous function inside another function.</a:t>
            </a:r>
          </a:p>
          <a:p>
            <a:pPr lvl="4"/>
            <a:r>
              <a:rPr lang="pt-BR" sz="2000" b="0" i="0" dirty="0">
                <a:effectLst/>
                <a:latin typeface="Times New Roman" panose="02020603050405020304" pitchFamily="18" charset="0"/>
                <a:cs typeface="Times New Roman" panose="02020603050405020304" pitchFamily="18" charset="0"/>
              </a:rPr>
              <a:t>def myfunc(n):</a:t>
            </a:r>
          </a:p>
          <a:p>
            <a:pPr lvl="4"/>
            <a:r>
              <a:rPr lang="pt-BR" sz="2000" b="0" i="0" dirty="0">
                <a:effectLst/>
                <a:latin typeface="Times New Roman" panose="02020603050405020304" pitchFamily="18" charset="0"/>
                <a:cs typeface="Times New Roman" panose="02020603050405020304" pitchFamily="18" charset="0"/>
              </a:rPr>
              <a:t>    return lambda a : a * 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26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16348"/>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Modules &amp; Packages</a:t>
            </a:r>
          </a:p>
        </p:txBody>
      </p:sp>
      <p:sp>
        <p:nvSpPr>
          <p:cNvPr id="4" name="TextBox 3">
            <a:extLst>
              <a:ext uri="{FF2B5EF4-FFF2-40B4-BE49-F238E27FC236}">
                <a16:creationId xmlns:a16="http://schemas.microsoft.com/office/drawing/2014/main" id="{0834F05A-082A-466E-AD86-4EA736FD71B9}"/>
              </a:ext>
            </a:extLst>
          </p:cNvPr>
          <p:cNvSpPr txBox="1"/>
          <p:nvPr/>
        </p:nvSpPr>
        <p:spPr>
          <a:xfrm>
            <a:off x="1124044" y="819740"/>
            <a:ext cx="9705374" cy="5324535"/>
          </a:xfrm>
          <a:prstGeom prst="rect">
            <a:avLst/>
          </a:prstGeom>
          <a:noFill/>
        </p:spPr>
        <p:txBody>
          <a:bodyPr wrap="square" rtlCol="0">
            <a:spAutoFit/>
          </a:bodyPr>
          <a:lstStyle/>
          <a:p>
            <a:r>
              <a:rPr lang="en-US" sz="2000" b="0" i="0" dirty="0">
                <a:solidFill>
                  <a:srgbClr val="000000"/>
                </a:solidFill>
                <a:effectLst/>
                <a:latin typeface="Adobe Garamond Pro" panose="02020502060506020403" pitchFamily="18" charset="0"/>
                <a:cs typeface="Times New Roman" panose="02020603050405020304" pitchFamily="18" charset="0"/>
              </a:rPr>
              <a:t>Modules:</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Module is a collection of functions.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We can import a module using the </a:t>
            </a:r>
            <a:r>
              <a:rPr lang="en-US" sz="2000" dirty="0">
                <a:solidFill>
                  <a:srgbClr val="FF0000"/>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statement.</a:t>
            </a:r>
          </a:p>
          <a:p>
            <a:pPr lvl="5"/>
            <a:r>
              <a:rPr lang="en-US" sz="2000" dirty="0">
                <a:solidFill>
                  <a:srgbClr val="FF0000"/>
                </a:solidFill>
                <a:latin typeface="Times New Roman" panose="02020603050405020304" pitchFamily="18" charset="0"/>
                <a:cs typeface="Times New Roman" panose="02020603050405020304" pitchFamily="18" charset="0"/>
              </a:rPr>
              <a:t>import math (or import math as m)                </a:t>
            </a:r>
            <a:r>
              <a:rPr lang="en-US" sz="2000" dirty="0">
                <a:solidFill>
                  <a:schemeClr val="accent6">
                    <a:lumMod val="75000"/>
                  </a:schemeClr>
                </a:solidFill>
                <a:latin typeface="Times New Roman" panose="02020603050405020304" pitchFamily="18" charset="0"/>
                <a:cs typeface="Times New Roman" panose="02020603050405020304" pitchFamily="18" charset="0"/>
              </a:rPr>
              <a:t>import with renaming</a:t>
            </a:r>
          </a:p>
          <a:p>
            <a:pPr lvl="5"/>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import specific names from a module.</a:t>
            </a:r>
          </a:p>
          <a:p>
            <a:pPr lvl="5"/>
            <a:r>
              <a:rPr lang="en-US" sz="2000" dirty="0">
                <a:solidFill>
                  <a:srgbClr val="FF0000"/>
                </a:solidFill>
                <a:latin typeface="Times New Roman" panose="02020603050405020304" pitchFamily="18" charset="0"/>
                <a:cs typeface="Times New Roman" panose="02020603050405020304" pitchFamily="18" charset="0"/>
              </a:rPr>
              <a:t>from math import pi</a:t>
            </a:r>
          </a:p>
          <a:p>
            <a:pPr lvl="5"/>
            <a:endParaRPr lang="en-US" sz="2000" b="0" i="0" dirty="0">
              <a:solidFill>
                <a:srgbClr val="FF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 all definitions from a module.</a:t>
            </a:r>
          </a:p>
          <a:p>
            <a:pPr lvl="5"/>
            <a:r>
              <a:rPr lang="en-US" sz="2000" dirty="0">
                <a:solidFill>
                  <a:srgbClr val="FF0000"/>
                </a:solidFill>
                <a:latin typeface="Times New Roman" panose="02020603050405020304" pitchFamily="18" charset="0"/>
                <a:cs typeface="Times New Roman" panose="02020603050405020304" pitchFamily="18" charset="0"/>
              </a:rPr>
              <a:t>from math import *</a:t>
            </a:r>
          </a:p>
          <a:p>
            <a:pPr lvl="5"/>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dir() </a:t>
            </a:r>
            <a:r>
              <a:rPr lang="en-US" sz="2000" dirty="0">
                <a:latin typeface="Times New Roman" panose="02020603050405020304" pitchFamily="18" charset="0"/>
                <a:cs typeface="Times New Roman" panose="02020603050405020304" pitchFamily="18" charset="0"/>
              </a:rPr>
              <a:t>function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find out names that are defined inside a module.</a:t>
            </a:r>
          </a:p>
          <a:p>
            <a:pPr lvl="5"/>
            <a:r>
              <a:rPr lang="en-US" sz="2000" dirty="0">
                <a:solidFill>
                  <a:srgbClr val="FF0000"/>
                </a:solidFill>
                <a:latin typeface="Times New Roman" panose="02020603050405020304" pitchFamily="18" charset="0"/>
                <a:cs typeface="Times New Roman" panose="02020603050405020304" pitchFamily="18" charset="0"/>
              </a:rPr>
              <a:t>dir(math)</a:t>
            </a:r>
          </a:p>
          <a:p>
            <a:pPr lvl="5"/>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Adobe Garamond Pro" panose="02020502060506020403" pitchFamily="18" charset="0"/>
                <a:cs typeface="Times New Roman" panose="02020603050405020304" pitchFamily="18" charset="0"/>
              </a:rPr>
              <a:t>Packages: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Packages are the collection of modules.</a:t>
            </a:r>
            <a:endParaRPr lang="en-US" sz="2000"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can import modules from packages using the dot (.) operator.</a:t>
            </a:r>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213A50CE-1813-42F4-9693-2F220BE3FC01}"/>
              </a:ext>
            </a:extLst>
          </p:cNvPr>
          <p:cNvCxnSpPr/>
          <p:nvPr/>
        </p:nvCxnSpPr>
        <p:spPr>
          <a:xfrm flipH="1">
            <a:off x="7167036" y="1972520"/>
            <a:ext cx="772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74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197947"/>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Datetime Module</a:t>
            </a:r>
          </a:p>
        </p:txBody>
      </p:sp>
      <p:sp>
        <p:nvSpPr>
          <p:cNvPr id="4" name="TextBox 3">
            <a:extLst>
              <a:ext uri="{FF2B5EF4-FFF2-40B4-BE49-F238E27FC236}">
                <a16:creationId xmlns:a16="http://schemas.microsoft.com/office/drawing/2014/main" id="{0834F05A-082A-466E-AD86-4EA736FD71B9}"/>
              </a:ext>
            </a:extLst>
          </p:cNvPr>
          <p:cNvSpPr txBox="1"/>
          <p:nvPr/>
        </p:nvSpPr>
        <p:spPr>
          <a:xfrm>
            <a:off x="1095418" y="1382286"/>
            <a:ext cx="9705374" cy="3785652"/>
          </a:xfrm>
          <a:prstGeom prst="rect">
            <a:avLst/>
          </a:prstGeom>
          <a:noFill/>
        </p:spPr>
        <p:txBody>
          <a:bodyPr wrap="square" rtlCol="0">
            <a:spAutoFit/>
          </a:bodyPr>
          <a:lstStyle/>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d</a:t>
            </a:r>
            <a:r>
              <a:rPr lang="en-US" sz="2000" b="0" i="0" u="sng" dirty="0">
                <a:effectLst/>
                <a:latin typeface="Times New Roman" panose="02020603050405020304" pitchFamily="18" charset="0"/>
                <a:cs typeface="Times New Roman" panose="02020603050405020304" pitchFamily="18" charset="0"/>
              </a:rPr>
              <a:t>atetime module:</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can import a module named datetime to work with dates as date objects.</a:t>
            </a:r>
          </a:p>
          <a:p>
            <a:pPr lvl="7"/>
            <a:r>
              <a:rPr lang="en-US" sz="2000" dirty="0">
                <a:solidFill>
                  <a:srgbClr val="FF0000"/>
                </a:solidFill>
                <a:latin typeface="Times New Roman" panose="02020603050405020304" pitchFamily="18" charset="0"/>
                <a:cs typeface="Times New Roman" panose="02020603050405020304" pitchFamily="18" charset="0"/>
              </a:rPr>
              <a:t>import datetime</a:t>
            </a:r>
          </a:p>
          <a:p>
            <a:pPr marL="342900" indent="-342900" algn="l">
              <a:buFont typeface="Arial" panose="020B0604020202020204" pitchFamily="34" charset="0"/>
              <a:buChar char="•"/>
            </a:pPr>
            <a:r>
              <a:rPr lang="en-US" sz="2000" b="0" i="0" u="sng" dirty="0">
                <a:solidFill>
                  <a:srgbClr val="000000"/>
                </a:solidFill>
                <a:effectLst/>
                <a:latin typeface="Times New Roman" panose="02020603050405020304" pitchFamily="18" charset="0"/>
                <a:cs typeface="Times New Roman" panose="02020603050405020304" pitchFamily="18" charset="0"/>
              </a:rPr>
              <a:t>calendar module:</a:t>
            </a:r>
          </a:p>
          <a:p>
            <a:pPr marL="342900" indent="-342900" algn="l">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Python defines an inbuilt module calendar which handles operations related to calendar.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lvl="7"/>
            <a:r>
              <a:rPr lang="en-US" sz="2000" b="0" i="0" dirty="0">
                <a:solidFill>
                  <a:srgbClr val="FF0000"/>
                </a:solidFill>
                <a:effectLst/>
                <a:latin typeface="Times New Roman" panose="02020603050405020304" pitchFamily="18" charset="0"/>
                <a:cs typeface="Times New Roman" panose="02020603050405020304" pitchFamily="18" charset="0"/>
              </a:rPr>
              <a:t>import calendar</a:t>
            </a:r>
          </a:p>
          <a:p>
            <a:pPr marL="342900" indent="-342900">
              <a:buFont typeface="Arial" panose="020B0604020202020204" pitchFamily="34" charset="0"/>
              <a:buChar char="•"/>
            </a:pP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time module provides several useful functions to handle time-related tasks.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sleep() function suspends execution of the current thread for a given number of seconds.</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a:t>
            </a:r>
            <a:br>
              <a:rPr lang="en-US" sz="2000" b="0" i="0" dirty="0">
                <a:solidFill>
                  <a:srgbClr val="222222"/>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68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921026" y="2030147"/>
            <a:ext cx="10349948" cy="2797705"/>
          </a:xfrm>
          <a:noFill/>
        </p:spPr>
        <p:txBody>
          <a:bodyPr anchor="ctr">
            <a:normAutofit/>
          </a:bodyPr>
          <a:lstStyle/>
          <a:p>
            <a:pPr algn="just"/>
            <a:r>
              <a:rPr lang="en-US" sz="2400" b="0" i="0" dirty="0">
                <a:solidFill>
                  <a:srgbClr val="202124"/>
                </a:solidFill>
                <a:effectLst/>
                <a:latin typeface="Adobe Garamond Pro" panose="02020502060506020403" pitchFamily="18" charset="0"/>
                <a:cs typeface="Times New Roman" panose="02020603050405020304" pitchFamily="18" charset="0"/>
              </a:rPr>
              <a:t>The presentation is designed to provide Basic knowledge of </a:t>
            </a:r>
            <a:r>
              <a:rPr lang="en-US" sz="2400" b="1" i="0" dirty="0">
                <a:solidFill>
                  <a:srgbClr val="202124"/>
                </a:solidFill>
                <a:effectLst/>
                <a:latin typeface="Adobe Garamond Pro" panose="02020502060506020403" pitchFamily="18" charset="0"/>
                <a:cs typeface="Times New Roman" panose="02020603050405020304" pitchFamily="18" charset="0"/>
              </a:rPr>
              <a:t>Python</a:t>
            </a:r>
            <a:r>
              <a:rPr lang="en-US" sz="2400" b="0" i="0" dirty="0">
                <a:solidFill>
                  <a:srgbClr val="202124"/>
                </a:solidFill>
                <a:effectLst/>
                <a:latin typeface="Adobe Garamond Pro" panose="02020502060506020403" pitchFamily="18" charset="0"/>
                <a:cs typeface="Times New Roman" panose="02020603050405020304" pitchFamily="18" charset="0"/>
              </a:rPr>
              <a:t>. </a:t>
            </a:r>
            <a:r>
              <a:rPr lang="en-US" sz="2400" b="0" i="0" dirty="0">
                <a:solidFill>
                  <a:srgbClr val="222222"/>
                </a:solidFill>
                <a:effectLst/>
                <a:latin typeface="Adobe Garamond Pro" panose="02020502060506020403" pitchFamily="18" charset="0"/>
                <a:cs typeface="Times New Roman" panose="02020603050405020304" pitchFamily="18" charset="0"/>
              </a:rPr>
              <a:t>Python is an easy to learn, powerful programming language. Python’s elegant syntax and dynamic typing, together with its interpreted nature, make it an ideal language for rapid application development in many areas.</a:t>
            </a:r>
            <a:endParaRPr lang="en-US" sz="2400" dirty="0">
              <a:solidFill>
                <a:srgbClr val="080808"/>
              </a:solidFill>
              <a:latin typeface="Adobe Garamond Pro" panose="02020502060506020403" pitchFamily="18" charset="0"/>
              <a:cs typeface="Times New Roman" panose="02020603050405020304" pitchFamily="18" charset="0"/>
            </a:endParaRPr>
          </a:p>
        </p:txBody>
      </p:sp>
    </p:spTree>
    <p:extLst>
      <p:ext uri="{BB962C8B-B14F-4D97-AF65-F5344CB8AC3E}">
        <p14:creationId xmlns:p14="http://schemas.microsoft.com/office/powerpoint/2010/main" val="3274195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172279" y="-247802"/>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File Handling</a:t>
            </a:r>
          </a:p>
        </p:txBody>
      </p:sp>
      <p:sp>
        <p:nvSpPr>
          <p:cNvPr id="4" name="TextBox 3">
            <a:extLst>
              <a:ext uri="{FF2B5EF4-FFF2-40B4-BE49-F238E27FC236}">
                <a16:creationId xmlns:a16="http://schemas.microsoft.com/office/drawing/2014/main" id="{0834F05A-082A-466E-AD86-4EA736FD71B9}"/>
              </a:ext>
            </a:extLst>
          </p:cNvPr>
          <p:cNvSpPr txBox="1"/>
          <p:nvPr/>
        </p:nvSpPr>
        <p:spPr>
          <a:xfrm>
            <a:off x="1071033" y="803679"/>
            <a:ext cx="9705374" cy="707886"/>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key function for working with files in Python is the open() function.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open() function takes two parameters; </a:t>
            </a:r>
            <a:r>
              <a:rPr lang="en-US" sz="2000" i="1" dirty="0">
                <a:latin typeface="Times New Roman" panose="02020603050405020304" pitchFamily="18" charset="0"/>
                <a:cs typeface="Times New Roman" panose="02020603050405020304" pitchFamily="18" charset="0"/>
              </a:rPr>
              <a:t>filename </a:t>
            </a:r>
            <a:r>
              <a:rPr lang="en-US" sz="2000" dirty="0">
                <a:latin typeface="Times New Roman" panose="02020603050405020304" pitchFamily="18" charset="0"/>
                <a:cs typeface="Times New Roman" panose="02020603050405020304" pitchFamily="18" charset="0"/>
              </a:rPr>
              <a:t>and</a:t>
            </a:r>
            <a:r>
              <a:rPr lang="en-US" sz="2000" i="1" dirty="0">
                <a:latin typeface="Times New Roman" panose="02020603050405020304" pitchFamily="18" charset="0"/>
                <a:cs typeface="Times New Roman" panose="02020603050405020304" pitchFamily="18" charset="0"/>
              </a:rPr>
              <a:t> mode.</a:t>
            </a:r>
          </a:p>
        </p:txBody>
      </p:sp>
      <p:sp>
        <p:nvSpPr>
          <p:cNvPr id="3" name="TextBox 2">
            <a:extLst>
              <a:ext uri="{FF2B5EF4-FFF2-40B4-BE49-F238E27FC236}">
                <a16:creationId xmlns:a16="http://schemas.microsoft.com/office/drawing/2014/main" id="{0417D8AF-D3ED-4F8B-961F-4954C7EB3A7C}"/>
              </a:ext>
            </a:extLst>
          </p:cNvPr>
          <p:cNvSpPr txBox="1"/>
          <p:nvPr/>
        </p:nvSpPr>
        <p:spPr>
          <a:xfrm>
            <a:off x="1498690" y="1120850"/>
            <a:ext cx="8945218" cy="5262979"/>
          </a:xfrm>
          <a:prstGeom prst="rect">
            <a:avLst/>
          </a:prstGeom>
          <a:noFill/>
        </p:spPr>
        <p:txBody>
          <a:bodyPr wrap="square" rtlCol="0">
            <a:spAutoFit/>
          </a:bodyPr>
          <a:lstStyle/>
          <a:p>
            <a:pPr marL="285750" indent="-28575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 Read, opens a file for reading.</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 - Opens file for both reading and writing.</a:t>
            </a:r>
          </a:p>
          <a:p>
            <a:pPr marL="2114550" lvl="4"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rb</a:t>
            </a:r>
            <a:r>
              <a:rPr lang="en-US" dirty="0">
                <a:latin typeface="Times New Roman" panose="02020603050405020304" pitchFamily="18" charset="0"/>
                <a:cs typeface="Times New Roman" panose="02020603050405020304" pitchFamily="18" charset="0"/>
              </a:rPr>
              <a:t> - Opens file for reading only in binary format.</a:t>
            </a:r>
          </a:p>
          <a:p>
            <a:pPr marL="2114550" lvl="4"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rb</a:t>
            </a:r>
            <a:r>
              <a:rPr lang="en-US" dirty="0">
                <a:latin typeface="Times New Roman" panose="02020603050405020304" pitchFamily="18" charset="0"/>
                <a:cs typeface="Times New Roman" panose="02020603050405020304" pitchFamily="18" charset="0"/>
              </a:rPr>
              <a:t>+ - Opens file for both reading and writing in binary format.</a:t>
            </a:r>
          </a:p>
          <a:p>
            <a:pPr marL="2114550" lvl="4"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 – Write, opens a file for writing.</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 - </a:t>
            </a:r>
            <a:r>
              <a:rPr lang="en-US" b="0" i="0" dirty="0">
                <a:solidFill>
                  <a:srgbClr val="4D5156"/>
                </a:solidFill>
                <a:effectLst/>
                <a:latin typeface="arial" panose="020B0604020202020204" pitchFamily="34" charset="0"/>
              </a:rPr>
              <a:t> </a:t>
            </a:r>
            <a:r>
              <a:rPr lang="en-US" b="0" i="0" dirty="0">
                <a:effectLst/>
                <a:latin typeface="Times New Roman" panose="02020603050405020304" pitchFamily="18" charset="0"/>
                <a:cs typeface="Times New Roman" panose="02020603050405020304" pitchFamily="18" charset="0"/>
              </a:rPr>
              <a:t>Opens a </a:t>
            </a:r>
            <a:r>
              <a:rPr lang="en-US" i="0" dirty="0">
                <a:effectLst/>
                <a:latin typeface="Times New Roman" panose="02020603050405020304" pitchFamily="18" charset="0"/>
                <a:cs typeface="Times New Roman" panose="02020603050405020304" pitchFamily="18" charset="0"/>
              </a:rPr>
              <a:t>file</a:t>
            </a:r>
            <a:r>
              <a:rPr lang="en-US" b="0" i="0" dirty="0">
                <a:effectLst/>
                <a:latin typeface="Times New Roman" panose="02020603050405020304" pitchFamily="18" charset="0"/>
                <a:cs typeface="Times New Roman" panose="02020603050405020304" pitchFamily="18" charset="0"/>
              </a:rPr>
              <a:t> for writing and reading.</a:t>
            </a:r>
            <a:endParaRPr lang="en-US"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wb</a:t>
            </a:r>
            <a:r>
              <a:rPr lang="en-US" b="0" i="0" dirty="0">
                <a:effectLst/>
                <a:latin typeface="Times New Roman" panose="02020603050405020304" pitchFamily="18" charset="0"/>
                <a:cs typeface="Times New Roman" panose="02020603050405020304" pitchFamily="18" charset="0"/>
              </a:rPr>
              <a:t> - Opens file for writing only in binary format.</a:t>
            </a:r>
          </a:p>
          <a:p>
            <a:pPr marL="2114550" lvl="4"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wb</a:t>
            </a:r>
            <a:r>
              <a:rPr lang="en-US" dirty="0">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Opens a </a:t>
            </a:r>
            <a:r>
              <a:rPr lang="en-US" i="0" dirty="0">
                <a:effectLst/>
                <a:latin typeface="Times New Roman" panose="02020603050405020304" pitchFamily="18" charset="0"/>
                <a:cs typeface="Times New Roman" panose="02020603050405020304" pitchFamily="18" charset="0"/>
              </a:rPr>
              <a:t>file</a:t>
            </a:r>
            <a:r>
              <a:rPr lang="en-US" b="0" i="0" dirty="0">
                <a:effectLst/>
                <a:latin typeface="Times New Roman" panose="02020603050405020304" pitchFamily="18" charset="0"/>
                <a:cs typeface="Times New Roman" panose="02020603050405020304" pitchFamily="18" charset="0"/>
              </a:rPr>
              <a:t> for writing and reading in binary </a:t>
            </a:r>
            <a:r>
              <a:rPr lang="en-US" i="0" dirty="0">
                <a:effectLst/>
                <a:latin typeface="Times New Roman" panose="02020603050405020304" pitchFamily="18" charset="0"/>
                <a:cs typeface="Times New Roman" panose="02020603050405020304" pitchFamily="18" charset="0"/>
              </a:rPr>
              <a:t>mode.</a:t>
            </a:r>
          </a:p>
          <a:p>
            <a:pPr marL="2114550" lvl="4" indent="-285750">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 Append, opens a file for appending.</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 </a:t>
            </a:r>
            <a:r>
              <a:rPr lang="en-US" b="0" i="0" dirty="0">
                <a:solidFill>
                  <a:srgbClr val="202124"/>
                </a:solidFill>
                <a:effectLst/>
                <a:latin typeface="Times New Roman" panose="02020603050405020304" pitchFamily="18" charset="0"/>
                <a:cs typeface="Times New Roman" panose="02020603050405020304" pitchFamily="18" charset="0"/>
              </a:rPr>
              <a:t>Opens a file for both appending and reading.</a:t>
            </a:r>
            <a:endParaRPr lang="en-US"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 - </a:t>
            </a:r>
            <a:r>
              <a:rPr lang="en-US" b="0" i="0" dirty="0">
                <a:solidFill>
                  <a:srgbClr val="202124"/>
                </a:solidFill>
                <a:effectLst/>
                <a:latin typeface="Times New Roman" panose="02020603050405020304" pitchFamily="18" charset="0"/>
                <a:cs typeface="Times New Roman" panose="02020603050405020304" pitchFamily="18" charset="0"/>
              </a:rPr>
              <a:t>Opens a file for appending in binary </a:t>
            </a:r>
            <a:r>
              <a:rPr lang="en-US" i="0" dirty="0">
                <a:solidFill>
                  <a:srgbClr val="202124"/>
                </a:solidFill>
                <a:effectLst/>
                <a:latin typeface="Times New Roman" panose="02020603050405020304" pitchFamily="18" charset="0"/>
                <a:cs typeface="Times New Roman" panose="02020603050405020304" pitchFamily="18" charset="0"/>
              </a:rPr>
              <a:t>mode.</a:t>
            </a:r>
            <a:endParaRPr lang="en-US"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 - </a:t>
            </a:r>
            <a:r>
              <a:rPr lang="en-US" b="0" i="0" dirty="0">
                <a:solidFill>
                  <a:srgbClr val="202124"/>
                </a:solidFill>
                <a:effectLst/>
                <a:latin typeface="Times New Roman" panose="02020603050405020304" pitchFamily="18" charset="0"/>
                <a:cs typeface="Times New Roman" panose="02020603050405020304" pitchFamily="18" charset="0"/>
              </a:rPr>
              <a:t>Opens a file for both appending and reading in binary </a:t>
            </a:r>
            <a:r>
              <a:rPr lang="en-US" i="0" dirty="0">
                <a:solidFill>
                  <a:srgbClr val="202124"/>
                </a:solidFill>
                <a:effectLst/>
                <a:latin typeface="Times New Roman" panose="02020603050405020304" pitchFamily="18" charset="0"/>
                <a:cs typeface="Times New Roman" panose="02020603050405020304" pitchFamily="18" charset="0"/>
              </a:rPr>
              <a:t>mode</a:t>
            </a:r>
            <a:r>
              <a:rPr lang="en-US" b="0" i="0" dirty="0">
                <a:solidFill>
                  <a:srgbClr val="202124"/>
                </a:solidFill>
                <a:effectLst/>
                <a:latin typeface="Times New Roman" panose="02020603050405020304" pitchFamily="18" charset="0"/>
                <a:cs typeface="Times New Roman" panose="02020603050405020304" pitchFamily="18" charset="0"/>
              </a:rPr>
              <a:t>.</a:t>
            </a:r>
          </a:p>
          <a:p>
            <a:pPr marL="2114550" lvl="4"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“x” – Create, creates a specified file</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endParaRPr lang="en-US" dirty="0"/>
          </a:p>
        </p:txBody>
      </p:sp>
      <p:cxnSp>
        <p:nvCxnSpPr>
          <p:cNvPr id="13" name="Straight Connector 12">
            <a:extLst>
              <a:ext uri="{FF2B5EF4-FFF2-40B4-BE49-F238E27FC236}">
                <a16:creationId xmlns:a16="http://schemas.microsoft.com/office/drawing/2014/main" id="{F0A8F681-D5BA-4982-959E-5B5CEF03D5CB}"/>
              </a:ext>
            </a:extLst>
          </p:cNvPr>
          <p:cNvCxnSpPr/>
          <p:nvPr/>
        </p:nvCxnSpPr>
        <p:spPr>
          <a:xfrm>
            <a:off x="1722783" y="1603513"/>
            <a:ext cx="0" cy="4333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A00E50-4E1E-4533-A250-3C6B38A15380}"/>
              </a:ext>
            </a:extLst>
          </p:cNvPr>
          <p:cNvCxnSpPr/>
          <p:nvPr/>
        </p:nvCxnSpPr>
        <p:spPr>
          <a:xfrm>
            <a:off x="1722783" y="1603513"/>
            <a:ext cx="702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9C3EFA9-73B1-4A81-B495-B80D590A13E9}"/>
              </a:ext>
            </a:extLst>
          </p:cNvPr>
          <p:cNvCxnSpPr/>
          <p:nvPr/>
        </p:nvCxnSpPr>
        <p:spPr>
          <a:xfrm>
            <a:off x="1722782" y="5936974"/>
            <a:ext cx="702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CDCBC1C-2957-4B64-93CA-AD8A653BB12A}"/>
              </a:ext>
            </a:extLst>
          </p:cNvPr>
          <p:cNvSpPr txBox="1"/>
          <p:nvPr/>
        </p:nvSpPr>
        <p:spPr>
          <a:xfrm rot="16200000">
            <a:off x="669501" y="3244334"/>
            <a:ext cx="17372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Different modes</a:t>
            </a:r>
          </a:p>
        </p:txBody>
      </p:sp>
    </p:spTree>
    <p:extLst>
      <p:ext uri="{BB962C8B-B14F-4D97-AF65-F5344CB8AC3E}">
        <p14:creationId xmlns:p14="http://schemas.microsoft.com/office/powerpoint/2010/main" val="358350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306692"/>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OS Module</a:t>
            </a:r>
          </a:p>
        </p:txBody>
      </p:sp>
      <p:cxnSp>
        <p:nvCxnSpPr>
          <p:cNvPr id="19" name="Straight Arrow Connector 18">
            <a:extLst>
              <a:ext uri="{FF2B5EF4-FFF2-40B4-BE49-F238E27FC236}">
                <a16:creationId xmlns:a16="http://schemas.microsoft.com/office/drawing/2014/main" id="{74D34B1B-720C-4A54-ADC5-6D41D70A3928}"/>
              </a:ext>
            </a:extLst>
          </p:cNvPr>
          <p:cNvCxnSpPr>
            <a:cxnSpLocks/>
          </p:cNvCxnSpPr>
          <p:nvPr/>
        </p:nvCxnSpPr>
        <p:spPr>
          <a:xfrm flipH="1" flipV="1">
            <a:off x="3350979" y="3969528"/>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BC471C-00AD-44F7-A269-678BE210673D}"/>
              </a:ext>
            </a:extLst>
          </p:cNvPr>
          <p:cNvCxnSpPr>
            <a:cxnSpLocks/>
          </p:cNvCxnSpPr>
          <p:nvPr/>
        </p:nvCxnSpPr>
        <p:spPr>
          <a:xfrm flipH="1" flipV="1">
            <a:off x="3350979" y="4242661"/>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2B720B-7B5A-44ED-AD73-2CCB9DDB28AA}"/>
              </a:ext>
            </a:extLst>
          </p:cNvPr>
          <p:cNvCxnSpPr>
            <a:cxnSpLocks/>
          </p:cNvCxnSpPr>
          <p:nvPr/>
        </p:nvCxnSpPr>
        <p:spPr>
          <a:xfrm flipH="1" flipV="1">
            <a:off x="3350978" y="4548603"/>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5D2D710-27E3-4936-B2E0-D250867F381F}"/>
              </a:ext>
            </a:extLst>
          </p:cNvPr>
          <p:cNvCxnSpPr>
            <a:cxnSpLocks/>
          </p:cNvCxnSpPr>
          <p:nvPr/>
        </p:nvCxnSpPr>
        <p:spPr>
          <a:xfrm flipH="1" flipV="1">
            <a:off x="3350978" y="4854541"/>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BD88060-F8DC-4385-8979-7C770FCB7FF9}"/>
              </a:ext>
            </a:extLst>
          </p:cNvPr>
          <p:cNvCxnSpPr>
            <a:cxnSpLocks/>
          </p:cNvCxnSpPr>
          <p:nvPr/>
        </p:nvCxnSpPr>
        <p:spPr>
          <a:xfrm flipH="1">
            <a:off x="4378946" y="5141357"/>
            <a:ext cx="9919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0E8F757-AB37-4BAB-B111-B2E81A6FE7A1}"/>
              </a:ext>
            </a:extLst>
          </p:cNvPr>
          <p:cNvCxnSpPr>
            <a:cxnSpLocks/>
          </p:cNvCxnSpPr>
          <p:nvPr/>
        </p:nvCxnSpPr>
        <p:spPr>
          <a:xfrm flipH="1">
            <a:off x="4418702" y="5454810"/>
            <a:ext cx="952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6D2EAF-E774-4D5E-B894-EF8480B98195}"/>
              </a:ext>
            </a:extLst>
          </p:cNvPr>
          <p:cNvSpPr txBox="1"/>
          <p:nvPr/>
        </p:nvSpPr>
        <p:spPr>
          <a:xfrm>
            <a:off x="122132" y="3119579"/>
            <a:ext cx="9624891" cy="2831544"/>
          </a:xfrm>
          <a:prstGeom prst="rect">
            <a:avLst/>
          </a:prstGeom>
          <a:noFill/>
        </p:spPr>
        <p:txBody>
          <a:bodyPr wrap="square" rtlCol="0">
            <a:spAutoFit/>
          </a:bodyPr>
          <a:lstStyle/>
          <a:p>
            <a:pPr marL="285750" indent="-285750">
              <a:buFont typeface="Arial" panose="020B0604020202020204" pitchFamily="34" charset="0"/>
              <a:buChar char="•"/>
            </a:pPr>
            <a:endParaRPr lang="en-US" sz="2000" b="0" i="0" dirty="0">
              <a:effectLst/>
              <a:latin typeface="Adobe Garamond Pro" panose="02020502060506020403"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solidFill>
                  <a:srgbClr val="FF0000"/>
                </a:solidFill>
                <a:effectLst/>
                <a:latin typeface="Times New Roman" panose="02020603050405020304" pitchFamily="18" charset="0"/>
                <a:cs typeface="Times New Roman" panose="02020603050405020304" pitchFamily="18" charset="0"/>
              </a:rPr>
              <a:t>import os</a:t>
            </a: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os.getcwd()                                     get current working directory.</a:t>
            </a:r>
          </a:p>
          <a:p>
            <a:pPr marL="1657350" lvl="3"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os.listdir()                                        list of directorie</a:t>
            </a:r>
            <a:r>
              <a:rPr lang="en-US" sz="2000" dirty="0">
                <a:latin typeface="Times New Roman" panose="02020603050405020304" pitchFamily="18" charset="0"/>
                <a:cs typeface="Times New Roman" panose="02020603050405020304" pitchFamily="18" charset="0"/>
              </a:rPr>
              <a:t>s inside.</a:t>
            </a:r>
            <a:endParaRPr lang="en-US" sz="2000" b="0" i="0" dirty="0">
              <a:effectLst/>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os.name                                           operating system name. </a:t>
            </a: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s.rename()                                     rename a file.</a:t>
            </a: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os.remove(“filename”)                   deletes a file.</a:t>
            </a:r>
          </a:p>
          <a:p>
            <a:pPr marL="1657350" lvl="3"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os.rmdir(“foldername”)                  deletes a folder.</a:t>
            </a:r>
          </a:p>
          <a:p>
            <a:endParaRPr lang="en-US" dirty="0"/>
          </a:p>
        </p:txBody>
      </p:sp>
      <p:sp>
        <p:nvSpPr>
          <p:cNvPr id="4" name="TextBox 3">
            <a:extLst>
              <a:ext uri="{FF2B5EF4-FFF2-40B4-BE49-F238E27FC236}">
                <a16:creationId xmlns:a16="http://schemas.microsoft.com/office/drawing/2014/main" id="{A12827B7-B256-43B1-A8F6-2F38B07CCFAF}"/>
              </a:ext>
            </a:extLst>
          </p:cNvPr>
          <p:cNvSpPr txBox="1"/>
          <p:nvPr/>
        </p:nvSpPr>
        <p:spPr>
          <a:xfrm>
            <a:off x="1524000" y="930678"/>
            <a:ext cx="8415130" cy="1200329"/>
          </a:xfrm>
          <a:prstGeom prst="rect">
            <a:avLst/>
          </a:prstGeom>
          <a:noFill/>
        </p:spPr>
        <p:txBody>
          <a:bodyPr wrap="square" rtlCol="0">
            <a:spAutoFit/>
          </a:bodyPr>
          <a:lstStyle/>
          <a:p>
            <a:pPr marL="1197864" indent="-283464" algn="l" rtl="0" eaLnBrk="1" latinLnBrk="0" hangingPunct="1">
              <a:spcBef>
                <a:spcPts val="0"/>
              </a:spcBef>
              <a:spcAft>
                <a:spcPts val="0"/>
              </a:spcAft>
            </a:pPr>
            <a:endParaRPr lang="en-US" dirty="0">
              <a:effectLst/>
            </a:endParaRPr>
          </a:p>
          <a:p>
            <a:pPr marL="283464" indent="-283464" algn="l" rtl="0" eaLnBrk="1" latinLnBrk="0" hangingPunct="1">
              <a:spcBef>
                <a:spcPts val="0"/>
              </a:spcBef>
              <a:spcAft>
                <a:spcPts val="0"/>
              </a:spcAft>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Syntax:</a:t>
            </a:r>
            <a:endParaRPr lang="en-US" dirty="0">
              <a:effectLst/>
            </a:endParaRPr>
          </a:p>
          <a:p>
            <a:pPr marL="1197864" indent="-283464" algn="l" rtl="0" eaLnBrk="1" latinLnBrk="0" hangingPunct="1">
              <a:spcBef>
                <a:spcPts val="0"/>
              </a:spcBef>
              <a:spcAft>
                <a:spcPts val="0"/>
              </a:spcAft>
            </a:pPr>
            <a:r>
              <a:rPr lang="en-US" sz="1800" b="0" i="0" kern="1200" dirty="0">
                <a:solidFill>
                  <a:srgbClr val="000000"/>
                </a:solidFill>
                <a:effectLst/>
                <a:latin typeface="Times New Roman" panose="02020603050405020304" pitchFamily="18" charset="0"/>
                <a:ea typeface="+mn-ea"/>
                <a:cs typeface="Times New Roman" panose="02020603050405020304" pitchFamily="18" charset="0"/>
              </a:rPr>
              <a:t>file = open(“filename”, “r”)                default value.</a:t>
            </a:r>
            <a:endParaRPr lang="en-US" dirty="0">
              <a:effectLst/>
            </a:endParaRPr>
          </a:p>
          <a:p>
            <a:pPr marL="1197864" indent="-283464" algn="l" rtl="0" eaLnBrk="1" latinLnBrk="0" hangingPunct="1">
              <a:spcBef>
                <a:spcPts val="0"/>
              </a:spcBef>
              <a:spcAft>
                <a:spcPts val="0"/>
              </a:spcAft>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file.read()</a:t>
            </a:r>
            <a:endParaRPr lang="en-US" dirty="0">
              <a:effectLst/>
            </a:endParaRPr>
          </a:p>
        </p:txBody>
      </p:sp>
      <p:cxnSp>
        <p:nvCxnSpPr>
          <p:cNvPr id="6" name="Straight Arrow Connector 5">
            <a:extLst>
              <a:ext uri="{FF2B5EF4-FFF2-40B4-BE49-F238E27FC236}">
                <a16:creationId xmlns:a16="http://schemas.microsoft.com/office/drawing/2014/main" id="{573154F9-C7E7-41E9-86FC-6FA956C8A576}"/>
              </a:ext>
            </a:extLst>
          </p:cNvPr>
          <p:cNvCxnSpPr/>
          <p:nvPr/>
        </p:nvCxnSpPr>
        <p:spPr>
          <a:xfrm flipH="1">
            <a:off x="5141843" y="1668309"/>
            <a:ext cx="755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E647259-C95B-4A5C-AB2D-5F950AF79C42}"/>
              </a:ext>
            </a:extLst>
          </p:cNvPr>
          <p:cNvSpPr txBox="1"/>
          <p:nvPr/>
        </p:nvSpPr>
        <p:spPr>
          <a:xfrm>
            <a:off x="1033670" y="808383"/>
            <a:ext cx="747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File Handling:</a:t>
            </a:r>
          </a:p>
        </p:txBody>
      </p:sp>
    </p:spTree>
    <p:extLst>
      <p:ext uri="{BB962C8B-B14F-4D97-AF65-F5344CB8AC3E}">
        <p14:creationId xmlns:p14="http://schemas.microsoft.com/office/powerpoint/2010/main" val="2021021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14054"/>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Exception Handling</a:t>
            </a:r>
          </a:p>
        </p:txBody>
      </p:sp>
      <p:sp>
        <p:nvSpPr>
          <p:cNvPr id="4" name="TextBox 3">
            <a:extLst>
              <a:ext uri="{FF2B5EF4-FFF2-40B4-BE49-F238E27FC236}">
                <a16:creationId xmlns:a16="http://schemas.microsoft.com/office/drawing/2014/main" id="{0834F05A-082A-466E-AD86-4EA736FD71B9}"/>
              </a:ext>
            </a:extLst>
          </p:cNvPr>
          <p:cNvSpPr txBox="1"/>
          <p:nvPr/>
        </p:nvSpPr>
        <p:spPr>
          <a:xfrm>
            <a:off x="1042409" y="1074509"/>
            <a:ext cx="9705374" cy="470898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When an error occurs, or exception as we call it, Python will normally stop and generate an error message.</a:t>
            </a:r>
          </a:p>
          <a:p>
            <a:pPr marL="1200150" lvl="2" indent="-285750">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try:</a:t>
            </a:r>
          </a:p>
          <a:p>
            <a:pPr lvl="2"/>
            <a:r>
              <a:rPr lang="en-US" sz="2000" dirty="0">
                <a:solidFill>
                  <a:srgbClr val="000000"/>
                </a:solidFill>
                <a:latin typeface="Times New Roman" panose="02020603050405020304" pitchFamily="18" charset="0"/>
                <a:cs typeface="Times New Roman" panose="02020603050405020304" pitchFamily="18" charset="0"/>
              </a:rPr>
              <a:t>          code to execute</a:t>
            </a:r>
          </a:p>
          <a:p>
            <a:pPr marL="1257300" lvl="2"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except:</a:t>
            </a:r>
          </a:p>
          <a:p>
            <a:pPr lvl="2"/>
            <a:r>
              <a:rPr lang="en-US" sz="2000" dirty="0">
                <a:solidFill>
                  <a:srgbClr val="000000"/>
                </a:solidFill>
                <a:latin typeface="Times New Roman" panose="02020603050405020304" pitchFamily="18" charset="0"/>
                <a:cs typeface="Times New Roman" panose="02020603050405020304" pitchFamily="18" charset="0"/>
              </a:rPr>
              <a:t>          handle exception</a:t>
            </a:r>
          </a:p>
          <a:p>
            <a:pPr marL="1257300" lvl="2"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else:</a:t>
            </a:r>
          </a:p>
          <a:p>
            <a:pPr lvl="2"/>
            <a:r>
              <a:rPr lang="en-US" sz="2000" dirty="0">
                <a:solidFill>
                  <a:srgbClr val="000000"/>
                </a:solidFill>
                <a:latin typeface="Times New Roman" panose="02020603050405020304" pitchFamily="18" charset="0"/>
                <a:cs typeface="Times New Roman" panose="02020603050405020304" pitchFamily="18" charset="0"/>
              </a:rPr>
              <a:t>          exception handling for unknown conditions.</a:t>
            </a:r>
          </a:p>
          <a:p>
            <a:pPr marL="1257300" lvl="2"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Finally:</a:t>
            </a:r>
          </a:p>
          <a:p>
            <a:pPr lvl="2"/>
            <a:r>
              <a:rPr lang="en-US" sz="2000" dirty="0">
                <a:solidFill>
                  <a:srgbClr val="000000"/>
                </a:solidFill>
                <a:latin typeface="Times New Roman" panose="02020603050405020304" pitchFamily="18" charset="0"/>
                <a:cs typeface="Times New Roman" panose="02020603050405020304" pitchFamily="18" charset="0"/>
              </a:rPr>
              <a:t>          code meant to execute no matter what. </a:t>
            </a:r>
          </a:p>
          <a:p>
            <a:pPr lvl="2"/>
            <a:endParaRPr lang="en-US" sz="2000" b="0" i="0" dirty="0">
              <a:solidFill>
                <a:srgbClr val="000000"/>
              </a:solidFill>
              <a:effectLst/>
              <a:latin typeface="Times New Roman" panose="02020603050405020304" pitchFamily="18" charset="0"/>
              <a:cs typeface="Times New Roman" panose="02020603050405020304" pitchFamily="18" charset="0"/>
            </a:endParaRPr>
          </a:p>
          <a:p>
            <a:pPr lvl="2"/>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 raise keyword is used to raise an exception. We can define what kind of error to raise, and text to print to the user.</a:t>
            </a:r>
          </a:p>
        </p:txBody>
      </p:sp>
    </p:spTree>
    <p:extLst>
      <p:ext uri="{BB962C8B-B14F-4D97-AF65-F5344CB8AC3E}">
        <p14:creationId xmlns:p14="http://schemas.microsoft.com/office/powerpoint/2010/main" val="2060205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856335"/>
            <a:ext cx="12191999" cy="1145330"/>
          </a:xfrm>
          <a:noFill/>
        </p:spPr>
        <p:txBody>
          <a:bodyPr anchor="ctr">
            <a:normAutofit/>
          </a:bodyPr>
          <a:lstStyle/>
          <a:p>
            <a:pPr algn="ctr"/>
            <a:r>
              <a:rPr lang="en-US" sz="7200" dirty="0">
                <a:solidFill>
                  <a:srgbClr val="080808"/>
                </a:solidFill>
                <a:latin typeface="Lithos Pro Regular" panose="04020505030E02020A04" pitchFamily="82" charset="0"/>
                <a:cs typeface="Times New Roman" panose="02020603050405020304" pitchFamily="18" charset="0"/>
              </a:rPr>
              <a:t>Thank You!</a:t>
            </a:r>
          </a:p>
        </p:txBody>
      </p:sp>
    </p:spTree>
    <p:extLst>
      <p:ext uri="{BB962C8B-B14F-4D97-AF65-F5344CB8AC3E}">
        <p14:creationId xmlns:p14="http://schemas.microsoft.com/office/powerpoint/2010/main" val="425430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535994" y="-127705"/>
            <a:ext cx="11120011" cy="1002350"/>
          </a:xfrm>
          <a:noFill/>
        </p:spPr>
        <p:txBody>
          <a:bodyPr anchor="ctr">
            <a:normAutofit/>
          </a:bodyPr>
          <a:lstStyle/>
          <a:p>
            <a:pPr algn="ctr"/>
            <a:r>
              <a:rPr lang="en-US" sz="4400" dirty="0">
                <a:solidFill>
                  <a:srgbClr val="080808"/>
                </a:solidFill>
                <a:latin typeface="Lithos Pro Regular" panose="04020505030E02020A04" pitchFamily="82" charset="0"/>
                <a:cs typeface="Adobe Arabic" panose="02040503050201020203" pitchFamily="18" charset="-78"/>
              </a:rPr>
              <a:t>Overview</a:t>
            </a:r>
            <a:endParaRPr lang="en-US" sz="3600" dirty="0">
              <a:solidFill>
                <a:srgbClr val="080808"/>
              </a:solidFill>
              <a:latin typeface="Lithos Pro Regular" panose="04020505030E02020A04" pitchFamily="82" charset="0"/>
              <a:cs typeface="Adobe Arabic" panose="02040503050201020203" pitchFamily="18" charset="-78"/>
            </a:endParaRPr>
          </a:p>
        </p:txBody>
      </p:sp>
      <p:sp>
        <p:nvSpPr>
          <p:cNvPr id="17" name="TextBox 16">
            <a:extLst>
              <a:ext uri="{FF2B5EF4-FFF2-40B4-BE49-F238E27FC236}">
                <a16:creationId xmlns:a16="http://schemas.microsoft.com/office/drawing/2014/main" id="{E35BD8D4-9731-4100-9E0A-A03EFCE389C5}"/>
              </a:ext>
            </a:extLst>
          </p:cNvPr>
          <p:cNvSpPr txBox="1"/>
          <p:nvPr/>
        </p:nvSpPr>
        <p:spPr>
          <a:xfrm>
            <a:off x="1101373" y="1149331"/>
            <a:ext cx="4172992" cy="4708981"/>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Variables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Operators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String &amp; Number</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Pylint</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Making</a:t>
            </a:r>
          </a:p>
          <a:p>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Loops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Lists</a:t>
            </a:r>
          </a:p>
        </p:txBody>
      </p:sp>
      <p:sp>
        <p:nvSpPr>
          <p:cNvPr id="9" name="TextBox 8">
            <a:extLst>
              <a:ext uri="{FF2B5EF4-FFF2-40B4-BE49-F238E27FC236}">
                <a16:creationId xmlns:a16="http://schemas.microsoft.com/office/drawing/2014/main" id="{34E52DD9-5B29-40EF-BB43-B47C0E1E72A9}"/>
              </a:ext>
            </a:extLst>
          </p:cNvPr>
          <p:cNvSpPr txBox="1"/>
          <p:nvPr/>
        </p:nvSpPr>
        <p:spPr>
          <a:xfrm>
            <a:off x="5605669" y="1149331"/>
            <a:ext cx="3737113" cy="5016758"/>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Dictionary</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Tuples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Comprehension</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Modules &amp; Packages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File handling</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 module</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Exception handling.</a:t>
            </a:r>
          </a:p>
          <a:p>
            <a:endParaRPr lang="en-US" sz="2000" dirty="0"/>
          </a:p>
        </p:txBody>
      </p:sp>
    </p:spTree>
    <p:extLst>
      <p:ext uri="{BB962C8B-B14F-4D97-AF65-F5344CB8AC3E}">
        <p14:creationId xmlns:p14="http://schemas.microsoft.com/office/powerpoint/2010/main" val="67268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371060"/>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0834F05A-082A-466E-AD86-4EA736FD71B9}"/>
              </a:ext>
            </a:extLst>
          </p:cNvPr>
          <p:cNvSpPr txBox="1"/>
          <p:nvPr/>
        </p:nvSpPr>
        <p:spPr>
          <a:xfrm>
            <a:off x="1047124" y="1759212"/>
            <a:ext cx="8502136"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level programming language.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Interpreted and loosely coupled language.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Enriched with built-in and third party libraries.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File Extension - .py or .pyc</a:t>
            </a:r>
          </a:p>
        </p:txBody>
      </p:sp>
    </p:spTree>
    <p:extLst>
      <p:ext uri="{BB962C8B-B14F-4D97-AF65-F5344CB8AC3E}">
        <p14:creationId xmlns:p14="http://schemas.microsoft.com/office/powerpoint/2010/main" val="419022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371061"/>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Variables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33669" y="1388240"/>
            <a:ext cx="8502136"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Empty container which hold a value.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command for declaring a variable.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variable is created the moment we first assign a value to it.</a:t>
            </a:r>
          </a:p>
          <a:p>
            <a:pPr marL="285750" indent="-285750">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Variable names are case-sensitive.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66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490330"/>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Operators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86677" y="1351722"/>
            <a:ext cx="8502136" cy="47349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o perform operations on variables and values.</a:t>
            </a:r>
          </a:p>
          <a:p>
            <a:pPr marL="342900" indent="-342900"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Python divides the operators in the following groups:</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Arithmetic operators (+, -, *, /, %, //)</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Assignment operators (=, +=, -=, *=, /=, %=) </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Comparison operators (&gt;, &lt;, &gt;=, &lt;=, ==, !=)</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Logical operators (AND, OR, NOT)</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Membership operators (in, not in)</a:t>
            </a:r>
          </a:p>
          <a:p>
            <a:pPr marL="1371600" lvl="2" indent="-457200">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Identity operators (is, is not)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Bitwise operators (&gt;&gt;, &lt;&lt;, </a:t>
            </a:r>
            <a:r>
              <a:rPr lang="en-US" sz="2000" b="0" i="0" dirty="0">
                <a:solidFill>
                  <a:srgbClr val="FF0000"/>
                </a:solidFill>
                <a:effectLst/>
                <a:latin typeface="Times New Roman" panose="02020603050405020304" pitchFamily="18" charset="0"/>
                <a:cs typeface="Times New Roman" panose="02020603050405020304" pitchFamily="18" charset="0"/>
              </a:rPr>
              <a:t>&amp;, |, ~, ^</a:t>
            </a:r>
            <a:r>
              <a:rPr lang="en-US" sz="2000" b="0" i="0" dirty="0">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32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55284" y="-477078"/>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Strings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61804" y="1155285"/>
            <a:ext cx="9215703" cy="4462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Sequence of characters.</a:t>
            </a:r>
          </a:p>
          <a:p>
            <a:pPr marL="285750" indent="-285750">
              <a:lnSpc>
                <a:spcPct val="150000"/>
              </a:lnSpc>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Strings</a:t>
            </a:r>
            <a:r>
              <a:rPr lang="en-US" sz="2400" b="0" i="0" dirty="0">
                <a:solidFill>
                  <a:srgbClr val="202124"/>
                </a:solidFill>
                <a:effectLst/>
                <a:latin typeface="Times New Roman" panose="02020603050405020304" pitchFamily="18" charset="0"/>
                <a:cs typeface="Times New Roman" panose="02020603050405020304" pitchFamily="18" charset="0"/>
              </a:rPr>
              <a:t> are </a:t>
            </a:r>
            <a:r>
              <a:rPr lang="en-US" sz="2400" b="0" i="0" dirty="0">
                <a:solidFill>
                  <a:srgbClr val="FF0000"/>
                </a:solidFill>
                <a:effectLst/>
                <a:latin typeface="Times New Roman" panose="02020603050405020304" pitchFamily="18" charset="0"/>
                <a:cs typeface="Times New Roman" panose="02020603050405020304" pitchFamily="18" charset="0"/>
              </a:rPr>
              <a:t>immutable</a:t>
            </a:r>
            <a:r>
              <a:rPr lang="en-US" sz="2400" b="0" i="0" dirty="0">
                <a:solidFill>
                  <a:srgbClr val="202124"/>
                </a:solidFill>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Example:</a:t>
            </a:r>
          </a:p>
          <a:p>
            <a:pPr lvl="2"/>
            <a:r>
              <a:rPr lang="en-US" sz="2000" b="0" i="0" dirty="0">
                <a:solidFill>
                  <a:srgbClr val="000000"/>
                </a:solidFill>
                <a:effectLst/>
                <a:latin typeface="Times New Roman" panose="02020603050405020304" pitchFamily="18" charset="0"/>
                <a:cs typeface="Times New Roman" panose="02020603050405020304" pitchFamily="18" charset="0"/>
              </a:rPr>
              <a:t>a = </a:t>
            </a:r>
            <a:r>
              <a:rPr lang="en-US" sz="2000" b="0" i="0" dirty="0">
                <a:solidFill>
                  <a:srgbClr val="FF0000"/>
                </a:solidFill>
                <a:effectLst/>
                <a:latin typeface="Times New Roman" panose="02020603050405020304" pitchFamily="18" charset="0"/>
                <a:cs typeface="Times New Roman" panose="02020603050405020304" pitchFamily="18" charset="0"/>
              </a:rPr>
              <a:t>"Hello"</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a:t>
            </a:r>
            <a:endParaRPr lang="en-US" sz="2000" dirty="0">
              <a:solidFill>
                <a:srgbClr val="202124"/>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lower()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upper()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count()</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a:t>
            </a:r>
            <a:r>
              <a:rPr lang="en-US" sz="2000" b="0" i="0" dirty="0">
                <a:solidFill>
                  <a:srgbClr val="000000"/>
                </a:solidFill>
                <a:effectLst/>
                <a:latin typeface="Times New Roman" panose="02020603050405020304" pitchFamily="18" charset="0"/>
                <a:cs typeface="Times New Roman" panose="02020603050405020304" pitchFamily="18" charset="0"/>
              </a:rPr>
              <a:t>plit()</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find()</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42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424069"/>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Numbers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21232" y="1208294"/>
            <a:ext cx="10149534"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There are three numeric types in Python:</a:t>
            </a:r>
          </a:p>
          <a:p>
            <a:pPr marL="1257300" lvl="2"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int (1)</a:t>
            </a:r>
          </a:p>
          <a:p>
            <a:pPr marL="1257300" lvl="2"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float (2.8)</a:t>
            </a:r>
          </a:p>
          <a:p>
            <a:pPr marL="1257300" lvl="2"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complex (1j)</a:t>
            </a:r>
          </a:p>
          <a:p>
            <a:pPr marL="1257300" lvl="2" indent="-342900">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abs()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len()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sum()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chr()</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ord()</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56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1" y="-437322"/>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Pylint</a:t>
            </a:r>
          </a:p>
        </p:txBody>
      </p:sp>
      <p:sp>
        <p:nvSpPr>
          <p:cNvPr id="4" name="TextBox 3">
            <a:extLst>
              <a:ext uri="{FF2B5EF4-FFF2-40B4-BE49-F238E27FC236}">
                <a16:creationId xmlns:a16="http://schemas.microsoft.com/office/drawing/2014/main" id="{0834F05A-082A-466E-AD86-4EA736FD71B9}"/>
              </a:ext>
            </a:extLst>
          </p:cNvPr>
          <p:cNvSpPr txBox="1"/>
          <p:nvPr/>
        </p:nvSpPr>
        <p:spPr>
          <a:xfrm>
            <a:off x="1060374" y="1791389"/>
            <a:ext cx="8502136" cy="2769989"/>
          </a:xfrm>
          <a:prstGeom prst="rect">
            <a:avLst/>
          </a:prstGeom>
          <a:noFill/>
        </p:spPr>
        <p:txBody>
          <a:bodyPr wrap="square" rtlCol="0">
            <a:spAutoFit/>
          </a:bodyPr>
          <a:lstStyle/>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Pylint</a:t>
            </a:r>
            <a:r>
              <a:rPr lang="en-US" sz="2000" b="0" i="0" dirty="0">
                <a:effectLst/>
                <a:latin typeface="Times New Roman" panose="02020603050405020304" pitchFamily="18" charset="0"/>
                <a:cs typeface="Times New Roman" panose="02020603050405020304" pitchFamily="18" charset="0"/>
              </a:rPr>
              <a:t> is a quality checker for Python programming language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a:t>
            </a:r>
            <a:r>
              <a:rPr lang="en-US" sz="2000" b="0" i="0" dirty="0">
                <a:effectLst/>
                <a:latin typeface="Times New Roman" panose="02020603050405020304" pitchFamily="18" charset="0"/>
                <a:cs typeface="Times New Roman" panose="02020603050405020304" pitchFamily="18" charset="0"/>
              </a:rPr>
              <a:t> follows the style recommended by PEP 8.</a:t>
            </a:r>
          </a:p>
          <a:p>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PEP-8: Python Enhancement Proposal</a:t>
            </a:r>
            <a:r>
              <a:rPr lang="en-US" sz="2000" dirty="0">
                <a:solidFill>
                  <a:srgbClr val="222222"/>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Pylint Rating: -10 to +10.</a:t>
            </a:r>
            <a:endParaRPr lang="en-US" b="0" i="0" dirty="0">
              <a:effectLst/>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ylint can be simply installed by running:</a:t>
            </a:r>
          </a:p>
          <a:p>
            <a:pPr marL="1657350" lvl="3" indent="-285750">
              <a:buFont typeface="Arial" panose="020B0604020202020204" pitchFamily="34" charset="0"/>
              <a:buChar char="•"/>
            </a:pPr>
            <a:r>
              <a:rPr lang="en-US" b="0" i="0" dirty="0">
                <a:effectLst/>
                <a:latin typeface="Source Code Pro"/>
              </a:rPr>
              <a:t>pip install pylint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9615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869</TotalTime>
  <Words>1390</Words>
  <Application>Microsoft Office PowerPoint</Application>
  <PresentationFormat>Widescreen</PresentationFormat>
  <Paragraphs>277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Adobe Garamond Pro</vt:lpstr>
      <vt:lpstr>Arial</vt:lpstr>
      <vt:lpstr>Arial</vt:lpstr>
      <vt:lpstr>Century Gothic</vt:lpstr>
      <vt:lpstr>Lithos Pro Regular</vt:lpstr>
      <vt:lpstr>SFMono-Regular</vt:lpstr>
      <vt:lpstr>Source Code Pro</vt:lpstr>
      <vt:lpstr>Times New Roman</vt:lpstr>
      <vt:lpstr>Wingdings</vt:lpstr>
      <vt:lpstr>Gallery</vt:lpstr>
      <vt:lpstr>BASICS OF PYTHON</vt:lpstr>
      <vt:lpstr>The presentation is designed to provide Basic knowledge of Python. Python is an easy to learn, powerful programming language. Python’s elegant syntax and dynamic typing, together with its interpreted nature, make it an ideal language for rapid application development in many areas.</vt:lpstr>
      <vt:lpstr>Overview</vt:lpstr>
      <vt:lpstr>Introduction</vt:lpstr>
      <vt:lpstr>Variables</vt:lpstr>
      <vt:lpstr>Operators</vt:lpstr>
      <vt:lpstr>Strings</vt:lpstr>
      <vt:lpstr>Numbers</vt:lpstr>
      <vt:lpstr>Pylint</vt:lpstr>
      <vt:lpstr>Decision making</vt:lpstr>
      <vt:lpstr>Loops</vt:lpstr>
      <vt:lpstr>Lists</vt:lpstr>
      <vt:lpstr>Dictionary</vt:lpstr>
      <vt:lpstr>Tuples</vt:lpstr>
      <vt:lpstr>PowerPoint Presentation</vt:lpstr>
      <vt:lpstr>Functions</vt:lpstr>
      <vt:lpstr>Lambda Function</vt:lpstr>
      <vt:lpstr>Modules &amp; Packages</vt:lpstr>
      <vt:lpstr>Datetime Module</vt:lpstr>
      <vt:lpstr>File Handling</vt:lpstr>
      <vt:lpstr>OS Module</vt:lpstr>
      <vt:lpstr>Exception Handling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Shakir Sadiq</dc:creator>
  <cp:lastModifiedBy>Shakir Sadiq</cp:lastModifiedBy>
  <cp:revision>52</cp:revision>
  <dcterms:created xsi:type="dcterms:W3CDTF">2021-01-27T06:06:40Z</dcterms:created>
  <dcterms:modified xsi:type="dcterms:W3CDTF">2021-03-09T05:58:30Z</dcterms:modified>
</cp:coreProperties>
</file>