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9" r:id="rId4"/>
    <p:sldId id="265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F3A9-C608-6B31-0169-ACFA27982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0AA0D-6150-E0FC-97C4-F42B4060E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2BB17-ED32-1535-ABFC-177E13D7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0032-F19C-4BE7-842A-91645FFBF116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54FE1-9B03-A5AC-504C-1819A12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0149-F64C-0A41-8523-216A752C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DBD-8416-46C6-A9DB-8957AF3C5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6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1620-FE49-AF83-5644-B78B2AEC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95114-154A-05C3-23D9-1993CFD33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B9E9-FE3F-DB90-5948-1F4EFFE8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0032-F19C-4BE7-842A-91645FFBF116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14D16-B466-6201-57CF-DEA13C8A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E1D8-D58C-FEB6-CE26-F42CC295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DBD-8416-46C6-A9DB-8957AF3C5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2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C610A-75BC-CFDD-3A2A-562323CFD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01113-18A6-A6CD-152A-AE740F1D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E19A-D868-7E6B-1FBA-C5004735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0032-F19C-4BE7-842A-91645FFBF116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D89A-D59F-DFCD-0490-6399635B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CD8E-B131-38F7-2382-86E9B24A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DBD-8416-46C6-A9DB-8957AF3C5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0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58D7-2B5E-38EA-F844-137AE022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104A-DDD8-B3FF-C56C-8D17A2270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B1C65-60A0-3A35-B6D3-01CB01F9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0032-F19C-4BE7-842A-91645FFBF116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2C551-39CD-6190-87CD-E306D8CE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43992-A2BE-59A2-66C6-F69FCEDF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DBD-8416-46C6-A9DB-8957AF3C5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8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274B-D422-48D1-FA22-B877F836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D29E-FE0F-4B1B-AA09-C2A809225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50571-D5E6-DC0C-BA09-6DA29260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0032-F19C-4BE7-842A-91645FFBF116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48E3-5BD8-FDC1-1356-27C5D1A7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9AF3A-27F5-61F4-7339-FC00A009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DBD-8416-46C6-A9DB-8957AF3C5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69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BBAA-2C13-1ACF-38BA-67655972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2155-10FF-53A2-4D86-6BBED829F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756D3-8BA7-8B40-F3FE-182F90301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FCD2E-66EE-3BCB-4911-84B2F3CA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0032-F19C-4BE7-842A-91645FFBF116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A19D5-1F27-6BF5-B152-71E74FA0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1C1A7-FD55-A538-7145-200CF99A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DBD-8416-46C6-A9DB-8957AF3C5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85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0FF5-6B2B-92F9-8754-AEB6DF1B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7B8F1-7074-76C8-F0A6-838C37D6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CFBD7-A747-B144-79E7-65E18438E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9EDC5-7F62-2267-A111-F86D8845D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10ED5-03D1-7EA4-92F0-40040E00B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DD4A9-867E-19F7-0746-53F23338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0032-F19C-4BE7-842A-91645FFBF116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FBCFB-3B69-F2AF-2CB3-C2A8F9AD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6376E-4D6E-8480-FC3A-BD44ED19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DBD-8416-46C6-A9DB-8957AF3C5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23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E042-B7C0-5E56-6109-E8B3276E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A1E2-38B0-FF4B-95AE-DA604094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0032-F19C-4BE7-842A-91645FFBF116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95D42-1228-7C7E-EDF2-5B17F10A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95A2E-CA02-27C9-85C7-63C2513A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DBD-8416-46C6-A9DB-8957AF3C5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8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CAEF1-B419-1D7E-A67E-61BD4C35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0032-F19C-4BE7-842A-91645FFBF116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EFB17-A7C5-B1F8-3DEF-D49AB70C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FF497-C7BD-EE76-2A9F-A37D779C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DBD-8416-46C6-A9DB-8957AF3C5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4CD8-FA06-83FE-E1DA-01509AFB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5222-22CB-BEA0-31D6-4F59EF37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9DE94-1E52-AA00-B2D5-455D592D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D3304-3162-523F-E6DC-BD8A44D8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0032-F19C-4BE7-842A-91645FFBF116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D7A1C-7148-3CCB-0FA1-E057A792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FC1CA-E919-82D3-F515-A1710834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DBD-8416-46C6-A9DB-8957AF3C5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0C1B-4DB7-15F7-5339-E52EB998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E9D52-4934-6BA3-56D1-1ABE0AE24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CAA8F-3E76-0D72-4C5E-EF74248C5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06C7D-3B07-3F42-8836-3A6B80C3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0032-F19C-4BE7-842A-91645FFBF116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BA074-6835-DB93-AD57-93BCE60E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E0253-9018-0E97-806A-AE3A396B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DBD-8416-46C6-A9DB-8957AF3C5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4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B477F-5297-735A-8D1D-D3DAAB4C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4248-DFD3-04C8-1BA5-5578F54A4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32A4C-010C-F5EE-2021-E938BEABD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0032-F19C-4BE7-842A-91645FFBF116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A7462-D8F5-529E-014C-39BF0B20D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3AA6B-ED67-73E5-2305-C09733590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CDBD-8416-46C6-A9DB-8957AF3C52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9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5BBD-24D3-F14B-EB8B-F9B222F0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D487-BA6D-4B18-F451-1D21E1CA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A4AEE-6574-A0F7-7AD4-6783D5870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71" y="384546"/>
            <a:ext cx="10348857" cy="6088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E606A5-34B1-11FB-BFFE-34D291C05B04}"/>
              </a:ext>
            </a:extLst>
          </p:cNvPr>
          <p:cNvSpPr txBox="1"/>
          <p:nvPr/>
        </p:nvSpPr>
        <p:spPr>
          <a:xfrm>
            <a:off x="3848374" y="1027906"/>
            <a:ext cx="670998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2B14C"/>
                </a:solidFill>
              </a:rPr>
              <a:t>This code does a simple check for “inappropriate” nulls within the dataset. </a:t>
            </a:r>
            <a:br>
              <a:rPr lang="en-US" sz="2800" dirty="0">
                <a:solidFill>
                  <a:srgbClr val="22B14C"/>
                </a:solidFill>
              </a:rPr>
            </a:br>
            <a:br>
              <a:rPr lang="en-US" sz="2800" dirty="0">
                <a:solidFill>
                  <a:srgbClr val="22B14C"/>
                </a:solidFill>
              </a:rPr>
            </a:br>
            <a:r>
              <a:rPr lang="en-US" sz="2800" dirty="0">
                <a:solidFill>
                  <a:srgbClr val="22B14C"/>
                </a:solidFill>
              </a:rPr>
              <a:t>It excludes the nulls found in </a:t>
            </a:r>
            <a:r>
              <a:rPr lang="en-US" sz="2800" dirty="0" err="1"/>
              <a:t>item_size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22B14C"/>
                </a:solidFill>
              </a:rPr>
              <a:t>as some items simply don’t come in different sizes. </a:t>
            </a:r>
            <a:endParaRPr lang="en-GB" sz="2800" dirty="0">
              <a:solidFill>
                <a:srgbClr val="22B1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5897-230B-5001-5867-495872F6A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7597"/>
            <a:ext cx="4490318" cy="284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2B14C"/>
                </a:solidFill>
              </a:rPr>
              <a:t>Since the data is chronological, I can assume the missing </a:t>
            </a:r>
            <a:r>
              <a:rPr lang="en-US" dirty="0" err="1"/>
              <a:t>created_at</a:t>
            </a:r>
            <a:r>
              <a:rPr lang="en-US" dirty="0"/>
              <a:t> </a:t>
            </a:r>
            <a:r>
              <a:rPr lang="en-US" dirty="0">
                <a:solidFill>
                  <a:srgbClr val="22B14C"/>
                </a:solidFill>
              </a:rPr>
              <a:t>will fall between the orders above and below it.</a:t>
            </a:r>
            <a:br>
              <a:rPr lang="en-US" dirty="0">
                <a:solidFill>
                  <a:srgbClr val="22B14C"/>
                </a:solidFill>
              </a:rPr>
            </a:br>
            <a:endParaRPr lang="en-GB" dirty="0">
              <a:solidFill>
                <a:srgbClr val="22B14C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A96E0F-930E-D641-04EA-DC49A03BD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82" y="1188998"/>
            <a:ext cx="6340389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2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31CB1-4D24-23F4-1685-CBEFE4F2D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1876-1477-8BB2-0577-79E54A86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7755"/>
            <a:ext cx="4891601" cy="1096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2B14C"/>
                </a:solidFill>
              </a:rPr>
              <a:t>Populating my </a:t>
            </a:r>
            <a:r>
              <a:rPr lang="en-US" dirty="0" err="1"/>
              <a:t>order_items</a:t>
            </a:r>
            <a:r>
              <a:rPr lang="en-US" dirty="0"/>
              <a:t> </a:t>
            </a:r>
            <a:r>
              <a:rPr lang="en-US" dirty="0">
                <a:solidFill>
                  <a:srgbClr val="22B14C"/>
                </a:solidFill>
              </a:rPr>
              <a:t>table. </a:t>
            </a:r>
            <a:endParaRPr lang="en-GB" dirty="0">
              <a:solidFill>
                <a:srgbClr val="22B14C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A83C9B-0436-EBEB-4A4B-E5C29BC85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75" y="1885787"/>
            <a:ext cx="5174428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5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1A557-5720-2AE8-A2B0-A11FBB9E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0" y="2599331"/>
            <a:ext cx="3358830" cy="16593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2B14C"/>
                </a:solidFill>
              </a:rPr>
              <a:t>Troubleshooting the connection between MySQL workbench and Power BI.</a:t>
            </a:r>
            <a:endParaRPr lang="en-GB" dirty="0">
              <a:solidFill>
                <a:srgbClr val="22B14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CA323-D971-9DD5-842A-AC3DA483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88" y="1452255"/>
            <a:ext cx="8728412" cy="39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4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4BFCD-26B6-9153-2DD8-7659EA586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241A424-C96E-9C62-4C55-0127F4C93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39" y="657842"/>
            <a:ext cx="9713922" cy="4821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F83CB5-37BB-F74E-F8D6-9271D5AA39AA}"/>
              </a:ext>
            </a:extLst>
          </p:cNvPr>
          <p:cNvSpPr txBox="1"/>
          <p:nvPr/>
        </p:nvSpPr>
        <p:spPr>
          <a:xfrm>
            <a:off x="2815563" y="2118251"/>
            <a:ext cx="67626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2B14C"/>
                </a:solidFill>
              </a:rPr>
              <a:t>Populating the </a:t>
            </a:r>
            <a:r>
              <a:rPr lang="en-US" sz="2400" dirty="0"/>
              <a:t>“Addresses” </a:t>
            </a:r>
            <a:r>
              <a:rPr lang="en-US" sz="2400" dirty="0">
                <a:solidFill>
                  <a:srgbClr val="22B14C"/>
                </a:solidFill>
              </a:rPr>
              <a:t>table</a:t>
            </a:r>
            <a:endParaRPr lang="en-GB" sz="2400" dirty="0">
              <a:solidFill>
                <a:srgbClr val="22B1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0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B80E5-68EA-4430-6C1E-591F94269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523185C-4227-FACF-968F-D52F4E6D3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3505" r="64993" b="29156"/>
          <a:stretch>
            <a:fillRect/>
          </a:stretch>
        </p:blipFill>
        <p:spPr>
          <a:xfrm>
            <a:off x="3981040" y="897190"/>
            <a:ext cx="4229921" cy="50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0A702-F812-3A3B-BD2D-F72EBC0C1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1A20B76-A559-2439-70F7-5BD10802C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432" y="0"/>
            <a:ext cx="8237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7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C3495-AFEC-8264-14D6-FE779B89A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674C04-2E65-00E7-C4E6-5001AC45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64" y="792252"/>
            <a:ext cx="4968671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6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84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Shakirudeen Adefuwa</dc:creator>
  <cp:lastModifiedBy>Shakirudeen Adefuwa</cp:lastModifiedBy>
  <cp:revision>1</cp:revision>
  <dcterms:created xsi:type="dcterms:W3CDTF">2025-06-20T02:04:15Z</dcterms:created>
  <dcterms:modified xsi:type="dcterms:W3CDTF">2025-06-20T02:43:48Z</dcterms:modified>
</cp:coreProperties>
</file>