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4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7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8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31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52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4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30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7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2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0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5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5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9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E71351-E69D-40EA-BC6D-785D53688DB1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9DE7EE-2D1A-44C5-894D-68DD88367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68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620985" y="240145"/>
            <a:ext cx="10201560" cy="6160655"/>
            <a:chOff x="1620985" y="526473"/>
            <a:chExt cx="10201560" cy="6160655"/>
          </a:xfrm>
          <a:blipFill>
            <a:blip r:embed="rId2"/>
            <a:stretch>
              <a:fillRect/>
            </a:stretch>
          </a:blipFill>
        </p:grpSpPr>
        <p:sp>
          <p:nvSpPr>
            <p:cNvPr id="11" name="Rounded Rectangle 10"/>
            <p:cNvSpPr/>
            <p:nvPr/>
          </p:nvSpPr>
          <p:spPr>
            <a:xfrm>
              <a:off x="3953164" y="526473"/>
              <a:ext cx="2586181" cy="218901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710219" y="1043709"/>
              <a:ext cx="2230581" cy="1671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467274" y="1256145"/>
              <a:ext cx="2355271" cy="17895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57438" y="2895600"/>
              <a:ext cx="2230581" cy="1671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04657" y="4747491"/>
              <a:ext cx="2230581" cy="1671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24054" y="4816764"/>
              <a:ext cx="2230581" cy="1671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42203" y="3144982"/>
              <a:ext cx="2230581" cy="1671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820570" y="3359728"/>
              <a:ext cx="2001975" cy="14570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1851" y="5015346"/>
              <a:ext cx="2230581" cy="1671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978898" y="2715491"/>
              <a:ext cx="2230581" cy="1671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620985" y="715817"/>
              <a:ext cx="1967344" cy="15470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/>
          <p:cNvSpPr txBox="1"/>
          <p:nvPr/>
        </p:nvSpPr>
        <p:spPr>
          <a:xfrm rot="21108262">
            <a:off x="134709" y="609933"/>
            <a:ext cx="1246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GradientBoostingRegressor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619" y="175491"/>
            <a:ext cx="8885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This estimator builds an additive model in a forward stage-wise fashion; it allows for the optimization of arbitrary differentiable loss functions. In each stage a regression tree is fit on the negative gradient of the given loss function.</a:t>
            </a:r>
            <a:endParaRPr lang="en-IN" dirty="0"/>
          </a:p>
        </p:txBody>
      </p:sp>
      <p:sp>
        <p:nvSpPr>
          <p:cNvPr id="5" name="AutoShape 2" descr="Schematical representation of gradient boosting regression in regards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Schematical representation of gradient boosting regression in regards..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113974"/>
            <a:ext cx="7527636" cy="53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2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GBOOST CLASSIFIER ALGORITHM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02" y="863166"/>
            <a:ext cx="740092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7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44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2024-02-14T06:01:15Z</dcterms:created>
  <dcterms:modified xsi:type="dcterms:W3CDTF">2024-02-14T06:36:18Z</dcterms:modified>
</cp:coreProperties>
</file>