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3A14D-53F0-47A4-B026-0C14968B0D00}" v="10" dt="2022-09-19T21:05:12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e Sokosa" userId="e22d4fff-8d3c-4a14-a7fb-96d7462871c4" providerId="ADAL" clId="{1483A14D-53F0-47A4-B026-0C14968B0D00}"/>
    <pc:docChg chg="undo custSel addSld delSld modSld">
      <pc:chgData name="Ante Sokosa" userId="e22d4fff-8d3c-4a14-a7fb-96d7462871c4" providerId="ADAL" clId="{1483A14D-53F0-47A4-B026-0C14968B0D00}" dt="2022-09-19T21:05:47.689" v="215" actId="1076"/>
      <pc:docMkLst>
        <pc:docMk/>
      </pc:docMkLst>
      <pc:sldChg chg="addSp delSp modSp mod">
        <pc:chgData name="Ante Sokosa" userId="e22d4fff-8d3c-4a14-a7fb-96d7462871c4" providerId="ADAL" clId="{1483A14D-53F0-47A4-B026-0C14968B0D00}" dt="2022-09-19T21:05:47.689" v="215" actId="1076"/>
        <pc:sldMkLst>
          <pc:docMk/>
          <pc:sldMk cId="1901371540" sldId="256"/>
        </pc:sldMkLst>
        <pc:spChg chg="mod">
          <ac:chgData name="Ante Sokosa" userId="e22d4fff-8d3c-4a14-a7fb-96d7462871c4" providerId="ADAL" clId="{1483A14D-53F0-47A4-B026-0C14968B0D00}" dt="2022-09-19T21:05:47.689" v="215" actId="1076"/>
          <ac:spMkLst>
            <pc:docMk/>
            <pc:sldMk cId="1901371540" sldId="256"/>
            <ac:spMk id="12" creationId="{831614BA-E7F7-4A1C-8F89-A6045C56EF65}"/>
          </ac:spMkLst>
        </pc:spChg>
        <pc:spChg chg="del mod">
          <ac:chgData name="Ante Sokosa" userId="e22d4fff-8d3c-4a14-a7fb-96d7462871c4" providerId="ADAL" clId="{1483A14D-53F0-47A4-B026-0C14968B0D00}" dt="2022-09-19T21:01:23.298" v="71"/>
          <ac:spMkLst>
            <pc:docMk/>
            <pc:sldMk cId="1901371540" sldId="256"/>
            <ac:spMk id="26" creationId="{4E41B5C4-23BC-48ED-B6ED-32D71512C29E}"/>
          </ac:spMkLst>
        </pc:spChg>
        <pc:spChg chg="mod">
          <ac:chgData name="Ante Sokosa" userId="e22d4fff-8d3c-4a14-a7fb-96d7462871c4" providerId="ADAL" clId="{1483A14D-53F0-47A4-B026-0C14968B0D00}" dt="2022-09-19T21:03:50.788" v="171" actId="1076"/>
          <ac:spMkLst>
            <pc:docMk/>
            <pc:sldMk cId="1901371540" sldId="256"/>
            <ac:spMk id="28" creationId="{D0FEDAD8-494C-49F2-8A81-45CDF4C1C89F}"/>
          </ac:spMkLst>
        </pc:spChg>
        <pc:spChg chg="del">
          <ac:chgData name="Ante Sokosa" userId="e22d4fff-8d3c-4a14-a7fb-96d7462871c4" providerId="ADAL" clId="{1483A14D-53F0-47A4-B026-0C14968B0D00}" dt="2022-09-19T21:03:38.444" v="168" actId="21"/>
          <ac:spMkLst>
            <pc:docMk/>
            <pc:sldMk cId="1901371540" sldId="256"/>
            <ac:spMk id="29" creationId="{8ED799A4-3EF6-4603-8355-60AD892E2B9E}"/>
          </ac:spMkLst>
        </pc:spChg>
        <pc:spChg chg="add del mod">
          <ac:chgData name="Ante Sokosa" userId="e22d4fff-8d3c-4a14-a7fb-96d7462871c4" providerId="ADAL" clId="{1483A14D-53F0-47A4-B026-0C14968B0D00}" dt="2022-09-19T21:03:50.788" v="171" actId="1076"/>
          <ac:spMkLst>
            <pc:docMk/>
            <pc:sldMk cId="1901371540" sldId="256"/>
            <ac:spMk id="30" creationId="{0B2E1E32-0DB2-457A-AD91-A03E34E0A33E}"/>
          </ac:spMkLst>
        </pc:spChg>
        <pc:spChg chg="del">
          <ac:chgData name="Ante Sokosa" userId="e22d4fff-8d3c-4a14-a7fb-96d7462871c4" providerId="ADAL" clId="{1483A14D-53F0-47A4-B026-0C14968B0D00}" dt="2022-09-19T21:03:40.739" v="169" actId="21"/>
          <ac:spMkLst>
            <pc:docMk/>
            <pc:sldMk cId="1901371540" sldId="256"/>
            <ac:spMk id="34" creationId="{F08F5CB8-DB95-43A4-8372-097AC153432A}"/>
          </ac:spMkLst>
        </pc:spChg>
        <pc:spChg chg="del">
          <ac:chgData name="Ante Sokosa" userId="e22d4fff-8d3c-4a14-a7fb-96d7462871c4" providerId="ADAL" clId="{1483A14D-53F0-47A4-B026-0C14968B0D00}" dt="2022-09-19T21:03:42.923" v="170" actId="21"/>
          <ac:spMkLst>
            <pc:docMk/>
            <pc:sldMk cId="1901371540" sldId="256"/>
            <ac:spMk id="36" creationId="{FA374F72-9D67-4888-AC24-C5B5BD93DAA1}"/>
          </ac:spMkLst>
        </pc:spChg>
        <pc:spChg chg="add mod">
          <ac:chgData name="Ante Sokosa" userId="e22d4fff-8d3c-4a14-a7fb-96d7462871c4" providerId="ADAL" clId="{1483A14D-53F0-47A4-B026-0C14968B0D00}" dt="2022-09-19T21:03:50.788" v="171" actId="1076"/>
          <ac:spMkLst>
            <pc:docMk/>
            <pc:sldMk cId="1901371540" sldId="256"/>
            <ac:spMk id="37" creationId="{D338D80D-F221-4519-806D-53C424187390}"/>
          </ac:spMkLst>
        </pc:spChg>
        <pc:spChg chg="add mod">
          <ac:chgData name="Ante Sokosa" userId="e22d4fff-8d3c-4a14-a7fb-96d7462871c4" providerId="ADAL" clId="{1483A14D-53F0-47A4-B026-0C14968B0D00}" dt="2022-09-19T21:03:50.788" v="171" actId="1076"/>
          <ac:spMkLst>
            <pc:docMk/>
            <pc:sldMk cId="1901371540" sldId="256"/>
            <ac:spMk id="38" creationId="{1B7BBB00-F2F7-4F37-B062-A1C2B16BC789}"/>
          </ac:spMkLst>
        </pc:spChg>
        <pc:spChg chg="add mod">
          <ac:chgData name="Ante Sokosa" userId="e22d4fff-8d3c-4a14-a7fb-96d7462871c4" providerId="ADAL" clId="{1483A14D-53F0-47A4-B026-0C14968B0D00}" dt="2022-09-19T21:04:26.869" v="180" actId="1076"/>
          <ac:spMkLst>
            <pc:docMk/>
            <pc:sldMk cId="1901371540" sldId="256"/>
            <ac:spMk id="39" creationId="{84C7DA22-1381-43DF-9FBF-08154E1BD3E9}"/>
          </ac:spMkLst>
        </pc:spChg>
        <pc:spChg chg="add mod">
          <ac:chgData name="Ante Sokosa" userId="e22d4fff-8d3c-4a14-a7fb-96d7462871c4" providerId="ADAL" clId="{1483A14D-53F0-47A4-B026-0C14968B0D00}" dt="2022-09-19T21:05:00.873" v="201" actId="20577"/>
          <ac:spMkLst>
            <pc:docMk/>
            <pc:sldMk cId="1901371540" sldId="256"/>
            <ac:spMk id="41" creationId="{2F5383B6-F7EA-4B49-BA56-C367C128E328}"/>
          </ac:spMkLst>
        </pc:spChg>
        <pc:spChg chg="add mod">
          <ac:chgData name="Ante Sokosa" userId="e22d4fff-8d3c-4a14-a7fb-96d7462871c4" providerId="ADAL" clId="{1483A14D-53F0-47A4-B026-0C14968B0D00}" dt="2022-09-19T21:05:23.014" v="211" actId="14100"/>
          <ac:spMkLst>
            <pc:docMk/>
            <pc:sldMk cId="1901371540" sldId="256"/>
            <ac:spMk id="43" creationId="{1127CFC4-9C7A-4F49-B50A-F22221CC1CF4}"/>
          </ac:spMkLst>
        </pc:spChg>
        <pc:spChg chg="mod">
          <ac:chgData name="Ante Sokosa" userId="e22d4fff-8d3c-4a14-a7fb-96d7462871c4" providerId="ADAL" clId="{1483A14D-53F0-47A4-B026-0C14968B0D00}" dt="2022-09-19T21:04:26.869" v="180" actId="1076"/>
          <ac:spMkLst>
            <pc:docMk/>
            <pc:sldMk cId="1901371540" sldId="256"/>
            <ac:spMk id="51" creationId="{8A2F9B7C-E057-4D88-8B43-F8A166BFC15D}"/>
          </ac:spMkLst>
        </pc:spChg>
        <pc:picChg chg="del">
          <ac:chgData name="Ante Sokosa" userId="e22d4fff-8d3c-4a14-a7fb-96d7462871c4" providerId="ADAL" clId="{1483A14D-53F0-47A4-B026-0C14968B0D00}" dt="2022-09-19T21:00:06.692" v="0" actId="478"/>
          <ac:picMkLst>
            <pc:docMk/>
            <pc:sldMk cId="1901371540" sldId="256"/>
            <ac:picMk id="3" creationId="{37DE43D2-EE67-45A9-BB70-767590A565C0}"/>
          </ac:picMkLst>
        </pc:picChg>
        <pc:picChg chg="del">
          <ac:chgData name="Ante Sokosa" userId="e22d4fff-8d3c-4a14-a7fb-96d7462871c4" providerId="ADAL" clId="{1483A14D-53F0-47A4-B026-0C14968B0D00}" dt="2022-09-19T21:00:07.611" v="2" actId="478"/>
          <ac:picMkLst>
            <pc:docMk/>
            <pc:sldMk cId="1901371540" sldId="256"/>
            <ac:picMk id="7" creationId="{A931AB81-1FA4-44DF-BADD-FF6B14A3B99D}"/>
          </ac:picMkLst>
        </pc:picChg>
        <pc:picChg chg="del">
          <ac:chgData name="Ante Sokosa" userId="e22d4fff-8d3c-4a14-a7fb-96d7462871c4" providerId="ADAL" clId="{1483A14D-53F0-47A4-B026-0C14968B0D00}" dt="2022-09-19T21:00:07.217" v="1" actId="478"/>
          <ac:picMkLst>
            <pc:docMk/>
            <pc:sldMk cId="1901371540" sldId="256"/>
            <ac:picMk id="9" creationId="{71F40535-2C5D-4A7F-8711-242DD9387F3E}"/>
          </ac:picMkLst>
        </pc:picChg>
        <pc:cxnChg chg="mod">
          <ac:chgData name="Ante Sokosa" userId="e22d4fff-8d3c-4a14-a7fb-96d7462871c4" providerId="ADAL" clId="{1483A14D-53F0-47A4-B026-0C14968B0D00}" dt="2022-09-19T21:04:31.704" v="181" actId="1076"/>
          <ac:cxnSpMkLst>
            <pc:docMk/>
            <pc:sldMk cId="1901371540" sldId="256"/>
            <ac:cxnSpMk id="18" creationId="{425C15AE-CA31-48D4-BEC7-A1F77793CA46}"/>
          </ac:cxnSpMkLst>
        </pc:cxnChg>
        <pc:cxnChg chg="del">
          <ac:chgData name="Ante Sokosa" userId="e22d4fff-8d3c-4a14-a7fb-96d7462871c4" providerId="ADAL" clId="{1483A14D-53F0-47A4-B026-0C14968B0D00}" dt="2022-09-19T21:00:22.293" v="9" actId="478"/>
          <ac:cxnSpMkLst>
            <pc:docMk/>
            <pc:sldMk cId="1901371540" sldId="256"/>
            <ac:cxnSpMk id="20" creationId="{95374E89-5099-468A-B2FC-3ADAED4ACE91}"/>
          </ac:cxnSpMkLst>
        </pc:cxnChg>
        <pc:cxnChg chg="add mod">
          <ac:chgData name="Ante Sokosa" userId="e22d4fff-8d3c-4a14-a7fb-96d7462871c4" providerId="ADAL" clId="{1483A14D-53F0-47A4-B026-0C14968B0D00}" dt="2022-09-19T21:04:31.704" v="181" actId="1076"/>
          <ac:cxnSpMkLst>
            <pc:docMk/>
            <pc:sldMk cId="1901371540" sldId="256"/>
            <ac:cxnSpMk id="21" creationId="{98A2F680-2A33-4D1D-B87C-0543F2968B89}"/>
          </ac:cxnSpMkLst>
        </pc:cxnChg>
        <pc:cxnChg chg="del">
          <ac:chgData name="Ante Sokosa" userId="e22d4fff-8d3c-4a14-a7fb-96d7462871c4" providerId="ADAL" clId="{1483A14D-53F0-47A4-B026-0C14968B0D00}" dt="2022-09-19T21:00:24.360" v="10" actId="478"/>
          <ac:cxnSpMkLst>
            <pc:docMk/>
            <pc:sldMk cId="1901371540" sldId="256"/>
            <ac:cxnSpMk id="22" creationId="{A4D187DA-F92F-47BB-9537-796436C0E8CD}"/>
          </ac:cxnSpMkLst>
        </pc:cxnChg>
        <pc:cxnChg chg="add mod">
          <ac:chgData name="Ante Sokosa" userId="e22d4fff-8d3c-4a14-a7fb-96d7462871c4" providerId="ADAL" clId="{1483A14D-53F0-47A4-B026-0C14968B0D00}" dt="2022-09-19T21:04:31.704" v="181" actId="1076"/>
          <ac:cxnSpMkLst>
            <pc:docMk/>
            <pc:sldMk cId="1901371540" sldId="256"/>
            <ac:cxnSpMk id="23" creationId="{0407A61C-5A81-424C-82EE-6936B34E48C8}"/>
          </ac:cxnSpMkLst>
        </pc:cxnChg>
        <pc:cxnChg chg="del mod">
          <ac:chgData name="Ante Sokosa" userId="e22d4fff-8d3c-4a14-a7fb-96d7462871c4" providerId="ADAL" clId="{1483A14D-53F0-47A4-B026-0C14968B0D00}" dt="2022-09-19T21:00:20.106" v="7" actId="478"/>
          <ac:cxnSpMkLst>
            <pc:docMk/>
            <pc:sldMk cId="1901371540" sldId="256"/>
            <ac:cxnSpMk id="24" creationId="{B605E687-CE5C-42F8-ACCD-918E391C1154}"/>
          </ac:cxnSpMkLst>
        </pc:cxnChg>
        <pc:cxnChg chg="del">
          <ac:chgData name="Ante Sokosa" userId="e22d4fff-8d3c-4a14-a7fb-96d7462871c4" providerId="ADAL" clId="{1483A14D-53F0-47A4-B026-0C14968B0D00}" dt="2022-09-19T21:00:40.176" v="18" actId="478"/>
          <ac:cxnSpMkLst>
            <pc:docMk/>
            <pc:sldMk cId="1901371540" sldId="256"/>
            <ac:cxnSpMk id="25" creationId="{1C848F4C-9BFF-4173-AACC-A75641E982BB}"/>
          </ac:cxnSpMkLst>
        </pc:cxnChg>
        <pc:cxnChg chg="del">
          <ac:chgData name="Ante Sokosa" userId="e22d4fff-8d3c-4a14-a7fb-96d7462871c4" providerId="ADAL" clId="{1483A14D-53F0-47A4-B026-0C14968B0D00}" dt="2022-09-19T21:00:21.234" v="8" actId="478"/>
          <ac:cxnSpMkLst>
            <pc:docMk/>
            <pc:sldMk cId="1901371540" sldId="256"/>
            <ac:cxnSpMk id="27" creationId="{17C99FA4-1775-4F82-B209-CE949BD802C4}"/>
          </ac:cxnSpMkLst>
        </pc:cxnChg>
        <pc:cxnChg chg="add mod">
          <ac:chgData name="Ante Sokosa" userId="e22d4fff-8d3c-4a14-a7fb-96d7462871c4" providerId="ADAL" clId="{1483A14D-53F0-47A4-B026-0C14968B0D00}" dt="2022-09-19T21:04:31.704" v="181" actId="1076"/>
          <ac:cxnSpMkLst>
            <pc:docMk/>
            <pc:sldMk cId="1901371540" sldId="256"/>
            <ac:cxnSpMk id="31" creationId="{1F675158-99CC-47FD-BACA-C7AE93747256}"/>
          </ac:cxnSpMkLst>
        </pc:cxnChg>
        <pc:cxnChg chg="mod">
          <ac:chgData name="Ante Sokosa" userId="e22d4fff-8d3c-4a14-a7fb-96d7462871c4" providerId="ADAL" clId="{1483A14D-53F0-47A4-B026-0C14968B0D00}" dt="2022-09-19T21:04:26.869" v="180" actId="1076"/>
          <ac:cxnSpMkLst>
            <pc:docMk/>
            <pc:sldMk cId="1901371540" sldId="256"/>
            <ac:cxnSpMk id="32" creationId="{C9396561-183F-412B-83E0-F269E07E1894}"/>
          </ac:cxnSpMkLst>
        </pc:cxnChg>
        <pc:cxnChg chg="add mod">
          <ac:chgData name="Ante Sokosa" userId="e22d4fff-8d3c-4a14-a7fb-96d7462871c4" providerId="ADAL" clId="{1483A14D-53F0-47A4-B026-0C14968B0D00}" dt="2022-09-19T21:04:31.704" v="181" actId="1076"/>
          <ac:cxnSpMkLst>
            <pc:docMk/>
            <pc:sldMk cId="1901371540" sldId="256"/>
            <ac:cxnSpMk id="33" creationId="{A5BED408-54A8-4F91-9B79-5CF42C556DFD}"/>
          </ac:cxnSpMkLst>
        </pc:cxnChg>
        <pc:cxnChg chg="add del mod">
          <ac:chgData name="Ante Sokosa" userId="e22d4fff-8d3c-4a14-a7fb-96d7462871c4" providerId="ADAL" clId="{1483A14D-53F0-47A4-B026-0C14968B0D00}" dt="2022-09-19T21:04:05.787" v="175" actId="478"/>
          <ac:cxnSpMkLst>
            <pc:docMk/>
            <pc:sldMk cId="1901371540" sldId="256"/>
            <ac:cxnSpMk id="35" creationId="{AEE55E11-AFBA-4775-AB02-35A8FC1BCE00}"/>
          </ac:cxnSpMkLst>
        </pc:cxnChg>
        <pc:cxnChg chg="add mod">
          <ac:chgData name="Ante Sokosa" userId="e22d4fff-8d3c-4a14-a7fb-96d7462871c4" providerId="ADAL" clId="{1483A14D-53F0-47A4-B026-0C14968B0D00}" dt="2022-09-19T21:04:26.869" v="180" actId="1076"/>
          <ac:cxnSpMkLst>
            <pc:docMk/>
            <pc:sldMk cId="1901371540" sldId="256"/>
            <ac:cxnSpMk id="40" creationId="{09F565BC-620C-4DEE-A7F7-72D0307C6D92}"/>
          </ac:cxnSpMkLst>
        </pc:cxnChg>
        <pc:cxnChg chg="add mod">
          <ac:chgData name="Ante Sokosa" userId="e22d4fff-8d3c-4a14-a7fb-96d7462871c4" providerId="ADAL" clId="{1483A14D-53F0-47A4-B026-0C14968B0D00}" dt="2022-09-19T21:04:51.478" v="184" actId="1076"/>
          <ac:cxnSpMkLst>
            <pc:docMk/>
            <pc:sldMk cId="1901371540" sldId="256"/>
            <ac:cxnSpMk id="42" creationId="{962F6499-69A5-41B3-998A-2C04F0E1A94A}"/>
          </ac:cxnSpMkLst>
        </pc:cxnChg>
        <pc:cxnChg chg="add mod">
          <ac:chgData name="Ante Sokosa" userId="e22d4fff-8d3c-4a14-a7fb-96d7462871c4" providerId="ADAL" clId="{1483A14D-53F0-47A4-B026-0C14968B0D00}" dt="2022-09-19T21:05:18.281" v="204" actId="1076"/>
          <ac:cxnSpMkLst>
            <pc:docMk/>
            <pc:sldMk cId="1901371540" sldId="256"/>
            <ac:cxnSpMk id="44" creationId="{55AF91EC-BDD6-4919-9047-84D917F91EE5}"/>
          </ac:cxnSpMkLst>
        </pc:cxnChg>
      </pc:sldChg>
      <pc:sldChg chg="new del">
        <pc:chgData name="Ante Sokosa" userId="e22d4fff-8d3c-4a14-a7fb-96d7462871c4" providerId="ADAL" clId="{1483A14D-53F0-47A4-B026-0C14968B0D00}" dt="2022-09-19T21:05:34.168" v="214" actId="2696"/>
        <pc:sldMkLst>
          <pc:docMk/>
          <pc:sldMk cId="506916459" sldId="257"/>
        </pc:sldMkLst>
      </pc:sldChg>
      <pc:sldChg chg="delSp modSp del mod">
        <pc:chgData name="Ante Sokosa" userId="e22d4fff-8d3c-4a14-a7fb-96d7462871c4" providerId="ADAL" clId="{1483A14D-53F0-47A4-B026-0C14968B0D00}" dt="2022-09-19T21:05:29.208" v="212" actId="2696"/>
        <pc:sldMkLst>
          <pc:docMk/>
          <pc:sldMk cId="1945134289" sldId="257"/>
        </pc:sldMkLst>
        <pc:picChg chg="del">
          <ac:chgData name="Ante Sokosa" userId="e22d4fff-8d3c-4a14-a7fb-96d7462871c4" providerId="ADAL" clId="{1483A14D-53F0-47A4-B026-0C14968B0D00}" dt="2022-09-19T21:00:09.028" v="3" actId="478"/>
          <ac:picMkLst>
            <pc:docMk/>
            <pc:sldMk cId="1945134289" sldId="257"/>
            <ac:picMk id="4" creationId="{8BFD13E3-E698-4DCE-9FCE-B0655A00B830}"/>
          </ac:picMkLst>
        </pc:picChg>
        <pc:cxnChg chg="mod">
          <ac:chgData name="Ante Sokosa" userId="e22d4fff-8d3c-4a14-a7fb-96d7462871c4" providerId="ADAL" clId="{1483A14D-53F0-47A4-B026-0C14968B0D00}" dt="2022-09-19T21:04:41.086" v="182" actId="14100"/>
          <ac:cxnSpMkLst>
            <pc:docMk/>
            <pc:sldMk cId="1945134289" sldId="257"/>
            <ac:cxnSpMk id="5" creationId="{94A2B10C-69E4-4377-A413-B76596AE4A46}"/>
          </ac:cxnSpMkLst>
        </pc:cxnChg>
      </pc:sldChg>
    </pc:docChg>
  </pc:docChgLst>
  <pc:docChgLst>
    <pc:chgData name="Ante Sokosa" userId="e22d4fff-8d3c-4a14-a7fb-96d7462871c4" providerId="ADAL" clId="{03765CD0-D3D6-404A-9810-3CB8B06C7F21}"/>
    <pc:docChg chg="undo custSel modSld">
      <pc:chgData name="Ante Sokosa" userId="e22d4fff-8d3c-4a14-a7fb-96d7462871c4" providerId="ADAL" clId="{03765CD0-D3D6-404A-9810-3CB8B06C7F21}" dt="2022-04-11T16:07:20.247" v="106" actId="1076"/>
      <pc:docMkLst>
        <pc:docMk/>
      </pc:docMkLst>
      <pc:sldChg chg="addSp delSp modSp mod">
        <pc:chgData name="Ante Sokosa" userId="e22d4fff-8d3c-4a14-a7fb-96d7462871c4" providerId="ADAL" clId="{03765CD0-D3D6-404A-9810-3CB8B06C7F21}" dt="2022-04-11T16:07:20.247" v="106" actId="1076"/>
        <pc:sldMkLst>
          <pc:docMk/>
          <pc:sldMk cId="1901371540" sldId="256"/>
        </pc:sldMkLst>
        <pc:spChg chg="mod">
          <ac:chgData name="Ante Sokosa" userId="e22d4fff-8d3c-4a14-a7fb-96d7462871c4" providerId="ADAL" clId="{03765CD0-D3D6-404A-9810-3CB8B06C7F21}" dt="2022-04-11T15:34:29.384" v="53" actId="20577"/>
          <ac:spMkLst>
            <pc:docMk/>
            <pc:sldMk cId="1901371540" sldId="256"/>
            <ac:spMk id="12" creationId="{831614BA-E7F7-4A1C-8F89-A6045C56EF65}"/>
          </ac:spMkLst>
        </pc:spChg>
        <pc:spChg chg="add mod">
          <ac:chgData name="Ante Sokosa" userId="e22d4fff-8d3c-4a14-a7fb-96d7462871c4" providerId="ADAL" clId="{03765CD0-D3D6-404A-9810-3CB8B06C7F21}" dt="2022-04-11T16:03:25.227" v="70" actId="1076"/>
          <ac:spMkLst>
            <pc:docMk/>
            <pc:sldMk cId="1901371540" sldId="256"/>
            <ac:spMk id="23" creationId="{94516C03-EFA6-47D9-82AA-B562246D51EA}"/>
          </ac:spMkLst>
        </pc:spChg>
        <pc:spChg chg="add mod">
          <ac:chgData name="Ante Sokosa" userId="e22d4fff-8d3c-4a14-a7fb-96d7462871c4" providerId="ADAL" clId="{03765CD0-D3D6-404A-9810-3CB8B06C7F21}" dt="2022-04-11T16:05:32.904" v="87" actId="1076"/>
          <ac:spMkLst>
            <pc:docMk/>
            <pc:sldMk cId="1901371540" sldId="256"/>
            <ac:spMk id="26" creationId="{4E41B5C4-23BC-48ED-B6ED-32D71512C29E}"/>
          </ac:spMkLst>
        </pc:spChg>
        <pc:spChg chg="mod">
          <ac:chgData name="Ante Sokosa" userId="e22d4fff-8d3c-4a14-a7fb-96d7462871c4" providerId="ADAL" clId="{03765CD0-D3D6-404A-9810-3CB8B06C7F21}" dt="2022-04-11T15:33:46.839" v="52" actId="20577"/>
          <ac:spMkLst>
            <pc:docMk/>
            <pc:sldMk cId="1901371540" sldId="256"/>
            <ac:spMk id="28" creationId="{D0FEDAD8-494C-49F2-8A81-45CDF4C1C89F}"/>
          </ac:spMkLst>
        </pc:spChg>
        <pc:spChg chg="mod">
          <ac:chgData name="Ante Sokosa" userId="e22d4fff-8d3c-4a14-a7fb-96d7462871c4" providerId="ADAL" clId="{03765CD0-D3D6-404A-9810-3CB8B06C7F21}" dt="2022-04-11T15:33:43.869" v="50" actId="20577"/>
          <ac:spMkLst>
            <pc:docMk/>
            <pc:sldMk cId="1901371540" sldId="256"/>
            <ac:spMk id="29" creationId="{8ED799A4-3EF6-4603-8355-60AD892E2B9E}"/>
          </ac:spMkLst>
        </pc:spChg>
        <pc:spChg chg="mod">
          <ac:chgData name="Ante Sokosa" userId="e22d4fff-8d3c-4a14-a7fb-96d7462871c4" providerId="ADAL" clId="{03765CD0-D3D6-404A-9810-3CB8B06C7F21}" dt="2022-04-11T15:33:41.210" v="48" actId="20577"/>
          <ac:spMkLst>
            <pc:docMk/>
            <pc:sldMk cId="1901371540" sldId="256"/>
            <ac:spMk id="30" creationId="{0B2E1E32-0DB2-457A-AD91-A03E34E0A33E}"/>
          </ac:spMkLst>
        </pc:spChg>
        <pc:spChg chg="mod">
          <ac:chgData name="Ante Sokosa" userId="e22d4fff-8d3c-4a14-a7fb-96d7462871c4" providerId="ADAL" clId="{03765CD0-D3D6-404A-9810-3CB8B06C7F21}" dt="2022-04-11T16:07:20.247" v="106" actId="1076"/>
          <ac:spMkLst>
            <pc:docMk/>
            <pc:sldMk cId="1901371540" sldId="256"/>
            <ac:spMk id="34" creationId="{F08F5CB8-DB95-43A4-8372-097AC153432A}"/>
          </ac:spMkLst>
        </pc:spChg>
        <pc:spChg chg="add mod">
          <ac:chgData name="Ante Sokosa" userId="e22d4fff-8d3c-4a14-a7fb-96d7462871c4" providerId="ADAL" clId="{03765CD0-D3D6-404A-9810-3CB8B06C7F21}" dt="2022-04-11T16:04:07.252" v="78" actId="1076"/>
          <ac:spMkLst>
            <pc:docMk/>
            <pc:sldMk cId="1901371540" sldId="256"/>
            <ac:spMk id="36" creationId="{FA374F72-9D67-4888-AC24-C5B5BD93DAA1}"/>
          </ac:spMkLst>
        </pc:spChg>
        <pc:spChg chg="mod">
          <ac:chgData name="Ante Sokosa" userId="e22d4fff-8d3c-4a14-a7fb-96d7462871c4" providerId="ADAL" clId="{03765CD0-D3D6-404A-9810-3CB8B06C7F21}" dt="2022-04-11T16:02:24.874" v="62" actId="1076"/>
          <ac:spMkLst>
            <pc:docMk/>
            <pc:sldMk cId="1901371540" sldId="256"/>
            <ac:spMk id="37" creationId="{E5695585-245D-4E18-8A6B-B7F0EE8D2483}"/>
          </ac:spMkLst>
        </pc:spChg>
        <pc:spChg chg="add mod">
          <ac:chgData name="Ante Sokosa" userId="e22d4fff-8d3c-4a14-a7fb-96d7462871c4" providerId="ADAL" clId="{03765CD0-D3D6-404A-9810-3CB8B06C7F21}" dt="2022-04-11T16:07:16.901" v="105" actId="1076"/>
          <ac:spMkLst>
            <pc:docMk/>
            <pc:sldMk cId="1901371540" sldId="256"/>
            <ac:spMk id="38" creationId="{2EDB4847-2EA5-4B92-815D-3FDED899DD68}"/>
          </ac:spMkLst>
        </pc:spChg>
        <pc:spChg chg="mod">
          <ac:chgData name="Ante Sokosa" userId="e22d4fff-8d3c-4a14-a7fb-96d7462871c4" providerId="ADAL" clId="{03765CD0-D3D6-404A-9810-3CB8B06C7F21}" dt="2022-04-11T15:33:11.957" v="46" actId="20577"/>
          <ac:spMkLst>
            <pc:docMk/>
            <pc:sldMk cId="1901371540" sldId="256"/>
            <ac:spMk id="51" creationId="{8A2F9B7C-E057-4D88-8B43-F8A166BFC15D}"/>
          </ac:spMkLst>
        </pc:spChg>
        <pc:spChg chg="mod">
          <ac:chgData name="Ante Sokosa" userId="e22d4fff-8d3c-4a14-a7fb-96d7462871c4" providerId="ADAL" clId="{03765CD0-D3D6-404A-9810-3CB8B06C7F21}" dt="2022-04-11T16:02:00.519" v="55" actId="1076"/>
          <ac:spMkLst>
            <pc:docMk/>
            <pc:sldMk cId="1901371540" sldId="256"/>
            <ac:spMk id="59" creationId="{D3CE9F0A-4C04-4C19-A170-3E2651D22E8B}"/>
          </ac:spMkLst>
        </pc:spChg>
        <pc:picChg chg="add mod">
          <ac:chgData name="Ante Sokosa" userId="e22d4fff-8d3c-4a14-a7fb-96d7462871c4" providerId="ADAL" clId="{03765CD0-D3D6-404A-9810-3CB8B06C7F21}" dt="2022-04-11T15:29:44.987" v="14" actId="1076"/>
          <ac:picMkLst>
            <pc:docMk/>
            <pc:sldMk cId="1901371540" sldId="256"/>
            <ac:picMk id="3" creationId="{9BB87201-D457-47CD-B6EA-2634F5A0D140}"/>
          </ac:picMkLst>
        </pc:picChg>
        <pc:picChg chg="del">
          <ac:chgData name="Ante Sokosa" userId="e22d4fff-8d3c-4a14-a7fb-96d7462871c4" providerId="ADAL" clId="{03765CD0-D3D6-404A-9810-3CB8B06C7F21}" dt="2022-04-11T15:29:04.445" v="2" actId="478"/>
          <ac:picMkLst>
            <pc:docMk/>
            <pc:sldMk cId="1901371540" sldId="256"/>
            <ac:picMk id="4" creationId="{66A35C36-A605-4B7E-B39C-9CCF7CA0882C}"/>
          </ac:picMkLst>
        </pc:picChg>
        <pc:picChg chg="del">
          <ac:chgData name="Ante Sokosa" userId="e22d4fff-8d3c-4a14-a7fb-96d7462871c4" providerId="ADAL" clId="{03765CD0-D3D6-404A-9810-3CB8B06C7F21}" dt="2022-04-11T15:29:00.548" v="0" actId="478"/>
          <ac:picMkLst>
            <pc:docMk/>
            <pc:sldMk cId="1901371540" sldId="256"/>
            <ac:picMk id="6" creationId="{F2D82D55-5CA8-4A3B-8ACE-AFFF6EA7C0A3}"/>
          </ac:picMkLst>
        </pc:picChg>
        <pc:picChg chg="add del mod">
          <ac:chgData name="Ante Sokosa" userId="e22d4fff-8d3c-4a14-a7fb-96d7462871c4" providerId="ADAL" clId="{03765CD0-D3D6-404A-9810-3CB8B06C7F21}" dt="2022-04-11T15:30:02.843" v="20" actId="21"/>
          <ac:picMkLst>
            <pc:docMk/>
            <pc:sldMk cId="1901371540" sldId="256"/>
            <ac:picMk id="7" creationId="{CDCEDE35-CF0D-4419-A7FD-C699167FC015}"/>
          </ac:picMkLst>
        </pc:picChg>
        <pc:picChg chg="add mod ord">
          <ac:chgData name="Ante Sokosa" userId="e22d4fff-8d3c-4a14-a7fb-96d7462871c4" providerId="ADAL" clId="{03765CD0-D3D6-404A-9810-3CB8B06C7F21}" dt="2022-04-11T16:06:57.327" v="102" actId="1076"/>
          <ac:picMkLst>
            <pc:docMk/>
            <pc:sldMk cId="1901371540" sldId="256"/>
            <ac:picMk id="9" creationId="{716BFEC3-0266-4F9F-83ED-485F7F7B71A2}"/>
          </ac:picMkLst>
        </pc:picChg>
        <pc:picChg chg="del">
          <ac:chgData name="Ante Sokosa" userId="e22d4fff-8d3c-4a14-a7fb-96d7462871c4" providerId="ADAL" clId="{03765CD0-D3D6-404A-9810-3CB8B06C7F21}" dt="2022-04-11T15:29:03.899" v="1" actId="478"/>
          <ac:picMkLst>
            <pc:docMk/>
            <pc:sldMk cId="1901371540" sldId="256"/>
            <ac:picMk id="11" creationId="{B3B342A0-2942-4124-99C5-A2C6AA21D711}"/>
          </ac:picMkLst>
        </pc:picChg>
        <pc:cxnChg chg="mod">
          <ac:chgData name="Ante Sokosa" userId="e22d4fff-8d3c-4a14-a7fb-96d7462871c4" providerId="ADAL" clId="{03765CD0-D3D6-404A-9810-3CB8B06C7F21}" dt="2022-04-11T15:30:28.756" v="24" actId="14100"/>
          <ac:cxnSpMkLst>
            <pc:docMk/>
            <pc:sldMk cId="1901371540" sldId="256"/>
            <ac:cxnSpMk id="18" creationId="{425C15AE-CA31-48D4-BEC7-A1F77793CA46}"/>
          </ac:cxnSpMkLst>
        </pc:cxnChg>
        <pc:cxnChg chg="mod">
          <ac:chgData name="Ante Sokosa" userId="e22d4fff-8d3c-4a14-a7fb-96d7462871c4" providerId="ADAL" clId="{03765CD0-D3D6-404A-9810-3CB8B06C7F21}" dt="2022-04-11T15:30:43.471" v="28" actId="14100"/>
          <ac:cxnSpMkLst>
            <pc:docMk/>
            <pc:sldMk cId="1901371540" sldId="256"/>
            <ac:cxnSpMk id="20" creationId="{95374E89-5099-468A-B2FC-3ADAED4ACE91}"/>
          </ac:cxnSpMkLst>
        </pc:cxnChg>
        <pc:cxnChg chg="add mod">
          <ac:chgData name="Ante Sokosa" userId="e22d4fff-8d3c-4a14-a7fb-96d7462871c4" providerId="ADAL" clId="{03765CD0-D3D6-404A-9810-3CB8B06C7F21}" dt="2022-04-11T16:03:09.568" v="68" actId="14100"/>
          <ac:cxnSpMkLst>
            <pc:docMk/>
            <pc:sldMk cId="1901371540" sldId="256"/>
            <ac:cxnSpMk id="22" creationId="{A4D187DA-F92F-47BB-9537-796436C0E8CD}"/>
          </ac:cxnSpMkLst>
        </pc:cxnChg>
        <pc:cxnChg chg="mod">
          <ac:chgData name="Ante Sokosa" userId="e22d4fff-8d3c-4a14-a7fb-96d7462871c4" providerId="ADAL" clId="{03765CD0-D3D6-404A-9810-3CB8B06C7F21}" dt="2022-04-11T15:30:45.084" v="29" actId="14100"/>
          <ac:cxnSpMkLst>
            <pc:docMk/>
            <pc:sldMk cId="1901371540" sldId="256"/>
            <ac:cxnSpMk id="24" creationId="{B605E687-CE5C-42F8-ACCD-918E391C1154}"/>
          </ac:cxnSpMkLst>
        </pc:cxnChg>
        <pc:cxnChg chg="add mod">
          <ac:chgData name="Ante Sokosa" userId="e22d4fff-8d3c-4a14-a7fb-96d7462871c4" providerId="ADAL" clId="{03765CD0-D3D6-404A-9810-3CB8B06C7F21}" dt="2022-04-11T16:02:58.098" v="66" actId="14100"/>
          <ac:cxnSpMkLst>
            <pc:docMk/>
            <pc:sldMk cId="1901371540" sldId="256"/>
            <ac:cxnSpMk id="25" creationId="{1C848F4C-9BFF-4173-AACC-A75641E982BB}"/>
          </ac:cxnSpMkLst>
        </pc:cxnChg>
        <pc:cxnChg chg="add mod">
          <ac:chgData name="Ante Sokosa" userId="e22d4fff-8d3c-4a14-a7fb-96d7462871c4" providerId="ADAL" clId="{03765CD0-D3D6-404A-9810-3CB8B06C7F21}" dt="2022-04-11T16:07:05.558" v="104" actId="14100"/>
          <ac:cxnSpMkLst>
            <pc:docMk/>
            <pc:sldMk cId="1901371540" sldId="256"/>
            <ac:cxnSpMk id="27" creationId="{17C99FA4-1775-4F82-B209-CE949BD802C4}"/>
          </ac:cxnSpMkLst>
        </pc:cxnChg>
        <pc:cxnChg chg="add mod">
          <ac:chgData name="Ante Sokosa" userId="e22d4fff-8d3c-4a14-a7fb-96d7462871c4" providerId="ADAL" clId="{03765CD0-D3D6-404A-9810-3CB8B06C7F21}" dt="2022-04-11T16:04:02.928" v="77" actId="14100"/>
          <ac:cxnSpMkLst>
            <pc:docMk/>
            <pc:sldMk cId="1901371540" sldId="256"/>
            <ac:cxnSpMk id="31" creationId="{52684963-B063-4004-ACE1-70FC135702EF}"/>
          </ac:cxnSpMkLst>
        </pc:cxnChg>
        <pc:cxnChg chg="add mod">
          <ac:chgData name="Ante Sokosa" userId="e22d4fff-8d3c-4a14-a7fb-96d7462871c4" providerId="ADAL" clId="{03765CD0-D3D6-404A-9810-3CB8B06C7F21}" dt="2022-04-11T15:31:31.118" v="45" actId="14100"/>
          <ac:cxnSpMkLst>
            <pc:docMk/>
            <pc:sldMk cId="1901371540" sldId="256"/>
            <ac:cxnSpMk id="32" creationId="{C9396561-183F-412B-83E0-F269E07E1894}"/>
          </ac:cxnSpMkLst>
        </pc:cxnChg>
        <pc:cxnChg chg="mod">
          <ac:chgData name="Ante Sokosa" userId="e22d4fff-8d3c-4a14-a7fb-96d7462871c4" providerId="ADAL" clId="{03765CD0-D3D6-404A-9810-3CB8B06C7F21}" dt="2022-04-11T16:02:13.460" v="59" actId="14100"/>
          <ac:cxnSpMkLst>
            <pc:docMk/>
            <pc:sldMk cId="1901371540" sldId="256"/>
            <ac:cxnSpMk id="33" creationId="{0C5E296B-B310-49C5-A108-7C07EB2F1E16}"/>
          </ac:cxnSpMkLst>
        </pc:cxnChg>
        <pc:cxnChg chg="mod">
          <ac:chgData name="Ante Sokosa" userId="e22d4fff-8d3c-4a14-a7fb-96d7462871c4" providerId="ADAL" clId="{03765CD0-D3D6-404A-9810-3CB8B06C7F21}" dt="2022-04-11T16:02:22.137" v="61" actId="1076"/>
          <ac:cxnSpMkLst>
            <pc:docMk/>
            <pc:sldMk cId="1901371540" sldId="256"/>
            <ac:cxnSpMk id="35" creationId="{8693F072-BA7F-412F-8679-1A494E111A96}"/>
          </ac:cxnSpMkLst>
        </pc:cxnChg>
        <pc:cxnChg chg="mod">
          <ac:chgData name="Ante Sokosa" userId="e22d4fff-8d3c-4a14-a7fb-96d7462871c4" providerId="ADAL" clId="{03765CD0-D3D6-404A-9810-3CB8B06C7F21}" dt="2022-04-11T16:02:05.196" v="57" actId="14100"/>
          <ac:cxnSpMkLst>
            <pc:docMk/>
            <pc:sldMk cId="1901371540" sldId="256"/>
            <ac:cxnSpMk id="58" creationId="{8729058B-06CE-4157-8FF6-2C68210F260F}"/>
          </ac:cxnSpMkLst>
        </pc:cxnChg>
      </pc:sldChg>
      <pc:sldChg chg="addSp delSp modSp mod">
        <pc:chgData name="Ante Sokosa" userId="e22d4fff-8d3c-4a14-a7fb-96d7462871c4" providerId="ADAL" clId="{03765CD0-D3D6-404A-9810-3CB8B06C7F21}" dt="2022-04-11T16:06:22.449" v="99" actId="1076"/>
        <pc:sldMkLst>
          <pc:docMk/>
          <pc:sldMk cId="1945134289" sldId="257"/>
        </pc:sldMkLst>
        <pc:spChg chg="del mod">
          <ac:chgData name="Ante Sokosa" userId="e22d4fff-8d3c-4a14-a7fb-96d7462871c4" providerId="ADAL" clId="{03765CD0-D3D6-404A-9810-3CB8B06C7F21}" dt="2022-04-11T16:06:06.516" v="92" actId="478"/>
          <ac:spMkLst>
            <pc:docMk/>
            <pc:sldMk cId="1945134289" sldId="257"/>
            <ac:spMk id="7" creationId="{149900D2-202E-42C3-A12D-EC1C27BB215A}"/>
          </ac:spMkLst>
        </pc:spChg>
        <pc:spChg chg="del">
          <ac:chgData name="Ante Sokosa" userId="e22d4fff-8d3c-4a14-a7fb-96d7462871c4" providerId="ADAL" clId="{03765CD0-D3D6-404A-9810-3CB8B06C7F21}" dt="2022-04-11T16:02:47.814" v="63" actId="21"/>
          <ac:spMkLst>
            <pc:docMk/>
            <pc:sldMk cId="1945134289" sldId="257"/>
            <ac:spMk id="10" creationId="{22A52B95-1135-410F-B522-EE9FBAEC59C5}"/>
          </ac:spMkLst>
        </pc:spChg>
        <pc:spChg chg="del">
          <ac:chgData name="Ante Sokosa" userId="e22d4fff-8d3c-4a14-a7fb-96d7462871c4" providerId="ADAL" clId="{03765CD0-D3D6-404A-9810-3CB8B06C7F21}" dt="2022-04-11T16:02:47.814" v="63" actId="21"/>
          <ac:spMkLst>
            <pc:docMk/>
            <pc:sldMk cId="1945134289" sldId="257"/>
            <ac:spMk id="12" creationId="{220B23EE-DF58-4F18-9505-9D8D5E1819BB}"/>
          </ac:spMkLst>
        </pc:spChg>
        <pc:spChg chg="del">
          <ac:chgData name="Ante Sokosa" userId="e22d4fff-8d3c-4a14-a7fb-96d7462871c4" providerId="ADAL" clId="{03765CD0-D3D6-404A-9810-3CB8B06C7F21}" dt="2022-04-11T16:03:37.490" v="71" actId="21"/>
          <ac:spMkLst>
            <pc:docMk/>
            <pc:sldMk cId="1945134289" sldId="257"/>
            <ac:spMk id="22" creationId="{196BE2D2-16D7-46FF-8906-31AEEB1616B9}"/>
          </ac:spMkLst>
        </pc:spChg>
        <pc:picChg chg="del">
          <ac:chgData name="Ante Sokosa" userId="e22d4fff-8d3c-4a14-a7fb-96d7462871c4" providerId="ADAL" clId="{03765CD0-D3D6-404A-9810-3CB8B06C7F21}" dt="2022-04-11T15:29:06.592" v="3" actId="478"/>
          <ac:picMkLst>
            <pc:docMk/>
            <pc:sldMk cId="1945134289" sldId="257"/>
            <ac:picMk id="5" creationId="{2FAFD3EE-DFF3-4CBD-9764-B13B35FD3BB1}"/>
          </ac:picMkLst>
        </pc:picChg>
        <pc:picChg chg="add mod ord">
          <ac:chgData name="Ante Sokosa" userId="e22d4fff-8d3c-4a14-a7fb-96d7462871c4" providerId="ADAL" clId="{03765CD0-D3D6-404A-9810-3CB8B06C7F21}" dt="2022-04-11T16:06:22.449" v="99" actId="1076"/>
          <ac:picMkLst>
            <pc:docMk/>
            <pc:sldMk cId="1945134289" sldId="257"/>
            <ac:picMk id="13" creationId="{6E042FDB-3287-49B9-8C07-C059A51B68CA}"/>
          </ac:picMkLst>
        </pc:picChg>
        <pc:cxnChg chg="del">
          <ac:chgData name="Ante Sokosa" userId="e22d4fff-8d3c-4a14-a7fb-96d7462871c4" providerId="ADAL" clId="{03765CD0-D3D6-404A-9810-3CB8B06C7F21}" dt="2022-04-11T16:06:06.516" v="92" actId="478"/>
          <ac:cxnSpMkLst>
            <pc:docMk/>
            <pc:sldMk cId="1945134289" sldId="257"/>
            <ac:cxnSpMk id="6" creationId="{BB950E0B-1374-4626-AA88-F4580BA8D16C}"/>
          </ac:cxnSpMkLst>
        </pc:cxnChg>
        <pc:cxnChg chg="del">
          <ac:chgData name="Ante Sokosa" userId="e22d4fff-8d3c-4a14-a7fb-96d7462871c4" providerId="ADAL" clId="{03765CD0-D3D6-404A-9810-3CB8B06C7F21}" dt="2022-04-11T16:02:47.814" v="63" actId="21"/>
          <ac:cxnSpMkLst>
            <pc:docMk/>
            <pc:sldMk cId="1945134289" sldId="257"/>
            <ac:cxnSpMk id="9" creationId="{51432B5A-B77B-4BDE-95A5-F030A87AC773}"/>
          </ac:cxnSpMkLst>
        </pc:cxnChg>
        <pc:cxnChg chg="del">
          <ac:chgData name="Ante Sokosa" userId="e22d4fff-8d3c-4a14-a7fb-96d7462871c4" providerId="ADAL" clId="{03765CD0-D3D6-404A-9810-3CB8B06C7F21}" dt="2022-04-11T16:02:47.814" v="63" actId="21"/>
          <ac:cxnSpMkLst>
            <pc:docMk/>
            <pc:sldMk cId="1945134289" sldId="257"/>
            <ac:cxnSpMk id="11" creationId="{1BA1D786-2ADA-4CB9-8A30-7607EE30782F}"/>
          </ac:cxnSpMkLst>
        </pc:cxnChg>
        <pc:cxnChg chg="del">
          <ac:chgData name="Ante Sokosa" userId="e22d4fff-8d3c-4a14-a7fb-96d7462871c4" providerId="ADAL" clId="{03765CD0-D3D6-404A-9810-3CB8B06C7F21}" dt="2022-04-11T16:03:37.490" v="71" actId="21"/>
          <ac:cxnSpMkLst>
            <pc:docMk/>
            <pc:sldMk cId="1945134289" sldId="257"/>
            <ac:cxnSpMk id="18" creationId="{17B8C11D-8F80-4BEE-8C73-E64F07C6A9C5}"/>
          </ac:cxnSpMkLst>
        </pc:cxnChg>
      </pc:sldChg>
    </pc:docChg>
  </pc:docChgLst>
  <pc:docChgLst>
    <pc:chgData name="Ante Sokosa" userId="e22d4fff-8d3c-4a14-a7fb-96d7462871c4" providerId="ADAL" clId="{D8922D62-73FA-496D-A536-BEDB424384AF}"/>
    <pc:docChg chg="undo custSel modSld">
      <pc:chgData name="Ante Sokosa" userId="e22d4fff-8d3c-4a14-a7fb-96d7462871c4" providerId="ADAL" clId="{D8922D62-73FA-496D-A536-BEDB424384AF}" dt="2022-04-11T16:18:10.840" v="57" actId="1076"/>
      <pc:docMkLst>
        <pc:docMk/>
      </pc:docMkLst>
      <pc:sldChg chg="addSp delSp modSp mod">
        <pc:chgData name="Ante Sokosa" userId="e22d4fff-8d3c-4a14-a7fb-96d7462871c4" providerId="ADAL" clId="{D8922D62-73FA-496D-A536-BEDB424384AF}" dt="2022-04-11T16:18:10.840" v="57" actId="1076"/>
        <pc:sldMkLst>
          <pc:docMk/>
          <pc:sldMk cId="1901371540" sldId="256"/>
        </pc:sldMkLst>
        <pc:spChg chg="mod">
          <ac:chgData name="Ante Sokosa" userId="e22d4fff-8d3c-4a14-a7fb-96d7462871c4" providerId="ADAL" clId="{D8922D62-73FA-496D-A536-BEDB424384AF}" dt="2022-04-11T16:13:33.308" v="1" actId="20577"/>
          <ac:spMkLst>
            <pc:docMk/>
            <pc:sldMk cId="1901371540" sldId="256"/>
            <ac:spMk id="12" creationId="{831614BA-E7F7-4A1C-8F89-A6045C56EF65}"/>
          </ac:spMkLst>
        </pc:spChg>
        <pc:spChg chg="mod">
          <ac:chgData name="Ante Sokosa" userId="e22d4fff-8d3c-4a14-a7fb-96d7462871c4" providerId="ADAL" clId="{D8922D62-73FA-496D-A536-BEDB424384AF}" dt="2022-04-11T16:16:33.436" v="42" actId="1076"/>
          <ac:spMkLst>
            <pc:docMk/>
            <pc:sldMk cId="1901371540" sldId="256"/>
            <ac:spMk id="23" creationId="{94516C03-EFA6-47D9-82AA-B562246D51EA}"/>
          </ac:spMkLst>
        </pc:spChg>
        <pc:spChg chg="mod">
          <ac:chgData name="Ante Sokosa" userId="e22d4fff-8d3c-4a14-a7fb-96d7462871c4" providerId="ADAL" clId="{D8922D62-73FA-496D-A536-BEDB424384AF}" dt="2022-04-11T16:18:10.840" v="57" actId="1076"/>
          <ac:spMkLst>
            <pc:docMk/>
            <pc:sldMk cId="1901371540" sldId="256"/>
            <ac:spMk id="26" creationId="{4E41B5C4-23BC-48ED-B6ED-32D71512C29E}"/>
          </ac:spMkLst>
        </pc:spChg>
        <pc:spChg chg="mod">
          <ac:chgData name="Ante Sokosa" userId="e22d4fff-8d3c-4a14-a7fb-96d7462871c4" providerId="ADAL" clId="{D8922D62-73FA-496D-A536-BEDB424384AF}" dt="2022-04-11T16:16:54.733" v="43" actId="1076"/>
          <ac:spMkLst>
            <pc:docMk/>
            <pc:sldMk cId="1901371540" sldId="256"/>
            <ac:spMk id="28" creationId="{D0FEDAD8-494C-49F2-8A81-45CDF4C1C89F}"/>
          </ac:spMkLst>
        </pc:spChg>
        <pc:spChg chg="mod">
          <ac:chgData name="Ante Sokosa" userId="e22d4fff-8d3c-4a14-a7fb-96d7462871c4" providerId="ADAL" clId="{D8922D62-73FA-496D-A536-BEDB424384AF}" dt="2022-04-11T16:17:20.714" v="51" actId="1076"/>
          <ac:spMkLst>
            <pc:docMk/>
            <pc:sldMk cId="1901371540" sldId="256"/>
            <ac:spMk id="29" creationId="{8ED799A4-3EF6-4603-8355-60AD892E2B9E}"/>
          </ac:spMkLst>
        </pc:spChg>
        <pc:spChg chg="mod">
          <ac:chgData name="Ante Sokosa" userId="e22d4fff-8d3c-4a14-a7fb-96d7462871c4" providerId="ADAL" clId="{D8922D62-73FA-496D-A536-BEDB424384AF}" dt="2022-04-11T16:16:54.733" v="43" actId="1076"/>
          <ac:spMkLst>
            <pc:docMk/>
            <pc:sldMk cId="1901371540" sldId="256"/>
            <ac:spMk id="30" creationId="{0B2E1E32-0DB2-457A-AD91-A03E34E0A33E}"/>
          </ac:spMkLst>
        </pc:spChg>
        <pc:spChg chg="mod">
          <ac:chgData name="Ante Sokosa" userId="e22d4fff-8d3c-4a14-a7fb-96d7462871c4" providerId="ADAL" clId="{D8922D62-73FA-496D-A536-BEDB424384AF}" dt="2022-04-11T16:15:27.698" v="25" actId="1076"/>
          <ac:spMkLst>
            <pc:docMk/>
            <pc:sldMk cId="1901371540" sldId="256"/>
            <ac:spMk id="34" creationId="{F08F5CB8-DB95-43A4-8372-097AC153432A}"/>
          </ac:spMkLst>
        </pc:spChg>
        <pc:spChg chg="mod">
          <ac:chgData name="Ante Sokosa" userId="e22d4fff-8d3c-4a14-a7fb-96d7462871c4" providerId="ADAL" clId="{D8922D62-73FA-496D-A536-BEDB424384AF}" dt="2022-04-11T16:16:29.172" v="41" actId="1076"/>
          <ac:spMkLst>
            <pc:docMk/>
            <pc:sldMk cId="1901371540" sldId="256"/>
            <ac:spMk id="36" creationId="{FA374F72-9D67-4888-AC24-C5B5BD93DAA1}"/>
          </ac:spMkLst>
        </pc:spChg>
        <pc:spChg chg="mod">
          <ac:chgData name="Ante Sokosa" userId="e22d4fff-8d3c-4a14-a7fb-96d7462871c4" providerId="ADAL" clId="{D8922D62-73FA-496D-A536-BEDB424384AF}" dt="2022-04-11T16:15:29.992" v="26" actId="1076"/>
          <ac:spMkLst>
            <pc:docMk/>
            <pc:sldMk cId="1901371540" sldId="256"/>
            <ac:spMk id="37" creationId="{E5695585-245D-4E18-8A6B-B7F0EE8D2483}"/>
          </ac:spMkLst>
        </pc:spChg>
        <pc:spChg chg="mod">
          <ac:chgData name="Ante Sokosa" userId="e22d4fff-8d3c-4a14-a7fb-96d7462871c4" providerId="ADAL" clId="{D8922D62-73FA-496D-A536-BEDB424384AF}" dt="2022-04-11T16:17:57.238" v="54" actId="1076"/>
          <ac:spMkLst>
            <pc:docMk/>
            <pc:sldMk cId="1901371540" sldId="256"/>
            <ac:spMk id="38" creationId="{2EDB4847-2EA5-4B92-815D-3FDED899DD68}"/>
          </ac:spMkLst>
        </pc:spChg>
        <pc:spChg chg="mod">
          <ac:chgData name="Ante Sokosa" userId="e22d4fff-8d3c-4a14-a7fb-96d7462871c4" providerId="ADAL" clId="{D8922D62-73FA-496D-A536-BEDB424384AF}" dt="2022-04-11T16:17:14.004" v="50" actId="1076"/>
          <ac:spMkLst>
            <pc:docMk/>
            <pc:sldMk cId="1901371540" sldId="256"/>
            <ac:spMk id="51" creationId="{8A2F9B7C-E057-4D88-8B43-F8A166BFC15D}"/>
          </ac:spMkLst>
        </pc:spChg>
        <pc:spChg chg="mod">
          <ac:chgData name="Ante Sokosa" userId="e22d4fff-8d3c-4a14-a7fb-96d7462871c4" providerId="ADAL" clId="{D8922D62-73FA-496D-A536-BEDB424384AF}" dt="2022-04-11T16:15:23.428" v="24" actId="1076"/>
          <ac:spMkLst>
            <pc:docMk/>
            <pc:sldMk cId="1901371540" sldId="256"/>
            <ac:spMk id="59" creationId="{D3CE9F0A-4C04-4C19-A170-3E2651D22E8B}"/>
          </ac:spMkLst>
        </pc:spChg>
        <pc:picChg chg="del">
          <ac:chgData name="Ante Sokosa" userId="e22d4fff-8d3c-4a14-a7fb-96d7462871c4" providerId="ADAL" clId="{D8922D62-73FA-496D-A536-BEDB424384AF}" dt="2022-04-11T16:13:53.271" v="2" actId="478"/>
          <ac:picMkLst>
            <pc:docMk/>
            <pc:sldMk cId="1901371540" sldId="256"/>
            <ac:picMk id="3" creationId="{9BB87201-D457-47CD-B6EA-2634F5A0D140}"/>
          </ac:picMkLst>
        </pc:picChg>
        <pc:picChg chg="add mod">
          <ac:chgData name="Ante Sokosa" userId="e22d4fff-8d3c-4a14-a7fb-96d7462871c4" providerId="ADAL" clId="{D8922D62-73FA-496D-A536-BEDB424384AF}" dt="2022-04-11T16:14:12.355" v="10" actId="14100"/>
          <ac:picMkLst>
            <pc:docMk/>
            <pc:sldMk cId="1901371540" sldId="256"/>
            <ac:picMk id="4" creationId="{02666A78-AE74-4646-81B1-A0558D51E479}"/>
          </ac:picMkLst>
        </pc:picChg>
        <pc:picChg chg="add mod ord">
          <ac:chgData name="Ante Sokosa" userId="e22d4fff-8d3c-4a14-a7fb-96d7462871c4" providerId="ADAL" clId="{D8922D62-73FA-496D-A536-BEDB424384AF}" dt="2022-04-11T16:14:47.091" v="17" actId="1076"/>
          <ac:picMkLst>
            <pc:docMk/>
            <pc:sldMk cId="1901371540" sldId="256"/>
            <ac:picMk id="6" creationId="{10E3FFFF-0775-422F-AC71-12FD1D369B06}"/>
          </ac:picMkLst>
        </pc:picChg>
        <pc:picChg chg="del">
          <ac:chgData name="Ante Sokosa" userId="e22d4fff-8d3c-4a14-a7fb-96d7462871c4" providerId="ADAL" clId="{D8922D62-73FA-496D-A536-BEDB424384AF}" dt="2022-04-11T16:13:56.648" v="3" actId="478"/>
          <ac:picMkLst>
            <pc:docMk/>
            <pc:sldMk cId="1901371540" sldId="256"/>
            <ac:picMk id="9" creationId="{716BFEC3-0266-4F9F-83ED-485F7F7B71A2}"/>
          </ac:picMkLst>
        </pc:picChg>
        <pc:cxnChg chg="mod">
          <ac:chgData name="Ante Sokosa" userId="e22d4fff-8d3c-4a14-a7fb-96d7462871c4" providerId="ADAL" clId="{D8922D62-73FA-496D-A536-BEDB424384AF}" dt="2022-04-11T16:17:06.155" v="47" actId="14100"/>
          <ac:cxnSpMkLst>
            <pc:docMk/>
            <pc:sldMk cId="1901371540" sldId="256"/>
            <ac:cxnSpMk id="18" creationId="{425C15AE-CA31-48D4-BEC7-A1F77793CA46}"/>
          </ac:cxnSpMkLst>
        </pc:cxnChg>
        <pc:cxnChg chg="mod">
          <ac:chgData name="Ante Sokosa" userId="e22d4fff-8d3c-4a14-a7fb-96d7462871c4" providerId="ADAL" clId="{D8922D62-73FA-496D-A536-BEDB424384AF}" dt="2022-04-11T16:16:58.090" v="44" actId="14100"/>
          <ac:cxnSpMkLst>
            <pc:docMk/>
            <pc:sldMk cId="1901371540" sldId="256"/>
            <ac:cxnSpMk id="20" creationId="{95374E89-5099-468A-B2FC-3ADAED4ACE91}"/>
          </ac:cxnSpMkLst>
        </pc:cxnChg>
        <pc:cxnChg chg="mod">
          <ac:chgData name="Ante Sokosa" userId="e22d4fff-8d3c-4a14-a7fb-96d7462871c4" providerId="ADAL" clId="{D8922D62-73FA-496D-A536-BEDB424384AF}" dt="2022-04-11T16:16:05.181" v="30" actId="14100"/>
          <ac:cxnSpMkLst>
            <pc:docMk/>
            <pc:sldMk cId="1901371540" sldId="256"/>
            <ac:cxnSpMk id="22" creationId="{A4D187DA-F92F-47BB-9537-796436C0E8CD}"/>
          </ac:cxnSpMkLst>
        </pc:cxnChg>
        <pc:cxnChg chg="mod">
          <ac:chgData name="Ante Sokosa" userId="e22d4fff-8d3c-4a14-a7fb-96d7462871c4" providerId="ADAL" clId="{D8922D62-73FA-496D-A536-BEDB424384AF}" dt="2022-04-11T16:17:08.183" v="48" actId="14100"/>
          <ac:cxnSpMkLst>
            <pc:docMk/>
            <pc:sldMk cId="1901371540" sldId="256"/>
            <ac:cxnSpMk id="24" creationId="{B605E687-CE5C-42F8-ACCD-918E391C1154}"/>
          </ac:cxnSpMkLst>
        </pc:cxnChg>
        <pc:cxnChg chg="mod">
          <ac:chgData name="Ante Sokosa" userId="e22d4fff-8d3c-4a14-a7fb-96d7462871c4" providerId="ADAL" clId="{D8922D62-73FA-496D-A536-BEDB424384AF}" dt="2022-04-11T16:18:07.829" v="56" actId="14100"/>
          <ac:cxnSpMkLst>
            <pc:docMk/>
            <pc:sldMk cId="1901371540" sldId="256"/>
            <ac:cxnSpMk id="25" creationId="{1C848F4C-9BFF-4173-AACC-A75641E982BB}"/>
          </ac:cxnSpMkLst>
        </pc:cxnChg>
        <pc:cxnChg chg="mod">
          <ac:chgData name="Ante Sokosa" userId="e22d4fff-8d3c-4a14-a7fb-96d7462871c4" providerId="ADAL" clId="{D8922D62-73FA-496D-A536-BEDB424384AF}" dt="2022-04-11T16:15:01.364" v="18" actId="1076"/>
          <ac:cxnSpMkLst>
            <pc:docMk/>
            <pc:sldMk cId="1901371540" sldId="256"/>
            <ac:cxnSpMk id="27" creationId="{17C99FA4-1775-4F82-B209-CE949BD802C4}"/>
          </ac:cxnSpMkLst>
        </pc:cxnChg>
        <pc:cxnChg chg="mod">
          <ac:chgData name="Ante Sokosa" userId="e22d4fff-8d3c-4a14-a7fb-96d7462871c4" providerId="ADAL" clId="{D8922D62-73FA-496D-A536-BEDB424384AF}" dt="2022-04-11T16:16:11.897" v="32" actId="14100"/>
          <ac:cxnSpMkLst>
            <pc:docMk/>
            <pc:sldMk cId="1901371540" sldId="256"/>
            <ac:cxnSpMk id="31" creationId="{52684963-B063-4004-ACE1-70FC135702EF}"/>
          </ac:cxnSpMkLst>
        </pc:cxnChg>
        <pc:cxnChg chg="mod">
          <ac:chgData name="Ante Sokosa" userId="e22d4fff-8d3c-4a14-a7fb-96d7462871c4" providerId="ADAL" clId="{D8922D62-73FA-496D-A536-BEDB424384AF}" dt="2022-04-11T16:17:12.005" v="49" actId="1076"/>
          <ac:cxnSpMkLst>
            <pc:docMk/>
            <pc:sldMk cId="1901371540" sldId="256"/>
            <ac:cxnSpMk id="32" creationId="{C9396561-183F-412B-83E0-F269E07E1894}"/>
          </ac:cxnSpMkLst>
        </pc:cxnChg>
        <pc:cxnChg chg="mod">
          <ac:chgData name="Ante Sokosa" userId="e22d4fff-8d3c-4a14-a7fb-96d7462871c4" providerId="ADAL" clId="{D8922D62-73FA-496D-A536-BEDB424384AF}" dt="2022-04-11T16:15:10.791" v="20" actId="14100"/>
          <ac:cxnSpMkLst>
            <pc:docMk/>
            <pc:sldMk cId="1901371540" sldId="256"/>
            <ac:cxnSpMk id="33" creationId="{0C5E296B-B310-49C5-A108-7C07EB2F1E16}"/>
          </ac:cxnSpMkLst>
        </pc:cxnChg>
        <pc:cxnChg chg="mod">
          <ac:chgData name="Ante Sokosa" userId="e22d4fff-8d3c-4a14-a7fb-96d7462871c4" providerId="ADAL" clId="{D8922D62-73FA-496D-A536-BEDB424384AF}" dt="2022-04-11T16:15:35.831" v="28" actId="14100"/>
          <ac:cxnSpMkLst>
            <pc:docMk/>
            <pc:sldMk cId="1901371540" sldId="256"/>
            <ac:cxnSpMk id="35" creationId="{8693F072-BA7F-412F-8679-1A494E111A96}"/>
          </ac:cxnSpMkLst>
        </pc:cxnChg>
        <pc:cxnChg chg="mod">
          <ac:chgData name="Ante Sokosa" userId="e22d4fff-8d3c-4a14-a7fb-96d7462871c4" providerId="ADAL" clId="{D8922D62-73FA-496D-A536-BEDB424384AF}" dt="2022-04-11T16:15:20.798" v="23" actId="14100"/>
          <ac:cxnSpMkLst>
            <pc:docMk/>
            <pc:sldMk cId="1901371540" sldId="256"/>
            <ac:cxnSpMk id="58" creationId="{8729058B-06CE-4157-8FF6-2C68210F260F}"/>
          </ac:cxnSpMkLst>
        </pc:cxnChg>
      </pc:sldChg>
      <pc:sldChg chg="addSp delSp modSp mod">
        <pc:chgData name="Ante Sokosa" userId="e22d4fff-8d3c-4a14-a7fb-96d7462871c4" providerId="ADAL" clId="{D8922D62-73FA-496D-A536-BEDB424384AF}" dt="2022-04-11T16:17:43.297" v="53" actId="27614"/>
        <pc:sldMkLst>
          <pc:docMk/>
          <pc:sldMk cId="1945134289" sldId="257"/>
        </pc:sldMkLst>
        <pc:picChg chg="add mod">
          <ac:chgData name="Ante Sokosa" userId="e22d4fff-8d3c-4a14-a7fb-96d7462871c4" providerId="ADAL" clId="{D8922D62-73FA-496D-A536-BEDB424384AF}" dt="2022-04-11T16:17:43.297" v="53" actId="27614"/>
          <ac:picMkLst>
            <pc:docMk/>
            <pc:sldMk cId="1945134289" sldId="257"/>
            <ac:picMk id="3" creationId="{9288854B-ED4D-4A99-9C34-4ECD9F806810}"/>
          </ac:picMkLst>
        </pc:picChg>
        <pc:picChg chg="del">
          <ac:chgData name="Ante Sokosa" userId="e22d4fff-8d3c-4a14-a7fb-96d7462871c4" providerId="ADAL" clId="{D8922D62-73FA-496D-A536-BEDB424384AF}" dt="2022-04-11T16:13:59.376" v="4" actId="478"/>
          <ac:picMkLst>
            <pc:docMk/>
            <pc:sldMk cId="1945134289" sldId="257"/>
            <ac:picMk id="13" creationId="{6E042FDB-3287-49B9-8C07-C059A51B68CA}"/>
          </ac:picMkLst>
        </pc:picChg>
      </pc:sldChg>
    </pc:docChg>
  </pc:docChgLst>
  <pc:docChgLst>
    <pc:chgData name="Ante Sokosa" userId="e22d4fff-8d3c-4a14-a7fb-96d7462871c4" providerId="ADAL" clId="{290738FA-0E50-4467-9C97-BA827E3803B8}"/>
    <pc:docChg chg="modSld">
      <pc:chgData name="Ante Sokosa" userId="e22d4fff-8d3c-4a14-a7fb-96d7462871c4" providerId="ADAL" clId="{290738FA-0E50-4467-9C97-BA827E3803B8}" dt="2022-04-11T15:27:09.646" v="2" actId="20577"/>
      <pc:docMkLst>
        <pc:docMk/>
      </pc:docMkLst>
      <pc:sldChg chg="modSp mod">
        <pc:chgData name="Ante Sokosa" userId="e22d4fff-8d3c-4a14-a7fb-96d7462871c4" providerId="ADAL" clId="{290738FA-0E50-4467-9C97-BA827E3803B8}" dt="2022-04-11T15:27:09.646" v="2" actId="20577"/>
        <pc:sldMkLst>
          <pc:docMk/>
          <pc:sldMk cId="1901371540" sldId="256"/>
        </pc:sldMkLst>
        <pc:spChg chg="mod">
          <ac:chgData name="Ante Sokosa" userId="e22d4fff-8d3c-4a14-a7fb-96d7462871c4" providerId="ADAL" clId="{290738FA-0E50-4467-9C97-BA827E3803B8}" dt="2022-04-11T15:27:09.646" v="2" actId="20577"/>
          <ac:spMkLst>
            <pc:docMk/>
            <pc:sldMk cId="1901371540" sldId="256"/>
            <ac:spMk id="59" creationId="{D3CE9F0A-4C04-4C19-A170-3E2651D22E8B}"/>
          </ac:spMkLst>
        </pc:spChg>
      </pc:sldChg>
    </pc:docChg>
  </pc:docChgLst>
  <pc:docChgLst>
    <pc:chgData name="Ante Sokosa" userId="e22d4fff-8d3c-4a14-a7fb-96d7462871c4" providerId="ADAL" clId="{AAAE506E-172E-4210-89E8-C553D4ED4098}"/>
    <pc:docChg chg="undo custSel modSld">
      <pc:chgData name="Ante Sokosa" userId="e22d4fff-8d3c-4a14-a7fb-96d7462871c4" providerId="ADAL" clId="{AAAE506E-172E-4210-89E8-C553D4ED4098}" dt="2022-04-18T18:21:52.958" v="154" actId="1076"/>
      <pc:docMkLst>
        <pc:docMk/>
      </pc:docMkLst>
      <pc:sldChg chg="addSp delSp modSp mod">
        <pc:chgData name="Ante Sokosa" userId="e22d4fff-8d3c-4a14-a7fb-96d7462871c4" providerId="ADAL" clId="{AAAE506E-172E-4210-89E8-C553D4ED4098}" dt="2022-04-18T18:21:52.958" v="154" actId="1076"/>
        <pc:sldMkLst>
          <pc:docMk/>
          <pc:sldMk cId="1901371540" sldId="256"/>
        </pc:sldMkLst>
        <pc:spChg chg="mod">
          <ac:chgData name="Ante Sokosa" userId="e22d4fff-8d3c-4a14-a7fb-96d7462871c4" providerId="ADAL" clId="{AAAE506E-172E-4210-89E8-C553D4ED4098}" dt="2022-04-18T18:06:44.815" v="99" actId="1076"/>
          <ac:spMkLst>
            <pc:docMk/>
            <pc:sldMk cId="1901371540" sldId="256"/>
            <ac:spMk id="12" creationId="{831614BA-E7F7-4A1C-8F89-A6045C56EF65}"/>
          </ac:spMkLst>
        </pc:spChg>
        <pc:spChg chg="del mod">
          <ac:chgData name="Ante Sokosa" userId="e22d4fff-8d3c-4a14-a7fb-96d7462871c4" providerId="ADAL" clId="{AAAE506E-172E-4210-89E8-C553D4ED4098}" dt="2022-04-18T18:19:47.143" v="147" actId="21"/>
          <ac:spMkLst>
            <pc:docMk/>
            <pc:sldMk cId="1901371540" sldId="256"/>
            <ac:spMk id="23" creationId="{94516C03-EFA6-47D9-82AA-B562246D51EA}"/>
          </ac:spMkLst>
        </pc:spChg>
        <pc:spChg chg="mod">
          <ac:chgData name="Ante Sokosa" userId="e22d4fff-8d3c-4a14-a7fb-96d7462871c4" providerId="ADAL" clId="{AAAE506E-172E-4210-89E8-C553D4ED4098}" dt="2022-04-18T18:14:24.012" v="131" actId="20577"/>
          <ac:spMkLst>
            <pc:docMk/>
            <pc:sldMk cId="1901371540" sldId="256"/>
            <ac:spMk id="26" creationId="{4E41B5C4-23BC-48ED-B6ED-32D71512C29E}"/>
          </ac:spMkLst>
        </pc:spChg>
        <pc:spChg chg="mod">
          <ac:chgData name="Ante Sokosa" userId="e22d4fff-8d3c-4a14-a7fb-96d7462871c4" providerId="ADAL" clId="{AAAE506E-172E-4210-89E8-C553D4ED4098}" dt="2022-04-18T18:17:16.427" v="138" actId="20577"/>
          <ac:spMkLst>
            <pc:docMk/>
            <pc:sldMk cId="1901371540" sldId="256"/>
            <ac:spMk id="28" creationId="{D0FEDAD8-494C-49F2-8A81-45CDF4C1C89F}"/>
          </ac:spMkLst>
        </pc:spChg>
        <pc:spChg chg="mod">
          <ac:chgData name="Ante Sokosa" userId="e22d4fff-8d3c-4a14-a7fb-96d7462871c4" providerId="ADAL" clId="{AAAE506E-172E-4210-89E8-C553D4ED4098}" dt="2022-04-18T18:15:19.734" v="135" actId="20577"/>
          <ac:spMkLst>
            <pc:docMk/>
            <pc:sldMk cId="1901371540" sldId="256"/>
            <ac:spMk id="29" creationId="{8ED799A4-3EF6-4603-8355-60AD892E2B9E}"/>
          </ac:spMkLst>
        </pc:spChg>
        <pc:spChg chg="mod">
          <ac:chgData name="Ante Sokosa" userId="e22d4fff-8d3c-4a14-a7fb-96d7462871c4" providerId="ADAL" clId="{AAAE506E-172E-4210-89E8-C553D4ED4098}" dt="2022-04-18T18:17:55.751" v="141" actId="20577"/>
          <ac:spMkLst>
            <pc:docMk/>
            <pc:sldMk cId="1901371540" sldId="256"/>
            <ac:spMk id="30" creationId="{0B2E1E32-0DB2-457A-AD91-A03E34E0A33E}"/>
          </ac:spMkLst>
        </pc:spChg>
        <pc:spChg chg="mod">
          <ac:chgData name="Ante Sokosa" userId="e22d4fff-8d3c-4a14-a7fb-96d7462871c4" providerId="ADAL" clId="{AAAE506E-172E-4210-89E8-C553D4ED4098}" dt="2022-04-18T18:21:48.164" v="150" actId="20577"/>
          <ac:spMkLst>
            <pc:docMk/>
            <pc:sldMk cId="1901371540" sldId="256"/>
            <ac:spMk id="34" creationId="{F08F5CB8-DB95-43A4-8372-097AC153432A}"/>
          </ac:spMkLst>
        </pc:spChg>
        <pc:spChg chg="mod">
          <ac:chgData name="Ante Sokosa" userId="e22d4fff-8d3c-4a14-a7fb-96d7462871c4" providerId="ADAL" clId="{AAAE506E-172E-4210-89E8-C553D4ED4098}" dt="2022-04-18T18:19:38.087" v="146" actId="20577"/>
          <ac:spMkLst>
            <pc:docMk/>
            <pc:sldMk cId="1901371540" sldId="256"/>
            <ac:spMk id="36" creationId="{FA374F72-9D67-4888-AC24-C5B5BD93DAA1}"/>
          </ac:spMkLst>
        </pc:spChg>
        <pc:spChg chg="del">
          <ac:chgData name="Ante Sokosa" userId="e22d4fff-8d3c-4a14-a7fb-96d7462871c4" providerId="ADAL" clId="{AAAE506E-172E-4210-89E8-C553D4ED4098}" dt="2022-04-18T18:03:58.159" v="42" actId="21"/>
          <ac:spMkLst>
            <pc:docMk/>
            <pc:sldMk cId="1901371540" sldId="256"/>
            <ac:spMk id="37" creationId="{E5695585-245D-4E18-8A6B-B7F0EE8D2483}"/>
          </ac:spMkLst>
        </pc:spChg>
        <pc:spChg chg="del mod">
          <ac:chgData name="Ante Sokosa" userId="e22d4fff-8d3c-4a14-a7fb-96d7462871c4" providerId="ADAL" clId="{AAAE506E-172E-4210-89E8-C553D4ED4098}" dt="2022-04-18T18:05:34.646" v="75"/>
          <ac:spMkLst>
            <pc:docMk/>
            <pc:sldMk cId="1901371540" sldId="256"/>
            <ac:spMk id="38" creationId="{2EDB4847-2EA5-4B92-815D-3FDED899DD68}"/>
          </ac:spMkLst>
        </pc:spChg>
        <pc:spChg chg="mod">
          <ac:chgData name="Ante Sokosa" userId="e22d4fff-8d3c-4a14-a7fb-96d7462871c4" providerId="ADAL" clId="{AAAE506E-172E-4210-89E8-C553D4ED4098}" dt="2022-04-18T18:14:20.023" v="129" actId="1076"/>
          <ac:spMkLst>
            <pc:docMk/>
            <pc:sldMk cId="1901371540" sldId="256"/>
            <ac:spMk id="51" creationId="{8A2F9B7C-E057-4D88-8B43-F8A166BFC15D}"/>
          </ac:spMkLst>
        </pc:spChg>
        <pc:spChg chg="del mod">
          <ac:chgData name="Ante Sokosa" userId="e22d4fff-8d3c-4a14-a7fb-96d7462871c4" providerId="ADAL" clId="{AAAE506E-172E-4210-89E8-C553D4ED4098}" dt="2022-04-18T18:04:26.194" v="48" actId="21"/>
          <ac:spMkLst>
            <pc:docMk/>
            <pc:sldMk cId="1901371540" sldId="256"/>
            <ac:spMk id="59" creationId="{D3CE9F0A-4C04-4C19-A170-3E2651D22E8B}"/>
          </ac:spMkLst>
        </pc:spChg>
        <pc:picChg chg="add mod">
          <ac:chgData name="Ante Sokosa" userId="e22d4fff-8d3c-4a14-a7fb-96d7462871c4" providerId="ADAL" clId="{AAAE506E-172E-4210-89E8-C553D4ED4098}" dt="2022-04-18T18:18:44.824" v="142" actId="1076"/>
          <ac:picMkLst>
            <pc:docMk/>
            <pc:sldMk cId="1901371540" sldId="256"/>
            <ac:picMk id="3" creationId="{37DE43D2-EE67-45A9-BB70-767590A565C0}"/>
          </ac:picMkLst>
        </pc:picChg>
        <pc:picChg chg="del">
          <ac:chgData name="Ante Sokosa" userId="e22d4fff-8d3c-4a14-a7fb-96d7462871c4" providerId="ADAL" clId="{AAAE506E-172E-4210-89E8-C553D4ED4098}" dt="2022-04-18T17:54:06.757" v="1" actId="478"/>
          <ac:picMkLst>
            <pc:docMk/>
            <pc:sldMk cId="1901371540" sldId="256"/>
            <ac:picMk id="4" creationId="{02666A78-AE74-4646-81B1-A0558D51E479}"/>
          </ac:picMkLst>
        </pc:picChg>
        <pc:picChg chg="del">
          <ac:chgData name="Ante Sokosa" userId="e22d4fff-8d3c-4a14-a7fb-96d7462871c4" providerId="ADAL" clId="{AAAE506E-172E-4210-89E8-C553D4ED4098}" dt="2022-04-18T17:54:06.228" v="0" actId="478"/>
          <ac:picMkLst>
            <pc:docMk/>
            <pc:sldMk cId="1901371540" sldId="256"/>
            <ac:picMk id="6" creationId="{10E3FFFF-0775-422F-AC71-12FD1D369B06}"/>
          </ac:picMkLst>
        </pc:picChg>
        <pc:picChg chg="add mod">
          <ac:chgData name="Ante Sokosa" userId="e22d4fff-8d3c-4a14-a7fb-96d7462871c4" providerId="ADAL" clId="{AAAE506E-172E-4210-89E8-C553D4ED4098}" dt="2022-04-18T18:00:27.598" v="15" actId="1076"/>
          <ac:picMkLst>
            <pc:docMk/>
            <pc:sldMk cId="1901371540" sldId="256"/>
            <ac:picMk id="7" creationId="{A931AB81-1FA4-44DF-BADD-FF6B14A3B99D}"/>
          </ac:picMkLst>
        </pc:picChg>
        <pc:picChg chg="add mod ord">
          <ac:chgData name="Ante Sokosa" userId="e22d4fff-8d3c-4a14-a7fb-96d7462871c4" providerId="ADAL" clId="{AAAE506E-172E-4210-89E8-C553D4ED4098}" dt="2022-04-18T18:21:52.958" v="154" actId="1076"/>
          <ac:picMkLst>
            <pc:docMk/>
            <pc:sldMk cId="1901371540" sldId="256"/>
            <ac:picMk id="9" creationId="{71F40535-2C5D-4A7F-8711-242DD9387F3E}"/>
          </ac:picMkLst>
        </pc:picChg>
        <pc:picChg chg="add del mod">
          <ac:chgData name="Ante Sokosa" userId="e22d4fff-8d3c-4a14-a7fb-96d7462871c4" providerId="ADAL" clId="{AAAE506E-172E-4210-89E8-C553D4ED4098}" dt="2022-04-18T18:00:06.929" v="7" actId="21"/>
          <ac:picMkLst>
            <pc:docMk/>
            <pc:sldMk cId="1901371540" sldId="256"/>
            <ac:picMk id="11" creationId="{640ECDA9-FAE8-49B2-AC60-27750DBF4297}"/>
          </ac:picMkLst>
        </pc:picChg>
        <pc:cxnChg chg="mod">
          <ac:chgData name="Ante Sokosa" userId="e22d4fff-8d3c-4a14-a7fb-96d7462871c4" providerId="ADAL" clId="{AAAE506E-172E-4210-89E8-C553D4ED4098}" dt="2022-04-18T18:05:11.684" v="67" actId="14100"/>
          <ac:cxnSpMkLst>
            <pc:docMk/>
            <pc:sldMk cId="1901371540" sldId="256"/>
            <ac:cxnSpMk id="18" creationId="{425C15AE-CA31-48D4-BEC7-A1F77793CA46}"/>
          </ac:cxnSpMkLst>
        </pc:cxnChg>
        <pc:cxnChg chg="mod">
          <ac:chgData name="Ante Sokosa" userId="e22d4fff-8d3c-4a14-a7fb-96d7462871c4" providerId="ADAL" clId="{AAAE506E-172E-4210-89E8-C553D4ED4098}" dt="2022-04-18T18:05:17.340" v="69" actId="14100"/>
          <ac:cxnSpMkLst>
            <pc:docMk/>
            <pc:sldMk cId="1901371540" sldId="256"/>
            <ac:cxnSpMk id="20" creationId="{95374E89-5099-468A-B2FC-3ADAED4ACE91}"/>
          </ac:cxnSpMkLst>
        </pc:cxnChg>
        <pc:cxnChg chg="mod">
          <ac:chgData name="Ante Sokosa" userId="e22d4fff-8d3c-4a14-a7fb-96d7462871c4" providerId="ADAL" clId="{AAAE506E-172E-4210-89E8-C553D4ED4098}" dt="2022-04-18T18:02:45.898" v="36" actId="14100"/>
          <ac:cxnSpMkLst>
            <pc:docMk/>
            <pc:sldMk cId="1901371540" sldId="256"/>
            <ac:cxnSpMk id="22" creationId="{A4D187DA-F92F-47BB-9537-796436C0E8CD}"/>
          </ac:cxnSpMkLst>
        </pc:cxnChg>
        <pc:cxnChg chg="mod">
          <ac:chgData name="Ante Sokosa" userId="e22d4fff-8d3c-4a14-a7fb-96d7462871c4" providerId="ADAL" clId="{AAAE506E-172E-4210-89E8-C553D4ED4098}" dt="2022-04-18T18:05:20.289" v="70" actId="14100"/>
          <ac:cxnSpMkLst>
            <pc:docMk/>
            <pc:sldMk cId="1901371540" sldId="256"/>
            <ac:cxnSpMk id="24" creationId="{B605E687-CE5C-42F8-ACCD-918E391C1154}"/>
          </ac:cxnSpMkLst>
        </pc:cxnChg>
        <pc:cxnChg chg="mod">
          <ac:chgData name="Ante Sokosa" userId="e22d4fff-8d3c-4a14-a7fb-96d7462871c4" providerId="ADAL" clId="{AAAE506E-172E-4210-89E8-C553D4ED4098}" dt="2022-04-18T18:04:50.132" v="55" actId="14100"/>
          <ac:cxnSpMkLst>
            <pc:docMk/>
            <pc:sldMk cId="1901371540" sldId="256"/>
            <ac:cxnSpMk id="25" creationId="{1C848F4C-9BFF-4173-AACC-A75641E982BB}"/>
          </ac:cxnSpMkLst>
        </pc:cxnChg>
        <pc:cxnChg chg="mod">
          <ac:chgData name="Ante Sokosa" userId="e22d4fff-8d3c-4a14-a7fb-96d7462871c4" providerId="ADAL" clId="{AAAE506E-172E-4210-89E8-C553D4ED4098}" dt="2022-04-18T18:03:43.784" v="40" actId="14100"/>
          <ac:cxnSpMkLst>
            <pc:docMk/>
            <pc:sldMk cId="1901371540" sldId="256"/>
            <ac:cxnSpMk id="27" creationId="{17C99FA4-1775-4F82-B209-CE949BD802C4}"/>
          </ac:cxnSpMkLst>
        </pc:cxnChg>
        <pc:cxnChg chg="del">
          <ac:chgData name="Ante Sokosa" userId="e22d4fff-8d3c-4a14-a7fb-96d7462871c4" providerId="ADAL" clId="{AAAE506E-172E-4210-89E8-C553D4ED4098}" dt="2022-04-18T18:07:29.743" v="100" actId="478"/>
          <ac:cxnSpMkLst>
            <pc:docMk/>
            <pc:sldMk cId="1901371540" sldId="256"/>
            <ac:cxnSpMk id="31" creationId="{52684963-B063-4004-ACE1-70FC135702EF}"/>
          </ac:cxnSpMkLst>
        </pc:cxnChg>
        <pc:cxnChg chg="mod">
          <ac:chgData name="Ante Sokosa" userId="e22d4fff-8d3c-4a14-a7fb-96d7462871c4" providerId="ADAL" clId="{AAAE506E-172E-4210-89E8-C553D4ED4098}" dt="2022-04-18T18:05:07.978" v="66" actId="1076"/>
          <ac:cxnSpMkLst>
            <pc:docMk/>
            <pc:sldMk cId="1901371540" sldId="256"/>
            <ac:cxnSpMk id="32" creationId="{C9396561-183F-412B-83E0-F269E07E1894}"/>
          </ac:cxnSpMkLst>
        </pc:cxnChg>
        <pc:cxnChg chg="del">
          <ac:chgData name="Ante Sokosa" userId="e22d4fff-8d3c-4a14-a7fb-96d7462871c4" providerId="ADAL" clId="{AAAE506E-172E-4210-89E8-C553D4ED4098}" dt="2022-04-18T18:03:58.159" v="42" actId="21"/>
          <ac:cxnSpMkLst>
            <pc:docMk/>
            <pc:sldMk cId="1901371540" sldId="256"/>
            <ac:cxnSpMk id="33" creationId="{0C5E296B-B310-49C5-A108-7C07EB2F1E16}"/>
          </ac:cxnSpMkLst>
        </pc:cxnChg>
        <pc:cxnChg chg="del">
          <ac:chgData name="Ante Sokosa" userId="e22d4fff-8d3c-4a14-a7fb-96d7462871c4" providerId="ADAL" clId="{AAAE506E-172E-4210-89E8-C553D4ED4098}" dt="2022-04-18T18:03:58.159" v="42" actId="21"/>
          <ac:cxnSpMkLst>
            <pc:docMk/>
            <pc:sldMk cId="1901371540" sldId="256"/>
            <ac:cxnSpMk id="35" creationId="{8693F072-BA7F-412F-8679-1A494E111A96}"/>
          </ac:cxnSpMkLst>
        </pc:cxnChg>
        <pc:cxnChg chg="del">
          <ac:chgData name="Ante Sokosa" userId="e22d4fff-8d3c-4a14-a7fb-96d7462871c4" providerId="ADAL" clId="{AAAE506E-172E-4210-89E8-C553D4ED4098}" dt="2022-04-18T18:03:58.159" v="42" actId="21"/>
          <ac:cxnSpMkLst>
            <pc:docMk/>
            <pc:sldMk cId="1901371540" sldId="256"/>
            <ac:cxnSpMk id="58" creationId="{8729058B-06CE-4157-8FF6-2C68210F260F}"/>
          </ac:cxnSpMkLst>
        </pc:cxnChg>
      </pc:sldChg>
      <pc:sldChg chg="addSp delSp modSp mod">
        <pc:chgData name="Ante Sokosa" userId="e22d4fff-8d3c-4a14-a7fb-96d7462871c4" providerId="ADAL" clId="{AAAE506E-172E-4210-89E8-C553D4ED4098}" dt="2022-04-18T18:10:37.835" v="125" actId="20577"/>
        <pc:sldMkLst>
          <pc:docMk/>
          <pc:sldMk cId="1945134289" sldId="257"/>
        </pc:sldMkLst>
        <pc:spChg chg="add mod">
          <ac:chgData name="Ante Sokosa" userId="e22d4fff-8d3c-4a14-a7fb-96d7462871c4" providerId="ADAL" clId="{AAAE506E-172E-4210-89E8-C553D4ED4098}" dt="2022-04-18T18:09:52.693" v="119" actId="20577"/>
          <ac:spMkLst>
            <pc:docMk/>
            <pc:sldMk cId="1945134289" sldId="257"/>
            <ac:spMk id="8" creationId="{C8F4E155-A23C-4388-87A3-482D8F9111CE}"/>
          </ac:spMkLst>
        </pc:spChg>
        <pc:spChg chg="add del mod">
          <ac:chgData name="Ante Sokosa" userId="e22d4fff-8d3c-4a14-a7fb-96d7462871c4" providerId="ADAL" clId="{AAAE506E-172E-4210-89E8-C553D4ED4098}" dt="2022-04-18T18:04:22.838" v="47"/>
          <ac:spMkLst>
            <pc:docMk/>
            <pc:sldMk cId="1945134289" sldId="257"/>
            <ac:spMk id="12" creationId="{12A79271-7BB5-4C76-BE01-B397B8CD9B62}"/>
          </ac:spMkLst>
        </pc:spChg>
        <pc:spChg chg="add mod">
          <ac:chgData name="Ante Sokosa" userId="e22d4fff-8d3c-4a14-a7fb-96d7462871c4" providerId="ADAL" clId="{AAAE506E-172E-4210-89E8-C553D4ED4098}" dt="2022-04-18T18:10:37.835" v="125" actId="20577"/>
          <ac:spMkLst>
            <pc:docMk/>
            <pc:sldMk cId="1945134289" sldId="257"/>
            <ac:spMk id="13" creationId="{C293C52C-F606-4AEB-933A-78FF91590848}"/>
          </ac:spMkLst>
        </pc:spChg>
        <pc:spChg chg="add mod">
          <ac:chgData name="Ante Sokosa" userId="e22d4fff-8d3c-4a14-a7fb-96d7462871c4" providerId="ADAL" clId="{AAAE506E-172E-4210-89E8-C553D4ED4098}" dt="2022-04-18T18:09:24.817" v="115" actId="1076"/>
          <ac:spMkLst>
            <pc:docMk/>
            <pc:sldMk cId="1945134289" sldId="257"/>
            <ac:spMk id="17" creationId="{805BF754-ED44-4542-937B-233901B143DD}"/>
          </ac:spMkLst>
        </pc:spChg>
        <pc:picChg chg="del">
          <ac:chgData name="Ante Sokosa" userId="e22d4fff-8d3c-4a14-a7fb-96d7462871c4" providerId="ADAL" clId="{AAAE506E-172E-4210-89E8-C553D4ED4098}" dt="2022-04-18T17:54:09.627" v="2" actId="478"/>
          <ac:picMkLst>
            <pc:docMk/>
            <pc:sldMk cId="1945134289" sldId="257"/>
            <ac:picMk id="3" creationId="{9288854B-ED4D-4A99-9C34-4ECD9F806810}"/>
          </ac:picMkLst>
        </pc:picChg>
        <pc:picChg chg="add mod">
          <ac:chgData name="Ante Sokosa" userId="e22d4fff-8d3c-4a14-a7fb-96d7462871c4" providerId="ADAL" clId="{AAAE506E-172E-4210-89E8-C553D4ED4098}" dt="2022-04-18T18:04:31.109" v="51" actId="1076"/>
          <ac:picMkLst>
            <pc:docMk/>
            <pc:sldMk cId="1945134289" sldId="257"/>
            <ac:picMk id="4" creationId="{8BFD13E3-E698-4DCE-9FCE-B0655A00B830}"/>
          </ac:picMkLst>
        </pc:picChg>
        <pc:cxnChg chg="add mod">
          <ac:chgData name="Ante Sokosa" userId="e22d4fff-8d3c-4a14-a7fb-96d7462871c4" providerId="ADAL" clId="{AAAE506E-172E-4210-89E8-C553D4ED4098}" dt="2022-04-18T18:04:04.467" v="44" actId="1076"/>
          <ac:cxnSpMkLst>
            <pc:docMk/>
            <pc:sldMk cId="1945134289" sldId="257"/>
            <ac:cxnSpMk id="5" creationId="{94A2B10C-69E4-4377-A413-B76596AE4A46}"/>
          </ac:cxnSpMkLst>
        </pc:cxnChg>
        <pc:cxnChg chg="add mod">
          <ac:chgData name="Ante Sokosa" userId="e22d4fff-8d3c-4a14-a7fb-96d7462871c4" providerId="ADAL" clId="{AAAE506E-172E-4210-89E8-C553D4ED4098}" dt="2022-04-18T18:08:15.431" v="102" actId="14100"/>
          <ac:cxnSpMkLst>
            <pc:docMk/>
            <pc:sldMk cId="1945134289" sldId="257"/>
            <ac:cxnSpMk id="6" creationId="{3BEEC3A7-61CC-41C1-AD7B-F25D6F824158}"/>
          </ac:cxnSpMkLst>
        </pc:cxnChg>
        <pc:cxnChg chg="add mod">
          <ac:chgData name="Ante Sokosa" userId="e22d4fff-8d3c-4a14-a7fb-96d7462871c4" providerId="ADAL" clId="{AAAE506E-172E-4210-89E8-C553D4ED4098}" dt="2022-04-18T18:08:24.309" v="105" actId="14100"/>
          <ac:cxnSpMkLst>
            <pc:docMk/>
            <pc:sldMk cId="1945134289" sldId="257"/>
            <ac:cxnSpMk id="7" creationId="{1B5813DD-C5AC-4ED1-82B3-6766DD4BD8A4}"/>
          </ac:cxnSpMkLst>
        </pc:cxnChg>
        <pc:cxnChg chg="add del mod">
          <ac:chgData name="Ante Sokosa" userId="e22d4fff-8d3c-4a14-a7fb-96d7462871c4" providerId="ADAL" clId="{AAAE506E-172E-4210-89E8-C553D4ED4098}" dt="2022-04-18T18:04:22.838" v="47"/>
          <ac:cxnSpMkLst>
            <pc:docMk/>
            <pc:sldMk cId="1945134289" sldId="257"/>
            <ac:cxnSpMk id="9" creationId="{57274678-2F01-404F-9018-7B8F39BCE8AA}"/>
          </ac:cxnSpMkLst>
        </pc:cxnChg>
        <pc:cxnChg chg="add del mod">
          <ac:chgData name="Ante Sokosa" userId="e22d4fff-8d3c-4a14-a7fb-96d7462871c4" providerId="ADAL" clId="{AAAE506E-172E-4210-89E8-C553D4ED4098}" dt="2022-04-18T18:04:22.838" v="47"/>
          <ac:cxnSpMkLst>
            <pc:docMk/>
            <pc:sldMk cId="1945134289" sldId="257"/>
            <ac:cxnSpMk id="10" creationId="{C06085EF-325E-410C-934E-9FB561C04635}"/>
          </ac:cxnSpMkLst>
        </pc:cxnChg>
        <pc:cxnChg chg="add del mod">
          <ac:chgData name="Ante Sokosa" userId="e22d4fff-8d3c-4a14-a7fb-96d7462871c4" providerId="ADAL" clId="{AAAE506E-172E-4210-89E8-C553D4ED4098}" dt="2022-04-18T18:04:22.838" v="47"/>
          <ac:cxnSpMkLst>
            <pc:docMk/>
            <pc:sldMk cId="1945134289" sldId="257"/>
            <ac:cxnSpMk id="11" creationId="{7FD95BAD-D2F2-4A75-B707-1C8704884A59}"/>
          </ac:cxnSpMkLst>
        </pc:cxnChg>
      </pc:sldChg>
    </pc:docChg>
  </pc:docChgLst>
  <pc:docChgLst>
    <pc:chgData name="Ante Sokosa" userId="e22d4fff-8d3c-4a14-a7fb-96d7462871c4" providerId="ADAL" clId="{75560C26-D9D7-4538-959F-9DA01800991A}"/>
    <pc:docChg chg="modSld">
      <pc:chgData name="Ante Sokosa" userId="e22d4fff-8d3c-4a14-a7fb-96d7462871c4" providerId="ADAL" clId="{75560C26-D9D7-4538-959F-9DA01800991A}" dt="2022-06-08T17:06:58.308" v="1" actId="14100"/>
      <pc:docMkLst>
        <pc:docMk/>
      </pc:docMkLst>
      <pc:sldChg chg="modSp mod">
        <pc:chgData name="Ante Sokosa" userId="e22d4fff-8d3c-4a14-a7fb-96d7462871c4" providerId="ADAL" clId="{75560C26-D9D7-4538-959F-9DA01800991A}" dt="2022-06-08T17:06:58.308" v="1" actId="14100"/>
        <pc:sldMkLst>
          <pc:docMk/>
          <pc:sldMk cId="1901371540" sldId="256"/>
        </pc:sldMkLst>
        <pc:spChg chg="mod">
          <ac:chgData name="Ante Sokosa" userId="e22d4fff-8d3c-4a14-a7fb-96d7462871c4" providerId="ADAL" clId="{75560C26-D9D7-4538-959F-9DA01800991A}" dt="2022-06-08T17:06:58.308" v="1" actId="14100"/>
          <ac:spMkLst>
            <pc:docMk/>
            <pc:sldMk cId="1901371540" sldId="256"/>
            <ac:spMk id="12" creationId="{831614BA-E7F7-4A1C-8F89-A6045C56EF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BD5F-82B7-4699-A486-BCF7A4288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31F4-F037-43F8-A941-91492DB66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7A0E-1C3D-4080-962D-43DDE29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A6D4C-797B-4F2A-B9BE-F4205ABF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88AD-24B9-49B5-99BF-09501C77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11B4-9D66-4FCC-83DE-9D2AF81F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77B16-C27A-4DD4-9F0E-34988E63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833E2-C095-41D4-9FFF-65E766D9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556F-AEA1-47A1-96DB-3794C09A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D39A6-73D2-4358-A199-2009313E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1F181-A94D-4792-BE0D-2EEB2E7B7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1E9C8-7CF1-43D8-A016-1B426B20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8E59-0370-4133-95A8-D43DC838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3D06-FD47-46CF-B626-D8E79B3C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7F9D3-F566-4A2E-B523-53E25A34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D6FE-A9CB-444E-BB05-B4E5226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E885-0A92-4127-BF1F-0924A566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4CFA-5446-43B6-8BF0-0BC7398B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36912-A898-49B5-8897-7FD45248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60883-D5E6-41D0-ACD4-9BA3FEFD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561F-5DE0-4997-99DB-75CDA9CD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F8636-C885-43F7-B5E9-002A1E9A2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B028-8D49-41CC-A11D-37C03ED1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9A65-8964-4AE3-8BFE-4DA7A5F1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7813-4705-4AED-99A7-51B47A41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0D3E-9D74-4CE0-B55E-C416B694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FDCF-C806-4B5B-AE40-DB709D357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497D-0CBF-4C7C-81CD-25142C98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366A-BF20-41F0-AA9E-A58CE26B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C1522-2CA2-48D4-9530-C7ACFAC0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D3537-D49C-43E5-AC07-E2B503A8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4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E5FA-A059-4B39-AE4D-B0292676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D6BF-F1FF-451A-A583-BE26D36C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997EE-1E7F-4E6A-88F4-6DB9C6C1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B8118-392E-4985-A539-946DB1766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2A3DF-B460-45CA-8493-600AAEF41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DDE0-CB3A-4E2B-9E0A-397F7E00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241B4-6E70-4AA6-AA65-8C31D8C1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4FB4E-4052-41AA-9BF2-4C04F165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D198-10F4-4B2E-9A83-2E65DA7E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E31F1-85AF-4084-8651-A71C242B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94B96-E10B-476E-AC9E-42D1775E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813A4-A210-4B1E-AEEA-F1DAF0F2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9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5EB1D-8C77-437D-B6A9-3AF2C2B6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A7EB6-B6A1-4156-BD4D-CA722B79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9886F-3FA5-4007-9AB8-CD5E2C32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9E57-63A3-4AC1-A507-4ED96492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0F67-0AC2-4455-9BF3-EB018CF4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E059-63A9-40BA-B18B-DECDC8916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3C90-C639-4AAC-8AF5-155C33D0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485FB-4692-42C5-B7F6-9296B04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B283F-E329-4C8E-8724-A57516B6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7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EBD5-154D-4FE0-BEB6-F6B18DF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B34AA-2CFD-46EB-911F-62D29C889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B36A7-F373-43F7-A228-A4BE67C5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9806B-7F25-44A2-914E-D4ECA9F3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D8AD-E0AB-409E-AD19-3FCB0624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C340-1837-4F5B-A092-538F012B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7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681EA-8C43-41CE-95A7-904A0F2E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4102-E113-4981-85AA-D32ACE1E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6F22-6DA8-4D9D-99BF-6CC5D6F06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EC66-1090-42D1-AB65-2756E8EEAC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EDF0-A340-4F68-A115-84DBF144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9433D-6228-4BAB-8D5B-0C026D1D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003F-746B-442C-AF07-AE314FCFE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31614BA-E7F7-4A1C-8F89-A6045C56EF65}"/>
              </a:ext>
            </a:extLst>
          </p:cNvPr>
          <p:cNvSpPr txBox="1"/>
          <p:nvPr/>
        </p:nvSpPr>
        <p:spPr>
          <a:xfrm>
            <a:off x="-300616" y="6335636"/>
            <a:ext cx="5145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ighlight>
                  <a:srgbClr val="FFFF00"/>
                </a:highlight>
              </a:rPr>
              <a:t>XXX-XXX IF BOX LABEL NOT CLEAR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5C15AE-CA31-48D4-BEC7-A1F77793CA46}"/>
              </a:ext>
            </a:extLst>
          </p:cNvPr>
          <p:cNvCxnSpPr>
            <a:cxnSpLocks/>
          </p:cNvCxnSpPr>
          <p:nvPr/>
        </p:nvCxnSpPr>
        <p:spPr>
          <a:xfrm>
            <a:off x="9090554" y="4482561"/>
            <a:ext cx="187806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EDAD8-494C-49F2-8A81-45CDF4C1C89F}"/>
              </a:ext>
            </a:extLst>
          </p:cNvPr>
          <p:cNvSpPr/>
          <p:nvPr/>
        </p:nvSpPr>
        <p:spPr>
          <a:xfrm>
            <a:off x="8883493" y="5325700"/>
            <a:ext cx="1743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X mm</a:t>
            </a:r>
          </a:p>
          <a:p>
            <a:r>
              <a:rPr lang="en-US" b="1" dirty="0">
                <a:highlight>
                  <a:srgbClr val="FFFF00"/>
                </a:highlight>
              </a:rPr>
              <a:t>center - center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2E1E32-0DB2-457A-AD91-A03E34E0A33E}"/>
              </a:ext>
            </a:extLst>
          </p:cNvPr>
          <p:cNvSpPr/>
          <p:nvPr/>
        </p:nvSpPr>
        <p:spPr>
          <a:xfrm>
            <a:off x="8883492" y="6012471"/>
            <a:ext cx="1743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X mm</a:t>
            </a:r>
          </a:p>
          <a:p>
            <a:r>
              <a:rPr lang="en-US" b="1" dirty="0">
                <a:highlight>
                  <a:srgbClr val="FFFF00"/>
                </a:highlight>
              </a:rPr>
              <a:t>inside – inside 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2F9B7C-E057-4D88-8B43-F8A166BFC15D}"/>
              </a:ext>
            </a:extLst>
          </p:cNvPr>
          <p:cNvSpPr/>
          <p:nvPr/>
        </p:nvSpPr>
        <p:spPr>
          <a:xfrm>
            <a:off x="10173397" y="3493601"/>
            <a:ext cx="1236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M6-1.0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396561-183F-412B-83E0-F269E07E1894}"/>
              </a:ext>
            </a:extLst>
          </p:cNvPr>
          <p:cNvCxnSpPr>
            <a:cxnSpLocks/>
          </p:cNvCxnSpPr>
          <p:nvPr/>
        </p:nvCxnSpPr>
        <p:spPr>
          <a:xfrm>
            <a:off x="9226913" y="3668530"/>
            <a:ext cx="955072" cy="105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A2F680-2A33-4D1D-B87C-0543F2968B89}"/>
              </a:ext>
            </a:extLst>
          </p:cNvPr>
          <p:cNvCxnSpPr>
            <a:cxnSpLocks/>
          </p:cNvCxnSpPr>
          <p:nvPr/>
        </p:nvCxnSpPr>
        <p:spPr>
          <a:xfrm>
            <a:off x="9242954" y="4634961"/>
            <a:ext cx="187806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07A61C-5A81-424C-82EE-6936B34E48C8}"/>
              </a:ext>
            </a:extLst>
          </p:cNvPr>
          <p:cNvCxnSpPr>
            <a:cxnSpLocks/>
          </p:cNvCxnSpPr>
          <p:nvPr/>
        </p:nvCxnSpPr>
        <p:spPr>
          <a:xfrm>
            <a:off x="9395354" y="4787361"/>
            <a:ext cx="187806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675158-99CC-47FD-BACA-C7AE93747256}"/>
              </a:ext>
            </a:extLst>
          </p:cNvPr>
          <p:cNvCxnSpPr>
            <a:cxnSpLocks/>
          </p:cNvCxnSpPr>
          <p:nvPr/>
        </p:nvCxnSpPr>
        <p:spPr>
          <a:xfrm>
            <a:off x="9547754" y="4939761"/>
            <a:ext cx="187806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BED408-54A8-4F91-9B79-5CF42C556DFD}"/>
              </a:ext>
            </a:extLst>
          </p:cNvPr>
          <p:cNvCxnSpPr>
            <a:cxnSpLocks/>
          </p:cNvCxnSpPr>
          <p:nvPr/>
        </p:nvCxnSpPr>
        <p:spPr>
          <a:xfrm>
            <a:off x="9700154" y="5092161"/>
            <a:ext cx="187806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38D80D-F221-4519-806D-53C424187390}"/>
              </a:ext>
            </a:extLst>
          </p:cNvPr>
          <p:cNvSpPr/>
          <p:nvPr/>
        </p:nvSpPr>
        <p:spPr>
          <a:xfrm>
            <a:off x="10403305" y="5325699"/>
            <a:ext cx="1743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X inches</a:t>
            </a:r>
          </a:p>
          <a:p>
            <a:r>
              <a:rPr lang="en-US" b="1" dirty="0">
                <a:highlight>
                  <a:srgbClr val="FFFF00"/>
                </a:highlight>
              </a:rPr>
              <a:t>center - center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7BBB00-F2F7-4F37-B062-A1C2B16BC789}"/>
              </a:ext>
            </a:extLst>
          </p:cNvPr>
          <p:cNvSpPr/>
          <p:nvPr/>
        </p:nvSpPr>
        <p:spPr>
          <a:xfrm>
            <a:off x="10403305" y="6027832"/>
            <a:ext cx="1743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X inches</a:t>
            </a:r>
          </a:p>
          <a:p>
            <a:r>
              <a:rPr lang="en-US" b="1" dirty="0">
                <a:highlight>
                  <a:srgbClr val="FFFF00"/>
                </a:highlight>
              </a:rPr>
              <a:t>inside – inside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C7DA22-1381-43DF-9FBF-08154E1BD3E9}"/>
              </a:ext>
            </a:extLst>
          </p:cNvPr>
          <p:cNvSpPr/>
          <p:nvPr/>
        </p:nvSpPr>
        <p:spPr>
          <a:xfrm>
            <a:off x="10153061" y="3842624"/>
            <a:ext cx="1236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M6-1.0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F565BC-620C-4DEE-A7F7-72D0307C6D92}"/>
              </a:ext>
            </a:extLst>
          </p:cNvPr>
          <p:cNvCxnSpPr>
            <a:cxnSpLocks/>
          </p:cNvCxnSpPr>
          <p:nvPr/>
        </p:nvCxnSpPr>
        <p:spPr>
          <a:xfrm>
            <a:off x="9206577" y="4017553"/>
            <a:ext cx="955072" cy="105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F5383B6-F7EA-4B49-BA56-C367C128E328}"/>
              </a:ext>
            </a:extLst>
          </p:cNvPr>
          <p:cNvSpPr/>
          <p:nvPr/>
        </p:nvSpPr>
        <p:spPr>
          <a:xfrm>
            <a:off x="10153061" y="3125749"/>
            <a:ext cx="1236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X mm ID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2F6499-69A5-41B3-998A-2C04F0E1A94A}"/>
              </a:ext>
            </a:extLst>
          </p:cNvPr>
          <p:cNvCxnSpPr>
            <a:cxnSpLocks/>
          </p:cNvCxnSpPr>
          <p:nvPr/>
        </p:nvCxnSpPr>
        <p:spPr>
          <a:xfrm>
            <a:off x="9206577" y="3300678"/>
            <a:ext cx="955072" cy="105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27CFC4-9C7A-4F49-B50A-F22221CC1CF4}"/>
              </a:ext>
            </a:extLst>
          </p:cNvPr>
          <p:cNvSpPr/>
          <p:nvPr/>
        </p:nvSpPr>
        <p:spPr>
          <a:xfrm>
            <a:off x="10161649" y="2736197"/>
            <a:ext cx="1878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X mm minor ID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AF91EC-BDD6-4919-9047-84D917F91EE5}"/>
              </a:ext>
            </a:extLst>
          </p:cNvPr>
          <p:cNvCxnSpPr>
            <a:cxnSpLocks/>
          </p:cNvCxnSpPr>
          <p:nvPr/>
        </p:nvCxnSpPr>
        <p:spPr>
          <a:xfrm>
            <a:off x="9215165" y="2911126"/>
            <a:ext cx="955072" cy="105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37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35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574-079 VCS</dc:title>
  <dc:creator>Adam Gaston</dc:creator>
  <cp:lastModifiedBy>Ante Sokosa</cp:lastModifiedBy>
  <cp:revision>66</cp:revision>
  <dcterms:created xsi:type="dcterms:W3CDTF">2021-04-19T16:10:00Z</dcterms:created>
  <dcterms:modified xsi:type="dcterms:W3CDTF">2022-09-19T21:05:49Z</dcterms:modified>
</cp:coreProperties>
</file>