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2131F1-F151-41B1-A1B1-E1E1F1D1018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/>
              <a:t>FurlenCode 2016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864000" y="2210040"/>
            <a:ext cx="8870040" cy="455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Team : GeekOn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IN"/>
              <a:t>Members:</a:t>
            </a:r>
            <a:endParaRPr/>
          </a:p>
          <a:p>
            <a:r>
              <a:rPr lang="en-IN"/>
              <a:t>Sujeet Pandey</a:t>
            </a:r>
            <a:endParaRPr/>
          </a:p>
          <a:p>
            <a:r>
              <a:rPr lang="en-IN"/>
              <a:t>Manish Kumar Singh</a:t>
            </a:r>
            <a:endParaRPr/>
          </a:p>
          <a:p>
            <a:r>
              <a:rPr lang="en-IN"/>
              <a:t>Shalaka Mane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8888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 u="sng"/>
              <a:t>Promblem Statement: NightOwl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360000" y="1841040"/>
            <a:ext cx="8870040" cy="82296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633960" y="1656000"/>
            <a:ext cx="8870040" cy="4392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Technologies used: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HTML 5 , CSS3 , JAVA Script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Bootstrap3, Google Map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JAVA REST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Maven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MySql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/>
              <a:t>Idea &amp; Target User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89960" y="1565640"/>
            <a:ext cx="8870040" cy="41022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Late nights people face issues in getting  medicines or to be more causal “tea, Liquor,cigratte etc”.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We are basically consider these small store as our target customer and providing a way to solve this problem through our product.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The approch is simple and user-friendly.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/>
              <a:t>Approach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23320"/>
            <a:ext cx="8870040" cy="59252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The main approch is as follows: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User opens the hompage of our site, he will initially get a veiw of all the store nearby area from his current location.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He can filters the search and get corrosponding  results.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He can check in at any store , which also update the store location and time into our database.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/>
              <a:t>Homepage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9480" y="1438200"/>
            <a:ext cx="9353160" cy="52592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/>
              <a:t>Conclusion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Initial is done.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Planning to add some more features to the product.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6538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/>
              <a:t>Thank You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