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 name="Shape 53"/>
        <p:cNvGrpSpPr/>
        <p:nvPr/>
      </p:nvGrpSpPr>
      <p:grpSpPr>
        <a:xfrm>
          <a:off x="0" y="0"/>
          <a:ext cx="0" cy="0"/>
          <a:chOff x="0" y="0"/>
          <a:chExt cx="0" cy="0"/>
        </a:xfrm>
      </p:grpSpPr>
      <p:sp>
        <p:nvSpPr>
          <p:cNvPr id="54" name="Google Shape;54;g26d7e6f9ef1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 name="Google Shape;55;g26d7e6f9ef1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6d7e6f9ef1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6d7e6f9ef1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6d7e6f9ef1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6d7e6f9ef1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26d7e6f9ef1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26d7e6f9ef1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26d7e6f9ef1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26d7e6f9ef1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26d7e6f9ef1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26d7e6f9ef1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26d7e6f9ef1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26d7e6f9ef1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6d7e6f9ef1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6d7e6f9ef1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6d7e6f9ef1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6d7e6f9ef1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6d7e6f9ef1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6d7e6f9ef1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obj">
  <p:cSld name="OBJECT">
    <p:spTree>
      <p:nvGrpSpPr>
        <p:cNvPr id="21" name="Shape 21"/>
        <p:cNvGrpSpPr/>
        <p:nvPr/>
      </p:nvGrpSpPr>
      <p:grpSpPr>
        <a:xfrm>
          <a:off x="0" y="0"/>
          <a:ext cx="0" cy="0"/>
          <a:chOff x="0" y="0"/>
          <a:chExt cx="0" cy="0"/>
        </a:xfrm>
      </p:grpSpPr>
      <p:sp>
        <p:nvSpPr>
          <p:cNvPr id="22" name="Google Shape;22;p2"/>
          <p:cNvSpPr txBox="1"/>
          <p:nvPr>
            <p:ph type="ctrTitle"/>
          </p:nvPr>
        </p:nvSpPr>
        <p:spPr>
          <a:xfrm>
            <a:off x="2396681" y="1550479"/>
            <a:ext cx="4350600" cy="3885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100"/>
              <a:buNone/>
              <a:defRPr b="0" i="0" sz="2400">
                <a:solidFill>
                  <a:schemeClr val="dk1"/>
                </a:solidFill>
                <a:latin typeface="Trebuchet MS"/>
                <a:ea typeface="Trebuchet MS"/>
                <a:cs typeface="Trebuchet MS"/>
                <a:sym typeface="Trebuchet MS"/>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23" name="Google Shape;23;p2"/>
          <p:cNvSpPr txBox="1"/>
          <p:nvPr>
            <p:ph idx="1" type="subTitle"/>
          </p:nvPr>
        </p:nvSpPr>
        <p:spPr>
          <a:xfrm>
            <a:off x="1371600" y="2880360"/>
            <a:ext cx="6400800" cy="12858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4" name="Google Shape;24;p2"/>
          <p:cNvSpPr txBox="1"/>
          <p:nvPr>
            <p:ph idx="11" type="ftr"/>
          </p:nvPr>
        </p:nvSpPr>
        <p:spPr>
          <a:xfrm>
            <a:off x="3108960" y="4783455"/>
            <a:ext cx="2926200" cy="2571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100"/>
              <a:buNone/>
              <a:defRPr>
                <a:solidFill>
                  <a:srgbClr val="888888"/>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5" name="Google Shape;25;p2"/>
          <p:cNvSpPr txBox="1"/>
          <p:nvPr>
            <p:ph idx="10" type="dt"/>
          </p:nvPr>
        </p:nvSpPr>
        <p:spPr>
          <a:xfrm>
            <a:off x="457200" y="4783455"/>
            <a:ext cx="2103000" cy="2571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100"/>
              <a:buNone/>
              <a:defRPr>
                <a:solidFill>
                  <a:srgbClr val="888888"/>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6" name="Google Shape;26;p2"/>
          <p:cNvSpPr txBox="1"/>
          <p:nvPr>
            <p:ph idx="12" type="sldNum"/>
          </p:nvPr>
        </p:nvSpPr>
        <p:spPr>
          <a:xfrm>
            <a:off x="8515064" y="4855003"/>
            <a:ext cx="113400" cy="123000"/>
          </a:xfrm>
          <a:prstGeom prst="rect">
            <a:avLst/>
          </a:prstGeom>
          <a:noFill/>
          <a:ln>
            <a:noFill/>
          </a:ln>
        </p:spPr>
        <p:txBody>
          <a:bodyPr anchorCtr="0" anchor="t" bIns="0" lIns="0" spcFirstLastPara="1" rIns="0" wrap="square" tIns="0">
            <a:spAutoFit/>
          </a:bodyPr>
          <a:lstStyle>
            <a:lvl1pPr indent="0" lvl="0" marL="25400" marR="0" algn="l">
              <a:lnSpc>
                <a:spcPct val="100000"/>
              </a:lnSpc>
              <a:spcBef>
                <a:spcPts val="0"/>
              </a:spcBef>
              <a:buNone/>
              <a:defRPr b="0" i="0" sz="800">
                <a:solidFill>
                  <a:srgbClr val="2D936B"/>
                </a:solidFill>
                <a:latin typeface="Trebuchet MS"/>
                <a:ea typeface="Trebuchet MS"/>
                <a:cs typeface="Trebuchet MS"/>
                <a:sym typeface="Trebuchet MS"/>
              </a:defRPr>
            </a:lvl1pPr>
            <a:lvl2pPr indent="0" lvl="1" marL="25400" marR="0" algn="l">
              <a:lnSpc>
                <a:spcPct val="100000"/>
              </a:lnSpc>
              <a:spcBef>
                <a:spcPts val="0"/>
              </a:spcBef>
              <a:buNone/>
              <a:defRPr b="0" i="0" sz="800">
                <a:solidFill>
                  <a:srgbClr val="2D936B"/>
                </a:solidFill>
                <a:latin typeface="Trebuchet MS"/>
                <a:ea typeface="Trebuchet MS"/>
                <a:cs typeface="Trebuchet MS"/>
                <a:sym typeface="Trebuchet MS"/>
              </a:defRPr>
            </a:lvl2pPr>
            <a:lvl3pPr indent="0" lvl="2" marL="25400" marR="0" algn="l">
              <a:lnSpc>
                <a:spcPct val="100000"/>
              </a:lnSpc>
              <a:spcBef>
                <a:spcPts val="0"/>
              </a:spcBef>
              <a:buNone/>
              <a:defRPr b="0" i="0" sz="800">
                <a:solidFill>
                  <a:srgbClr val="2D936B"/>
                </a:solidFill>
                <a:latin typeface="Trebuchet MS"/>
                <a:ea typeface="Trebuchet MS"/>
                <a:cs typeface="Trebuchet MS"/>
                <a:sym typeface="Trebuchet MS"/>
              </a:defRPr>
            </a:lvl3pPr>
            <a:lvl4pPr indent="0" lvl="3" marL="25400" marR="0" algn="l">
              <a:lnSpc>
                <a:spcPct val="100000"/>
              </a:lnSpc>
              <a:spcBef>
                <a:spcPts val="0"/>
              </a:spcBef>
              <a:buNone/>
              <a:defRPr b="0" i="0" sz="800">
                <a:solidFill>
                  <a:srgbClr val="2D936B"/>
                </a:solidFill>
                <a:latin typeface="Trebuchet MS"/>
                <a:ea typeface="Trebuchet MS"/>
                <a:cs typeface="Trebuchet MS"/>
                <a:sym typeface="Trebuchet MS"/>
              </a:defRPr>
            </a:lvl4pPr>
            <a:lvl5pPr indent="0" lvl="4" marL="25400" marR="0" algn="l">
              <a:lnSpc>
                <a:spcPct val="100000"/>
              </a:lnSpc>
              <a:spcBef>
                <a:spcPts val="0"/>
              </a:spcBef>
              <a:buNone/>
              <a:defRPr b="0" i="0" sz="800">
                <a:solidFill>
                  <a:srgbClr val="2D936B"/>
                </a:solidFill>
                <a:latin typeface="Trebuchet MS"/>
                <a:ea typeface="Trebuchet MS"/>
                <a:cs typeface="Trebuchet MS"/>
                <a:sym typeface="Trebuchet MS"/>
              </a:defRPr>
            </a:lvl5pPr>
            <a:lvl6pPr indent="0" lvl="5" marL="25400" marR="0" algn="l">
              <a:lnSpc>
                <a:spcPct val="100000"/>
              </a:lnSpc>
              <a:spcBef>
                <a:spcPts val="0"/>
              </a:spcBef>
              <a:buNone/>
              <a:defRPr b="0" i="0" sz="800">
                <a:solidFill>
                  <a:srgbClr val="2D936B"/>
                </a:solidFill>
                <a:latin typeface="Trebuchet MS"/>
                <a:ea typeface="Trebuchet MS"/>
                <a:cs typeface="Trebuchet MS"/>
                <a:sym typeface="Trebuchet MS"/>
              </a:defRPr>
            </a:lvl6pPr>
            <a:lvl7pPr indent="0" lvl="6" marL="25400" marR="0" algn="l">
              <a:lnSpc>
                <a:spcPct val="100000"/>
              </a:lnSpc>
              <a:spcBef>
                <a:spcPts val="0"/>
              </a:spcBef>
              <a:buNone/>
              <a:defRPr b="0" i="0" sz="800">
                <a:solidFill>
                  <a:srgbClr val="2D936B"/>
                </a:solidFill>
                <a:latin typeface="Trebuchet MS"/>
                <a:ea typeface="Trebuchet MS"/>
                <a:cs typeface="Trebuchet MS"/>
                <a:sym typeface="Trebuchet MS"/>
              </a:defRPr>
            </a:lvl7pPr>
            <a:lvl8pPr indent="0" lvl="7" marL="25400" marR="0" algn="l">
              <a:lnSpc>
                <a:spcPct val="100000"/>
              </a:lnSpc>
              <a:spcBef>
                <a:spcPts val="0"/>
              </a:spcBef>
              <a:buNone/>
              <a:defRPr b="0" i="0" sz="800">
                <a:solidFill>
                  <a:srgbClr val="2D936B"/>
                </a:solidFill>
                <a:latin typeface="Trebuchet MS"/>
                <a:ea typeface="Trebuchet MS"/>
                <a:cs typeface="Trebuchet MS"/>
                <a:sym typeface="Trebuchet MS"/>
              </a:defRPr>
            </a:lvl8pPr>
            <a:lvl9pPr indent="0" lvl="8" marL="25400" marR="0" algn="l">
              <a:lnSpc>
                <a:spcPct val="100000"/>
              </a:lnSpc>
              <a:spcBef>
                <a:spcPts val="0"/>
              </a:spcBef>
              <a:buNone/>
              <a:defRPr b="0" i="0" sz="800">
                <a:solidFill>
                  <a:srgbClr val="2D936B"/>
                </a:solidFill>
                <a:latin typeface="Trebuchet MS"/>
                <a:ea typeface="Trebuchet MS"/>
                <a:cs typeface="Trebuchet MS"/>
                <a:sym typeface="Trebuchet MS"/>
              </a:defRPr>
            </a:lvl9pPr>
          </a:lstStyle>
          <a:p>
            <a:pPr indent="0" lvl="0" marL="2540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27" name="Shape 27"/>
        <p:cNvGrpSpPr/>
        <p:nvPr/>
      </p:nvGrpSpPr>
      <p:grpSpPr>
        <a:xfrm>
          <a:off x="0" y="0"/>
          <a:ext cx="0" cy="0"/>
          <a:chOff x="0" y="0"/>
          <a:chExt cx="0" cy="0"/>
        </a:xfrm>
      </p:grpSpPr>
      <p:sp>
        <p:nvSpPr>
          <p:cNvPr id="28" name="Google Shape;28;p3"/>
          <p:cNvSpPr txBox="1"/>
          <p:nvPr>
            <p:ph type="title"/>
          </p:nvPr>
        </p:nvSpPr>
        <p:spPr>
          <a:xfrm>
            <a:off x="566499" y="289083"/>
            <a:ext cx="8010900" cy="5685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100"/>
              <a:buNone/>
              <a:defRPr b="1" i="0" sz="3600">
                <a:solidFill>
                  <a:schemeClr val="dk1"/>
                </a:solidFill>
                <a:latin typeface="Trebuchet MS"/>
                <a:ea typeface="Trebuchet MS"/>
                <a:cs typeface="Trebuchet MS"/>
                <a:sym typeface="Trebuchet MS"/>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29" name="Google Shape;29;p3"/>
          <p:cNvSpPr txBox="1"/>
          <p:nvPr>
            <p:ph idx="11" type="ftr"/>
          </p:nvPr>
        </p:nvSpPr>
        <p:spPr>
          <a:xfrm>
            <a:off x="3108960" y="4783455"/>
            <a:ext cx="2926200" cy="2571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100"/>
              <a:buNone/>
              <a:defRPr>
                <a:solidFill>
                  <a:srgbClr val="888888"/>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30" name="Google Shape;30;p3"/>
          <p:cNvSpPr txBox="1"/>
          <p:nvPr>
            <p:ph idx="10" type="dt"/>
          </p:nvPr>
        </p:nvSpPr>
        <p:spPr>
          <a:xfrm>
            <a:off x="457200" y="4783455"/>
            <a:ext cx="2103000" cy="2571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100"/>
              <a:buNone/>
              <a:defRPr>
                <a:solidFill>
                  <a:srgbClr val="888888"/>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31" name="Google Shape;31;p3"/>
          <p:cNvSpPr txBox="1"/>
          <p:nvPr>
            <p:ph idx="12" type="sldNum"/>
          </p:nvPr>
        </p:nvSpPr>
        <p:spPr>
          <a:xfrm>
            <a:off x="8515064" y="4855003"/>
            <a:ext cx="113400" cy="123000"/>
          </a:xfrm>
          <a:prstGeom prst="rect">
            <a:avLst/>
          </a:prstGeom>
          <a:noFill/>
          <a:ln>
            <a:noFill/>
          </a:ln>
        </p:spPr>
        <p:txBody>
          <a:bodyPr anchorCtr="0" anchor="t" bIns="0" lIns="0" spcFirstLastPara="1" rIns="0" wrap="square" tIns="0">
            <a:spAutoFit/>
          </a:bodyPr>
          <a:lstStyle>
            <a:lvl1pPr indent="0" lvl="0" marL="25400" marR="0" algn="l">
              <a:lnSpc>
                <a:spcPct val="100000"/>
              </a:lnSpc>
              <a:spcBef>
                <a:spcPts val="0"/>
              </a:spcBef>
              <a:buNone/>
              <a:defRPr b="0" i="0" sz="800">
                <a:solidFill>
                  <a:srgbClr val="2D936B"/>
                </a:solidFill>
                <a:latin typeface="Trebuchet MS"/>
                <a:ea typeface="Trebuchet MS"/>
                <a:cs typeface="Trebuchet MS"/>
                <a:sym typeface="Trebuchet MS"/>
              </a:defRPr>
            </a:lvl1pPr>
            <a:lvl2pPr indent="0" lvl="1" marL="25400" marR="0" algn="l">
              <a:lnSpc>
                <a:spcPct val="100000"/>
              </a:lnSpc>
              <a:spcBef>
                <a:spcPts val="0"/>
              </a:spcBef>
              <a:buNone/>
              <a:defRPr b="0" i="0" sz="800">
                <a:solidFill>
                  <a:srgbClr val="2D936B"/>
                </a:solidFill>
                <a:latin typeface="Trebuchet MS"/>
                <a:ea typeface="Trebuchet MS"/>
                <a:cs typeface="Trebuchet MS"/>
                <a:sym typeface="Trebuchet MS"/>
              </a:defRPr>
            </a:lvl2pPr>
            <a:lvl3pPr indent="0" lvl="2" marL="25400" marR="0" algn="l">
              <a:lnSpc>
                <a:spcPct val="100000"/>
              </a:lnSpc>
              <a:spcBef>
                <a:spcPts val="0"/>
              </a:spcBef>
              <a:buNone/>
              <a:defRPr b="0" i="0" sz="800">
                <a:solidFill>
                  <a:srgbClr val="2D936B"/>
                </a:solidFill>
                <a:latin typeface="Trebuchet MS"/>
                <a:ea typeface="Trebuchet MS"/>
                <a:cs typeface="Trebuchet MS"/>
                <a:sym typeface="Trebuchet MS"/>
              </a:defRPr>
            </a:lvl3pPr>
            <a:lvl4pPr indent="0" lvl="3" marL="25400" marR="0" algn="l">
              <a:lnSpc>
                <a:spcPct val="100000"/>
              </a:lnSpc>
              <a:spcBef>
                <a:spcPts val="0"/>
              </a:spcBef>
              <a:buNone/>
              <a:defRPr b="0" i="0" sz="800">
                <a:solidFill>
                  <a:srgbClr val="2D936B"/>
                </a:solidFill>
                <a:latin typeface="Trebuchet MS"/>
                <a:ea typeface="Trebuchet MS"/>
                <a:cs typeface="Trebuchet MS"/>
                <a:sym typeface="Trebuchet MS"/>
              </a:defRPr>
            </a:lvl4pPr>
            <a:lvl5pPr indent="0" lvl="4" marL="25400" marR="0" algn="l">
              <a:lnSpc>
                <a:spcPct val="100000"/>
              </a:lnSpc>
              <a:spcBef>
                <a:spcPts val="0"/>
              </a:spcBef>
              <a:buNone/>
              <a:defRPr b="0" i="0" sz="800">
                <a:solidFill>
                  <a:srgbClr val="2D936B"/>
                </a:solidFill>
                <a:latin typeface="Trebuchet MS"/>
                <a:ea typeface="Trebuchet MS"/>
                <a:cs typeface="Trebuchet MS"/>
                <a:sym typeface="Trebuchet MS"/>
              </a:defRPr>
            </a:lvl5pPr>
            <a:lvl6pPr indent="0" lvl="5" marL="25400" marR="0" algn="l">
              <a:lnSpc>
                <a:spcPct val="100000"/>
              </a:lnSpc>
              <a:spcBef>
                <a:spcPts val="0"/>
              </a:spcBef>
              <a:buNone/>
              <a:defRPr b="0" i="0" sz="800">
                <a:solidFill>
                  <a:srgbClr val="2D936B"/>
                </a:solidFill>
                <a:latin typeface="Trebuchet MS"/>
                <a:ea typeface="Trebuchet MS"/>
                <a:cs typeface="Trebuchet MS"/>
                <a:sym typeface="Trebuchet MS"/>
              </a:defRPr>
            </a:lvl6pPr>
            <a:lvl7pPr indent="0" lvl="6" marL="25400" marR="0" algn="l">
              <a:lnSpc>
                <a:spcPct val="100000"/>
              </a:lnSpc>
              <a:spcBef>
                <a:spcPts val="0"/>
              </a:spcBef>
              <a:buNone/>
              <a:defRPr b="0" i="0" sz="800">
                <a:solidFill>
                  <a:srgbClr val="2D936B"/>
                </a:solidFill>
                <a:latin typeface="Trebuchet MS"/>
                <a:ea typeface="Trebuchet MS"/>
                <a:cs typeface="Trebuchet MS"/>
                <a:sym typeface="Trebuchet MS"/>
              </a:defRPr>
            </a:lvl7pPr>
            <a:lvl8pPr indent="0" lvl="7" marL="25400" marR="0" algn="l">
              <a:lnSpc>
                <a:spcPct val="100000"/>
              </a:lnSpc>
              <a:spcBef>
                <a:spcPts val="0"/>
              </a:spcBef>
              <a:buNone/>
              <a:defRPr b="0" i="0" sz="800">
                <a:solidFill>
                  <a:srgbClr val="2D936B"/>
                </a:solidFill>
                <a:latin typeface="Trebuchet MS"/>
                <a:ea typeface="Trebuchet MS"/>
                <a:cs typeface="Trebuchet MS"/>
                <a:sym typeface="Trebuchet MS"/>
              </a:defRPr>
            </a:lvl8pPr>
            <a:lvl9pPr indent="0" lvl="8" marL="25400" marR="0" algn="l">
              <a:lnSpc>
                <a:spcPct val="100000"/>
              </a:lnSpc>
              <a:spcBef>
                <a:spcPts val="0"/>
              </a:spcBef>
              <a:buNone/>
              <a:defRPr b="0" i="0" sz="800">
                <a:solidFill>
                  <a:srgbClr val="2D936B"/>
                </a:solidFill>
                <a:latin typeface="Trebuchet MS"/>
                <a:ea typeface="Trebuchet MS"/>
                <a:cs typeface="Trebuchet MS"/>
                <a:sym typeface="Trebuchet MS"/>
              </a:defRPr>
            </a:lvl9pPr>
          </a:lstStyle>
          <a:p>
            <a:pPr indent="0" lvl="0" marL="2540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32" name="Shape 32"/>
        <p:cNvGrpSpPr/>
        <p:nvPr/>
      </p:nvGrpSpPr>
      <p:grpSpPr>
        <a:xfrm>
          <a:off x="0" y="0"/>
          <a:ext cx="0" cy="0"/>
          <a:chOff x="0" y="0"/>
          <a:chExt cx="0" cy="0"/>
        </a:xfrm>
      </p:grpSpPr>
      <p:sp>
        <p:nvSpPr>
          <p:cNvPr id="33" name="Google Shape;33;p4"/>
          <p:cNvSpPr txBox="1"/>
          <p:nvPr>
            <p:ph type="title"/>
          </p:nvPr>
        </p:nvSpPr>
        <p:spPr>
          <a:xfrm>
            <a:off x="566499" y="289083"/>
            <a:ext cx="8010900" cy="5685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100"/>
              <a:buNone/>
              <a:defRPr b="1" i="0" sz="3600">
                <a:solidFill>
                  <a:schemeClr val="dk1"/>
                </a:solidFill>
                <a:latin typeface="Trebuchet MS"/>
                <a:ea typeface="Trebuchet MS"/>
                <a:cs typeface="Trebuchet MS"/>
                <a:sym typeface="Trebuchet MS"/>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34" name="Google Shape;34;p4"/>
          <p:cNvSpPr txBox="1"/>
          <p:nvPr>
            <p:ph idx="1" type="body"/>
          </p:nvPr>
        </p:nvSpPr>
        <p:spPr>
          <a:xfrm>
            <a:off x="457200" y="1183005"/>
            <a:ext cx="8229600" cy="339480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100"/>
              <a:buNone/>
              <a:defRPr/>
            </a:lvl1pPr>
            <a:lvl2pPr indent="-228600" lvl="1" marL="914400" algn="l">
              <a:spcBef>
                <a:spcPts val="0"/>
              </a:spcBef>
              <a:spcAft>
                <a:spcPts val="0"/>
              </a:spcAft>
              <a:buSzPts val="1100"/>
              <a:buNone/>
              <a:defRPr/>
            </a:lvl2pPr>
            <a:lvl3pPr indent="-228600" lvl="2" marL="1371600" algn="l">
              <a:spcBef>
                <a:spcPts val="0"/>
              </a:spcBef>
              <a:spcAft>
                <a:spcPts val="0"/>
              </a:spcAft>
              <a:buSzPts val="1100"/>
              <a:buNone/>
              <a:defRPr/>
            </a:lvl3pPr>
            <a:lvl4pPr indent="-228600" lvl="3" marL="1828800" algn="l">
              <a:spcBef>
                <a:spcPts val="0"/>
              </a:spcBef>
              <a:spcAft>
                <a:spcPts val="0"/>
              </a:spcAft>
              <a:buSzPts val="1100"/>
              <a:buNone/>
              <a:defRPr/>
            </a:lvl4pPr>
            <a:lvl5pPr indent="-228600" lvl="4" marL="2286000" algn="l">
              <a:spcBef>
                <a:spcPts val="0"/>
              </a:spcBef>
              <a:spcAft>
                <a:spcPts val="0"/>
              </a:spcAft>
              <a:buSzPts val="1100"/>
              <a:buNone/>
              <a:defRPr/>
            </a:lvl5pPr>
            <a:lvl6pPr indent="-228600" lvl="5" marL="2743200" algn="l">
              <a:spcBef>
                <a:spcPts val="0"/>
              </a:spcBef>
              <a:spcAft>
                <a:spcPts val="0"/>
              </a:spcAft>
              <a:buSzPts val="1100"/>
              <a:buNone/>
              <a:defRPr/>
            </a:lvl6pPr>
            <a:lvl7pPr indent="-228600" lvl="6" marL="3200400" algn="l">
              <a:spcBef>
                <a:spcPts val="0"/>
              </a:spcBef>
              <a:spcAft>
                <a:spcPts val="0"/>
              </a:spcAft>
              <a:buSzPts val="1100"/>
              <a:buNone/>
              <a:defRPr/>
            </a:lvl7pPr>
            <a:lvl8pPr indent="-228600" lvl="7" marL="3657600" algn="l">
              <a:spcBef>
                <a:spcPts val="0"/>
              </a:spcBef>
              <a:spcAft>
                <a:spcPts val="0"/>
              </a:spcAft>
              <a:buSzPts val="1100"/>
              <a:buNone/>
              <a:defRPr/>
            </a:lvl8pPr>
            <a:lvl9pPr indent="-228600" lvl="8" marL="4114800" algn="l">
              <a:spcBef>
                <a:spcPts val="0"/>
              </a:spcBef>
              <a:spcAft>
                <a:spcPts val="0"/>
              </a:spcAft>
              <a:buSzPts val="1100"/>
              <a:buNone/>
              <a:defRPr/>
            </a:lvl9pPr>
          </a:lstStyle>
          <a:p/>
        </p:txBody>
      </p:sp>
      <p:sp>
        <p:nvSpPr>
          <p:cNvPr id="35" name="Google Shape;35;p4"/>
          <p:cNvSpPr txBox="1"/>
          <p:nvPr>
            <p:ph idx="11" type="ftr"/>
          </p:nvPr>
        </p:nvSpPr>
        <p:spPr>
          <a:xfrm>
            <a:off x="3108960" y="4783455"/>
            <a:ext cx="2926200" cy="2571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100"/>
              <a:buNone/>
              <a:defRPr>
                <a:solidFill>
                  <a:srgbClr val="888888"/>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36" name="Google Shape;36;p4"/>
          <p:cNvSpPr txBox="1"/>
          <p:nvPr>
            <p:ph idx="10" type="dt"/>
          </p:nvPr>
        </p:nvSpPr>
        <p:spPr>
          <a:xfrm>
            <a:off x="457200" y="4783455"/>
            <a:ext cx="2103000" cy="2571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100"/>
              <a:buNone/>
              <a:defRPr>
                <a:solidFill>
                  <a:srgbClr val="888888"/>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37" name="Google Shape;37;p4"/>
          <p:cNvSpPr txBox="1"/>
          <p:nvPr>
            <p:ph idx="12" type="sldNum"/>
          </p:nvPr>
        </p:nvSpPr>
        <p:spPr>
          <a:xfrm>
            <a:off x="8515064" y="4855003"/>
            <a:ext cx="113400" cy="123000"/>
          </a:xfrm>
          <a:prstGeom prst="rect">
            <a:avLst/>
          </a:prstGeom>
          <a:noFill/>
          <a:ln>
            <a:noFill/>
          </a:ln>
        </p:spPr>
        <p:txBody>
          <a:bodyPr anchorCtr="0" anchor="t" bIns="0" lIns="0" spcFirstLastPara="1" rIns="0" wrap="square" tIns="0">
            <a:spAutoFit/>
          </a:bodyPr>
          <a:lstStyle>
            <a:lvl1pPr indent="0" lvl="0" marL="25400" marR="0" algn="l">
              <a:lnSpc>
                <a:spcPct val="100000"/>
              </a:lnSpc>
              <a:spcBef>
                <a:spcPts val="0"/>
              </a:spcBef>
              <a:buNone/>
              <a:defRPr b="0" i="0" sz="800">
                <a:solidFill>
                  <a:srgbClr val="2D936B"/>
                </a:solidFill>
                <a:latin typeface="Trebuchet MS"/>
                <a:ea typeface="Trebuchet MS"/>
                <a:cs typeface="Trebuchet MS"/>
                <a:sym typeface="Trebuchet MS"/>
              </a:defRPr>
            </a:lvl1pPr>
            <a:lvl2pPr indent="0" lvl="1" marL="25400" marR="0" algn="l">
              <a:lnSpc>
                <a:spcPct val="100000"/>
              </a:lnSpc>
              <a:spcBef>
                <a:spcPts val="0"/>
              </a:spcBef>
              <a:buNone/>
              <a:defRPr b="0" i="0" sz="800">
                <a:solidFill>
                  <a:srgbClr val="2D936B"/>
                </a:solidFill>
                <a:latin typeface="Trebuchet MS"/>
                <a:ea typeface="Trebuchet MS"/>
                <a:cs typeface="Trebuchet MS"/>
                <a:sym typeface="Trebuchet MS"/>
              </a:defRPr>
            </a:lvl2pPr>
            <a:lvl3pPr indent="0" lvl="2" marL="25400" marR="0" algn="l">
              <a:lnSpc>
                <a:spcPct val="100000"/>
              </a:lnSpc>
              <a:spcBef>
                <a:spcPts val="0"/>
              </a:spcBef>
              <a:buNone/>
              <a:defRPr b="0" i="0" sz="800">
                <a:solidFill>
                  <a:srgbClr val="2D936B"/>
                </a:solidFill>
                <a:latin typeface="Trebuchet MS"/>
                <a:ea typeface="Trebuchet MS"/>
                <a:cs typeface="Trebuchet MS"/>
                <a:sym typeface="Trebuchet MS"/>
              </a:defRPr>
            </a:lvl3pPr>
            <a:lvl4pPr indent="0" lvl="3" marL="25400" marR="0" algn="l">
              <a:lnSpc>
                <a:spcPct val="100000"/>
              </a:lnSpc>
              <a:spcBef>
                <a:spcPts val="0"/>
              </a:spcBef>
              <a:buNone/>
              <a:defRPr b="0" i="0" sz="800">
                <a:solidFill>
                  <a:srgbClr val="2D936B"/>
                </a:solidFill>
                <a:latin typeface="Trebuchet MS"/>
                <a:ea typeface="Trebuchet MS"/>
                <a:cs typeface="Trebuchet MS"/>
                <a:sym typeface="Trebuchet MS"/>
              </a:defRPr>
            </a:lvl4pPr>
            <a:lvl5pPr indent="0" lvl="4" marL="25400" marR="0" algn="l">
              <a:lnSpc>
                <a:spcPct val="100000"/>
              </a:lnSpc>
              <a:spcBef>
                <a:spcPts val="0"/>
              </a:spcBef>
              <a:buNone/>
              <a:defRPr b="0" i="0" sz="800">
                <a:solidFill>
                  <a:srgbClr val="2D936B"/>
                </a:solidFill>
                <a:latin typeface="Trebuchet MS"/>
                <a:ea typeface="Trebuchet MS"/>
                <a:cs typeface="Trebuchet MS"/>
                <a:sym typeface="Trebuchet MS"/>
              </a:defRPr>
            </a:lvl5pPr>
            <a:lvl6pPr indent="0" lvl="5" marL="25400" marR="0" algn="l">
              <a:lnSpc>
                <a:spcPct val="100000"/>
              </a:lnSpc>
              <a:spcBef>
                <a:spcPts val="0"/>
              </a:spcBef>
              <a:buNone/>
              <a:defRPr b="0" i="0" sz="800">
                <a:solidFill>
                  <a:srgbClr val="2D936B"/>
                </a:solidFill>
                <a:latin typeface="Trebuchet MS"/>
                <a:ea typeface="Trebuchet MS"/>
                <a:cs typeface="Trebuchet MS"/>
                <a:sym typeface="Trebuchet MS"/>
              </a:defRPr>
            </a:lvl6pPr>
            <a:lvl7pPr indent="0" lvl="6" marL="25400" marR="0" algn="l">
              <a:lnSpc>
                <a:spcPct val="100000"/>
              </a:lnSpc>
              <a:spcBef>
                <a:spcPts val="0"/>
              </a:spcBef>
              <a:buNone/>
              <a:defRPr b="0" i="0" sz="800">
                <a:solidFill>
                  <a:srgbClr val="2D936B"/>
                </a:solidFill>
                <a:latin typeface="Trebuchet MS"/>
                <a:ea typeface="Trebuchet MS"/>
                <a:cs typeface="Trebuchet MS"/>
                <a:sym typeface="Trebuchet MS"/>
              </a:defRPr>
            </a:lvl7pPr>
            <a:lvl8pPr indent="0" lvl="7" marL="25400" marR="0" algn="l">
              <a:lnSpc>
                <a:spcPct val="100000"/>
              </a:lnSpc>
              <a:spcBef>
                <a:spcPts val="0"/>
              </a:spcBef>
              <a:buNone/>
              <a:defRPr b="0" i="0" sz="800">
                <a:solidFill>
                  <a:srgbClr val="2D936B"/>
                </a:solidFill>
                <a:latin typeface="Trebuchet MS"/>
                <a:ea typeface="Trebuchet MS"/>
                <a:cs typeface="Trebuchet MS"/>
                <a:sym typeface="Trebuchet MS"/>
              </a:defRPr>
            </a:lvl8pPr>
            <a:lvl9pPr indent="0" lvl="8" marL="25400" marR="0" algn="l">
              <a:lnSpc>
                <a:spcPct val="100000"/>
              </a:lnSpc>
              <a:spcBef>
                <a:spcPts val="0"/>
              </a:spcBef>
              <a:buNone/>
              <a:defRPr b="0" i="0" sz="800">
                <a:solidFill>
                  <a:srgbClr val="2D936B"/>
                </a:solidFill>
                <a:latin typeface="Trebuchet MS"/>
                <a:ea typeface="Trebuchet MS"/>
                <a:cs typeface="Trebuchet MS"/>
                <a:sym typeface="Trebuchet MS"/>
              </a:defRPr>
            </a:lvl9pPr>
          </a:lstStyle>
          <a:p>
            <a:pPr indent="0" lvl="0" marL="2540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38" name="Shape 38"/>
        <p:cNvGrpSpPr/>
        <p:nvPr/>
      </p:nvGrpSpPr>
      <p:grpSpPr>
        <a:xfrm>
          <a:off x="0" y="0"/>
          <a:ext cx="0" cy="0"/>
          <a:chOff x="0" y="0"/>
          <a:chExt cx="0" cy="0"/>
        </a:xfrm>
      </p:grpSpPr>
      <p:sp>
        <p:nvSpPr>
          <p:cNvPr id="39" name="Google Shape;39;p5"/>
          <p:cNvSpPr txBox="1"/>
          <p:nvPr>
            <p:ph type="title"/>
          </p:nvPr>
        </p:nvSpPr>
        <p:spPr>
          <a:xfrm>
            <a:off x="566499" y="289083"/>
            <a:ext cx="8010900" cy="5685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100"/>
              <a:buNone/>
              <a:defRPr b="1" i="0" sz="3600">
                <a:solidFill>
                  <a:schemeClr val="dk1"/>
                </a:solidFill>
                <a:latin typeface="Trebuchet MS"/>
                <a:ea typeface="Trebuchet MS"/>
                <a:cs typeface="Trebuchet MS"/>
                <a:sym typeface="Trebuchet MS"/>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40" name="Google Shape;40;p5"/>
          <p:cNvSpPr txBox="1"/>
          <p:nvPr>
            <p:ph idx="1" type="body"/>
          </p:nvPr>
        </p:nvSpPr>
        <p:spPr>
          <a:xfrm>
            <a:off x="457200" y="1183005"/>
            <a:ext cx="3977700" cy="339480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100"/>
              <a:buNone/>
              <a:defRPr/>
            </a:lvl1pPr>
            <a:lvl2pPr indent="-228600" lvl="1" marL="914400" algn="l">
              <a:spcBef>
                <a:spcPts val="0"/>
              </a:spcBef>
              <a:spcAft>
                <a:spcPts val="0"/>
              </a:spcAft>
              <a:buSzPts val="1100"/>
              <a:buNone/>
              <a:defRPr/>
            </a:lvl2pPr>
            <a:lvl3pPr indent="-228600" lvl="2" marL="1371600" algn="l">
              <a:spcBef>
                <a:spcPts val="0"/>
              </a:spcBef>
              <a:spcAft>
                <a:spcPts val="0"/>
              </a:spcAft>
              <a:buSzPts val="1100"/>
              <a:buNone/>
              <a:defRPr/>
            </a:lvl3pPr>
            <a:lvl4pPr indent="-228600" lvl="3" marL="1828800" algn="l">
              <a:spcBef>
                <a:spcPts val="0"/>
              </a:spcBef>
              <a:spcAft>
                <a:spcPts val="0"/>
              </a:spcAft>
              <a:buSzPts val="1100"/>
              <a:buNone/>
              <a:defRPr/>
            </a:lvl4pPr>
            <a:lvl5pPr indent="-228600" lvl="4" marL="2286000" algn="l">
              <a:spcBef>
                <a:spcPts val="0"/>
              </a:spcBef>
              <a:spcAft>
                <a:spcPts val="0"/>
              </a:spcAft>
              <a:buSzPts val="1100"/>
              <a:buNone/>
              <a:defRPr/>
            </a:lvl5pPr>
            <a:lvl6pPr indent="-228600" lvl="5" marL="2743200" algn="l">
              <a:spcBef>
                <a:spcPts val="0"/>
              </a:spcBef>
              <a:spcAft>
                <a:spcPts val="0"/>
              </a:spcAft>
              <a:buSzPts val="1100"/>
              <a:buNone/>
              <a:defRPr/>
            </a:lvl6pPr>
            <a:lvl7pPr indent="-228600" lvl="6" marL="3200400" algn="l">
              <a:spcBef>
                <a:spcPts val="0"/>
              </a:spcBef>
              <a:spcAft>
                <a:spcPts val="0"/>
              </a:spcAft>
              <a:buSzPts val="1100"/>
              <a:buNone/>
              <a:defRPr/>
            </a:lvl7pPr>
            <a:lvl8pPr indent="-228600" lvl="7" marL="3657600" algn="l">
              <a:spcBef>
                <a:spcPts val="0"/>
              </a:spcBef>
              <a:spcAft>
                <a:spcPts val="0"/>
              </a:spcAft>
              <a:buSzPts val="1100"/>
              <a:buNone/>
              <a:defRPr/>
            </a:lvl8pPr>
            <a:lvl9pPr indent="-228600" lvl="8" marL="4114800" algn="l">
              <a:spcBef>
                <a:spcPts val="0"/>
              </a:spcBef>
              <a:spcAft>
                <a:spcPts val="0"/>
              </a:spcAft>
              <a:buSzPts val="1100"/>
              <a:buNone/>
              <a:defRPr/>
            </a:lvl9pPr>
          </a:lstStyle>
          <a:p/>
        </p:txBody>
      </p:sp>
      <p:sp>
        <p:nvSpPr>
          <p:cNvPr id="41" name="Google Shape;41;p5"/>
          <p:cNvSpPr txBox="1"/>
          <p:nvPr>
            <p:ph idx="2" type="body"/>
          </p:nvPr>
        </p:nvSpPr>
        <p:spPr>
          <a:xfrm>
            <a:off x="4709160" y="1183005"/>
            <a:ext cx="3977700" cy="339480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100"/>
              <a:buNone/>
              <a:defRPr/>
            </a:lvl1pPr>
            <a:lvl2pPr indent="-228600" lvl="1" marL="914400" algn="l">
              <a:spcBef>
                <a:spcPts val="0"/>
              </a:spcBef>
              <a:spcAft>
                <a:spcPts val="0"/>
              </a:spcAft>
              <a:buSzPts val="1100"/>
              <a:buNone/>
              <a:defRPr/>
            </a:lvl2pPr>
            <a:lvl3pPr indent="-228600" lvl="2" marL="1371600" algn="l">
              <a:spcBef>
                <a:spcPts val="0"/>
              </a:spcBef>
              <a:spcAft>
                <a:spcPts val="0"/>
              </a:spcAft>
              <a:buSzPts val="1100"/>
              <a:buNone/>
              <a:defRPr/>
            </a:lvl3pPr>
            <a:lvl4pPr indent="-228600" lvl="3" marL="1828800" algn="l">
              <a:spcBef>
                <a:spcPts val="0"/>
              </a:spcBef>
              <a:spcAft>
                <a:spcPts val="0"/>
              </a:spcAft>
              <a:buSzPts val="1100"/>
              <a:buNone/>
              <a:defRPr/>
            </a:lvl4pPr>
            <a:lvl5pPr indent="-228600" lvl="4" marL="2286000" algn="l">
              <a:spcBef>
                <a:spcPts val="0"/>
              </a:spcBef>
              <a:spcAft>
                <a:spcPts val="0"/>
              </a:spcAft>
              <a:buSzPts val="1100"/>
              <a:buNone/>
              <a:defRPr/>
            </a:lvl5pPr>
            <a:lvl6pPr indent="-228600" lvl="5" marL="2743200" algn="l">
              <a:spcBef>
                <a:spcPts val="0"/>
              </a:spcBef>
              <a:spcAft>
                <a:spcPts val="0"/>
              </a:spcAft>
              <a:buSzPts val="1100"/>
              <a:buNone/>
              <a:defRPr/>
            </a:lvl6pPr>
            <a:lvl7pPr indent="-228600" lvl="6" marL="3200400" algn="l">
              <a:spcBef>
                <a:spcPts val="0"/>
              </a:spcBef>
              <a:spcAft>
                <a:spcPts val="0"/>
              </a:spcAft>
              <a:buSzPts val="1100"/>
              <a:buNone/>
              <a:defRPr/>
            </a:lvl7pPr>
            <a:lvl8pPr indent="-228600" lvl="7" marL="3657600" algn="l">
              <a:spcBef>
                <a:spcPts val="0"/>
              </a:spcBef>
              <a:spcAft>
                <a:spcPts val="0"/>
              </a:spcAft>
              <a:buSzPts val="1100"/>
              <a:buNone/>
              <a:defRPr/>
            </a:lvl8pPr>
            <a:lvl9pPr indent="-228600" lvl="8" marL="4114800" algn="l">
              <a:spcBef>
                <a:spcPts val="0"/>
              </a:spcBef>
              <a:spcAft>
                <a:spcPts val="0"/>
              </a:spcAft>
              <a:buSzPts val="1100"/>
              <a:buNone/>
              <a:defRPr/>
            </a:lvl9pPr>
          </a:lstStyle>
          <a:p/>
        </p:txBody>
      </p:sp>
      <p:sp>
        <p:nvSpPr>
          <p:cNvPr id="42" name="Google Shape;42;p5"/>
          <p:cNvSpPr txBox="1"/>
          <p:nvPr>
            <p:ph idx="11" type="ftr"/>
          </p:nvPr>
        </p:nvSpPr>
        <p:spPr>
          <a:xfrm>
            <a:off x="3108960" y="4783455"/>
            <a:ext cx="2926200" cy="2571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100"/>
              <a:buNone/>
              <a:defRPr>
                <a:solidFill>
                  <a:srgbClr val="888888"/>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43" name="Google Shape;43;p5"/>
          <p:cNvSpPr txBox="1"/>
          <p:nvPr>
            <p:ph idx="10" type="dt"/>
          </p:nvPr>
        </p:nvSpPr>
        <p:spPr>
          <a:xfrm>
            <a:off x="457200" y="4783455"/>
            <a:ext cx="2103000" cy="2571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100"/>
              <a:buNone/>
              <a:defRPr>
                <a:solidFill>
                  <a:srgbClr val="888888"/>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44" name="Google Shape;44;p5"/>
          <p:cNvSpPr txBox="1"/>
          <p:nvPr>
            <p:ph idx="12" type="sldNum"/>
          </p:nvPr>
        </p:nvSpPr>
        <p:spPr>
          <a:xfrm>
            <a:off x="8515064" y="4855003"/>
            <a:ext cx="113400" cy="123000"/>
          </a:xfrm>
          <a:prstGeom prst="rect">
            <a:avLst/>
          </a:prstGeom>
          <a:noFill/>
          <a:ln>
            <a:noFill/>
          </a:ln>
        </p:spPr>
        <p:txBody>
          <a:bodyPr anchorCtr="0" anchor="t" bIns="0" lIns="0" spcFirstLastPara="1" rIns="0" wrap="square" tIns="0">
            <a:spAutoFit/>
          </a:bodyPr>
          <a:lstStyle>
            <a:lvl1pPr indent="0" lvl="0" marL="25400" marR="0" algn="l">
              <a:lnSpc>
                <a:spcPct val="100000"/>
              </a:lnSpc>
              <a:spcBef>
                <a:spcPts val="0"/>
              </a:spcBef>
              <a:buNone/>
              <a:defRPr b="0" i="0" sz="800">
                <a:solidFill>
                  <a:srgbClr val="2D936B"/>
                </a:solidFill>
                <a:latin typeface="Trebuchet MS"/>
                <a:ea typeface="Trebuchet MS"/>
                <a:cs typeface="Trebuchet MS"/>
                <a:sym typeface="Trebuchet MS"/>
              </a:defRPr>
            </a:lvl1pPr>
            <a:lvl2pPr indent="0" lvl="1" marL="25400" marR="0" algn="l">
              <a:lnSpc>
                <a:spcPct val="100000"/>
              </a:lnSpc>
              <a:spcBef>
                <a:spcPts val="0"/>
              </a:spcBef>
              <a:buNone/>
              <a:defRPr b="0" i="0" sz="800">
                <a:solidFill>
                  <a:srgbClr val="2D936B"/>
                </a:solidFill>
                <a:latin typeface="Trebuchet MS"/>
                <a:ea typeface="Trebuchet MS"/>
                <a:cs typeface="Trebuchet MS"/>
                <a:sym typeface="Trebuchet MS"/>
              </a:defRPr>
            </a:lvl2pPr>
            <a:lvl3pPr indent="0" lvl="2" marL="25400" marR="0" algn="l">
              <a:lnSpc>
                <a:spcPct val="100000"/>
              </a:lnSpc>
              <a:spcBef>
                <a:spcPts val="0"/>
              </a:spcBef>
              <a:buNone/>
              <a:defRPr b="0" i="0" sz="800">
                <a:solidFill>
                  <a:srgbClr val="2D936B"/>
                </a:solidFill>
                <a:latin typeface="Trebuchet MS"/>
                <a:ea typeface="Trebuchet MS"/>
                <a:cs typeface="Trebuchet MS"/>
                <a:sym typeface="Trebuchet MS"/>
              </a:defRPr>
            </a:lvl3pPr>
            <a:lvl4pPr indent="0" lvl="3" marL="25400" marR="0" algn="l">
              <a:lnSpc>
                <a:spcPct val="100000"/>
              </a:lnSpc>
              <a:spcBef>
                <a:spcPts val="0"/>
              </a:spcBef>
              <a:buNone/>
              <a:defRPr b="0" i="0" sz="800">
                <a:solidFill>
                  <a:srgbClr val="2D936B"/>
                </a:solidFill>
                <a:latin typeface="Trebuchet MS"/>
                <a:ea typeface="Trebuchet MS"/>
                <a:cs typeface="Trebuchet MS"/>
                <a:sym typeface="Trebuchet MS"/>
              </a:defRPr>
            </a:lvl4pPr>
            <a:lvl5pPr indent="0" lvl="4" marL="25400" marR="0" algn="l">
              <a:lnSpc>
                <a:spcPct val="100000"/>
              </a:lnSpc>
              <a:spcBef>
                <a:spcPts val="0"/>
              </a:spcBef>
              <a:buNone/>
              <a:defRPr b="0" i="0" sz="800">
                <a:solidFill>
                  <a:srgbClr val="2D936B"/>
                </a:solidFill>
                <a:latin typeface="Trebuchet MS"/>
                <a:ea typeface="Trebuchet MS"/>
                <a:cs typeface="Trebuchet MS"/>
                <a:sym typeface="Trebuchet MS"/>
              </a:defRPr>
            </a:lvl5pPr>
            <a:lvl6pPr indent="0" lvl="5" marL="25400" marR="0" algn="l">
              <a:lnSpc>
                <a:spcPct val="100000"/>
              </a:lnSpc>
              <a:spcBef>
                <a:spcPts val="0"/>
              </a:spcBef>
              <a:buNone/>
              <a:defRPr b="0" i="0" sz="800">
                <a:solidFill>
                  <a:srgbClr val="2D936B"/>
                </a:solidFill>
                <a:latin typeface="Trebuchet MS"/>
                <a:ea typeface="Trebuchet MS"/>
                <a:cs typeface="Trebuchet MS"/>
                <a:sym typeface="Trebuchet MS"/>
              </a:defRPr>
            </a:lvl6pPr>
            <a:lvl7pPr indent="0" lvl="6" marL="25400" marR="0" algn="l">
              <a:lnSpc>
                <a:spcPct val="100000"/>
              </a:lnSpc>
              <a:spcBef>
                <a:spcPts val="0"/>
              </a:spcBef>
              <a:buNone/>
              <a:defRPr b="0" i="0" sz="800">
                <a:solidFill>
                  <a:srgbClr val="2D936B"/>
                </a:solidFill>
                <a:latin typeface="Trebuchet MS"/>
                <a:ea typeface="Trebuchet MS"/>
                <a:cs typeface="Trebuchet MS"/>
                <a:sym typeface="Trebuchet MS"/>
              </a:defRPr>
            </a:lvl7pPr>
            <a:lvl8pPr indent="0" lvl="7" marL="25400" marR="0" algn="l">
              <a:lnSpc>
                <a:spcPct val="100000"/>
              </a:lnSpc>
              <a:spcBef>
                <a:spcPts val="0"/>
              </a:spcBef>
              <a:buNone/>
              <a:defRPr b="0" i="0" sz="800">
                <a:solidFill>
                  <a:srgbClr val="2D936B"/>
                </a:solidFill>
                <a:latin typeface="Trebuchet MS"/>
                <a:ea typeface="Trebuchet MS"/>
                <a:cs typeface="Trebuchet MS"/>
                <a:sym typeface="Trebuchet MS"/>
              </a:defRPr>
            </a:lvl8pPr>
            <a:lvl9pPr indent="0" lvl="8" marL="25400" marR="0" algn="l">
              <a:lnSpc>
                <a:spcPct val="100000"/>
              </a:lnSpc>
              <a:spcBef>
                <a:spcPts val="0"/>
              </a:spcBef>
              <a:buNone/>
              <a:defRPr b="0" i="0" sz="800">
                <a:solidFill>
                  <a:srgbClr val="2D936B"/>
                </a:solidFill>
                <a:latin typeface="Trebuchet MS"/>
                <a:ea typeface="Trebuchet MS"/>
                <a:cs typeface="Trebuchet MS"/>
                <a:sym typeface="Trebuchet MS"/>
              </a:defRPr>
            </a:lvl9pPr>
          </a:lstStyle>
          <a:p>
            <a:pPr indent="0" lvl="0" marL="2540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45" name="Shape 45"/>
        <p:cNvGrpSpPr/>
        <p:nvPr/>
      </p:nvGrpSpPr>
      <p:grpSpPr>
        <a:xfrm>
          <a:off x="0" y="0"/>
          <a:ext cx="0" cy="0"/>
          <a:chOff x="0" y="0"/>
          <a:chExt cx="0" cy="0"/>
        </a:xfrm>
      </p:grpSpPr>
      <p:sp>
        <p:nvSpPr>
          <p:cNvPr id="46" name="Google Shape;46;p6"/>
          <p:cNvSpPr txBox="1"/>
          <p:nvPr>
            <p:ph idx="11" type="ftr"/>
          </p:nvPr>
        </p:nvSpPr>
        <p:spPr>
          <a:xfrm>
            <a:off x="3108960" y="4783455"/>
            <a:ext cx="2926200" cy="2571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100"/>
              <a:buNone/>
              <a:defRPr>
                <a:solidFill>
                  <a:srgbClr val="888888"/>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47" name="Google Shape;47;p6"/>
          <p:cNvSpPr txBox="1"/>
          <p:nvPr>
            <p:ph idx="10" type="dt"/>
          </p:nvPr>
        </p:nvSpPr>
        <p:spPr>
          <a:xfrm>
            <a:off x="457200" y="4783455"/>
            <a:ext cx="2103000" cy="2571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100"/>
              <a:buNone/>
              <a:defRPr>
                <a:solidFill>
                  <a:srgbClr val="888888"/>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48" name="Google Shape;48;p6"/>
          <p:cNvSpPr txBox="1"/>
          <p:nvPr>
            <p:ph idx="12" type="sldNum"/>
          </p:nvPr>
        </p:nvSpPr>
        <p:spPr>
          <a:xfrm>
            <a:off x="8515064" y="4855003"/>
            <a:ext cx="113400" cy="123000"/>
          </a:xfrm>
          <a:prstGeom prst="rect">
            <a:avLst/>
          </a:prstGeom>
          <a:noFill/>
          <a:ln>
            <a:noFill/>
          </a:ln>
        </p:spPr>
        <p:txBody>
          <a:bodyPr anchorCtr="0" anchor="t" bIns="0" lIns="0" spcFirstLastPara="1" rIns="0" wrap="square" tIns="0">
            <a:spAutoFit/>
          </a:bodyPr>
          <a:lstStyle>
            <a:lvl1pPr indent="0" lvl="0" marL="25400" marR="0" algn="l">
              <a:lnSpc>
                <a:spcPct val="100000"/>
              </a:lnSpc>
              <a:spcBef>
                <a:spcPts val="0"/>
              </a:spcBef>
              <a:buNone/>
              <a:defRPr b="0" i="0" sz="800">
                <a:solidFill>
                  <a:srgbClr val="2D936B"/>
                </a:solidFill>
                <a:latin typeface="Trebuchet MS"/>
                <a:ea typeface="Trebuchet MS"/>
                <a:cs typeface="Trebuchet MS"/>
                <a:sym typeface="Trebuchet MS"/>
              </a:defRPr>
            </a:lvl1pPr>
            <a:lvl2pPr indent="0" lvl="1" marL="25400" marR="0" algn="l">
              <a:lnSpc>
                <a:spcPct val="100000"/>
              </a:lnSpc>
              <a:spcBef>
                <a:spcPts val="0"/>
              </a:spcBef>
              <a:buNone/>
              <a:defRPr b="0" i="0" sz="800">
                <a:solidFill>
                  <a:srgbClr val="2D936B"/>
                </a:solidFill>
                <a:latin typeface="Trebuchet MS"/>
                <a:ea typeface="Trebuchet MS"/>
                <a:cs typeface="Trebuchet MS"/>
                <a:sym typeface="Trebuchet MS"/>
              </a:defRPr>
            </a:lvl2pPr>
            <a:lvl3pPr indent="0" lvl="2" marL="25400" marR="0" algn="l">
              <a:lnSpc>
                <a:spcPct val="100000"/>
              </a:lnSpc>
              <a:spcBef>
                <a:spcPts val="0"/>
              </a:spcBef>
              <a:buNone/>
              <a:defRPr b="0" i="0" sz="800">
                <a:solidFill>
                  <a:srgbClr val="2D936B"/>
                </a:solidFill>
                <a:latin typeface="Trebuchet MS"/>
                <a:ea typeface="Trebuchet MS"/>
                <a:cs typeface="Trebuchet MS"/>
                <a:sym typeface="Trebuchet MS"/>
              </a:defRPr>
            </a:lvl3pPr>
            <a:lvl4pPr indent="0" lvl="3" marL="25400" marR="0" algn="l">
              <a:lnSpc>
                <a:spcPct val="100000"/>
              </a:lnSpc>
              <a:spcBef>
                <a:spcPts val="0"/>
              </a:spcBef>
              <a:buNone/>
              <a:defRPr b="0" i="0" sz="800">
                <a:solidFill>
                  <a:srgbClr val="2D936B"/>
                </a:solidFill>
                <a:latin typeface="Trebuchet MS"/>
                <a:ea typeface="Trebuchet MS"/>
                <a:cs typeface="Trebuchet MS"/>
                <a:sym typeface="Trebuchet MS"/>
              </a:defRPr>
            </a:lvl4pPr>
            <a:lvl5pPr indent="0" lvl="4" marL="25400" marR="0" algn="l">
              <a:lnSpc>
                <a:spcPct val="100000"/>
              </a:lnSpc>
              <a:spcBef>
                <a:spcPts val="0"/>
              </a:spcBef>
              <a:buNone/>
              <a:defRPr b="0" i="0" sz="800">
                <a:solidFill>
                  <a:srgbClr val="2D936B"/>
                </a:solidFill>
                <a:latin typeface="Trebuchet MS"/>
                <a:ea typeface="Trebuchet MS"/>
                <a:cs typeface="Trebuchet MS"/>
                <a:sym typeface="Trebuchet MS"/>
              </a:defRPr>
            </a:lvl5pPr>
            <a:lvl6pPr indent="0" lvl="5" marL="25400" marR="0" algn="l">
              <a:lnSpc>
                <a:spcPct val="100000"/>
              </a:lnSpc>
              <a:spcBef>
                <a:spcPts val="0"/>
              </a:spcBef>
              <a:buNone/>
              <a:defRPr b="0" i="0" sz="800">
                <a:solidFill>
                  <a:srgbClr val="2D936B"/>
                </a:solidFill>
                <a:latin typeface="Trebuchet MS"/>
                <a:ea typeface="Trebuchet MS"/>
                <a:cs typeface="Trebuchet MS"/>
                <a:sym typeface="Trebuchet MS"/>
              </a:defRPr>
            </a:lvl6pPr>
            <a:lvl7pPr indent="0" lvl="6" marL="25400" marR="0" algn="l">
              <a:lnSpc>
                <a:spcPct val="100000"/>
              </a:lnSpc>
              <a:spcBef>
                <a:spcPts val="0"/>
              </a:spcBef>
              <a:buNone/>
              <a:defRPr b="0" i="0" sz="800">
                <a:solidFill>
                  <a:srgbClr val="2D936B"/>
                </a:solidFill>
                <a:latin typeface="Trebuchet MS"/>
                <a:ea typeface="Trebuchet MS"/>
                <a:cs typeface="Trebuchet MS"/>
                <a:sym typeface="Trebuchet MS"/>
              </a:defRPr>
            </a:lvl7pPr>
            <a:lvl8pPr indent="0" lvl="7" marL="25400" marR="0" algn="l">
              <a:lnSpc>
                <a:spcPct val="100000"/>
              </a:lnSpc>
              <a:spcBef>
                <a:spcPts val="0"/>
              </a:spcBef>
              <a:buNone/>
              <a:defRPr b="0" i="0" sz="800">
                <a:solidFill>
                  <a:srgbClr val="2D936B"/>
                </a:solidFill>
                <a:latin typeface="Trebuchet MS"/>
                <a:ea typeface="Trebuchet MS"/>
                <a:cs typeface="Trebuchet MS"/>
                <a:sym typeface="Trebuchet MS"/>
              </a:defRPr>
            </a:lvl8pPr>
            <a:lvl9pPr indent="0" lvl="8" marL="25400" marR="0" algn="l">
              <a:lnSpc>
                <a:spcPct val="100000"/>
              </a:lnSpc>
              <a:spcBef>
                <a:spcPts val="0"/>
              </a:spcBef>
              <a:buNone/>
              <a:defRPr b="0" i="0" sz="800">
                <a:solidFill>
                  <a:srgbClr val="2D936B"/>
                </a:solidFill>
                <a:latin typeface="Trebuchet MS"/>
                <a:ea typeface="Trebuchet MS"/>
                <a:cs typeface="Trebuchet MS"/>
                <a:sym typeface="Trebuchet MS"/>
              </a:defRPr>
            </a:lvl9pPr>
          </a:lstStyle>
          <a:p>
            <a:pPr indent="0" lvl="0" marL="2540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49" name="Shape 49"/>
        <p:cNvGrpSpPr/>
        <p:nvPr/>
      </p:nvGrpSpPr>
      <p:grpSpPr>
        <a:xfrm>
          <a:off x="0" y="0"/>
          <a:ext cx="0" cy="0"/>
          <a:chOff x="0" y="0"/>
          <a:chExt cx="0" cy="0"/>
        </a:xfrm>
      </p:grpSpPr>
      <p:sp>
        <p:nvSpPr>
          <p:cNvPr id="50" name="Google Shape;50;p7"/>
          <p:cNvSpPr txBox="1"/>
          <p:nvPr>
            <p:ph type="ctrTitle"/>
          </p:nvPr>
        </p:nvSpPr>
        <p:spPr>
          <a:xfrm>
            <a:off x="311708" y="744575"/>
            <a:ext cx="8520600" cy="2052600"/>
          </a:xfrm>
          <a:prstGeom prst="rect">
            <a:avLst/>
          </a:prstGeom>
        </p:spPr>
        <p:txBody>
          <a:bodyPr anchorCtr="0" anchor="b" bIns="0" lIns="0" spcFirstLastPara="1" rIns="0" wrap="square" tIns="0">
            <a:sp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51" name="Google Shape;51;p7"/>
          <p:cNvSpPr txBox="1"/>
          <p:nvPr>
            <p:ph idx="1" type="subTitle"/>
          </p:nvPr>
        </p:nvSpPr>
        <p:spPr>
          <a:xfrm>
            <a:off x="311700" y="2834125"/>
            <a:ext cx="8520600" cy="792600"/>
          </a:xfrm>
          <a:prstGeom prst="rect">
            <a:avLst/>
          </a:prstGeom>
        </p:spPr>
        <p:txBody>
          <a:bodyPr anchorCtr="0" anchor="t" bIns="0" lIns="0" spcFirstLastPara="1" rIns="0" wrap="square" tIns="0">
            <a:sp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52" name="Google Shape;52;p7"/>
          <p:cNvSpPr txBox="1"/>
          <p:nvPr>
            <p:ph idx="12" type="sldNum"/>
          </p:nvPr>
        </p:nvSpPr>
        <p:spPr>
          <a:xfrm>
            <a:off x="8472458" y="4663217"/>
            <a:ext cx="548700" cy="123000"/>
          </a:xfrm>
          <a:prstGeom prst="rect">
            <a:avLst/>
          </a:prstGeom>
        </p:spPr>
        <p:txBody>
          <a:bodyPr anchorCtr="0" anchor="t" bIns="0" lIns="0" spcFirstLastPara="1" rIns="0" wrap="square" tIns="0">
            <a:sp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25400" rtl="0" algn="l">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p:nvPr/>
        </p:nvSpPr>
        <p:spPr>
          <a:xfrm>
            <a:off x="7033070" y="3619"/>
            <a:ext cx="913924" cy="5140166"/>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p>
        </p:txBody>
      </p:sp>
      <p:sp>
        <p:nvSpPr>
          <p:cNvPr id="7" name="Google Shape;7;p1"/>
          <p:cNvSpPr/>
          <p:nvPr/>
        </p:nvSpPr>
        <p:spPr>
          <a:xfrm>
            <a:off x="5586459" y="2771172"/>
            <a:ext cx="3557588" cy="2372677"/>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p>
        </p:txBody>
      </p:sp>
      <p:sp>
        <p:nvSpPr>
          <p:cNvPr id="8" name="Google Shape;8;p1"/>
          <p:cNvSpPr/>
          <p:nvPr/>
        </p:nvSpPr>
        <p:spPr>
          <a:xfrm>
            <a:off x="6886575" y="0"/>
            <a:ext cx="2257425" cy="51435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p>
        </p:txBody>
      </p:sp>
      <p:sp>
        <p:nvSpPr>
          <p:cNvPr id="9" name="Google Shape;9;p1"/>
          <p:cNvSpPr/>
          <p:nvPr/>
        </p:nvSpPr>
        <p:spPr>
          <a:xfrm>
            <a:off x="7202159" y="0"/>
            <a:ext cx="1942147" cy="51435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p>
        </p:txBody>
      </p:sp>
      <p:sp>
        <p:nvSpPr>
          <p:cNvPr id="10" name="Google Shape;10;p1"/>
          <p:cNvSpPr/>
          <p:nvPr/>
        </p:nvSpPr>
        <p:spPr>
          <a:xfrm>
            <a:off x="6700838" y="2286000"/>
            <a:ext cx="2443163" cy="2857500"/>
          </a:xfrm>
          <a:custGeom>
            <a:rect b="b" l="l" r="r" t="t"/>
            <a:pathLst>
              <a:path extrusionOk="0" h="3810000" w="3257550">
                <a:moveTo>
                  <a:pt x="3257550" y="0"/>
                </a:moveTo>
                <a:lnTo>
                  <a:pt x="0" y="3810000"/>
                </a:lnTo>
                <a:lnTo>
                  <a:pt x="3257550" y="3810000"/>
                </a:lnTo>
                <a:lnTo>
                  <a:pt x="3257550"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p>
        </p:txBody>
      </p:sp>
      <p:sp>
        <p:nvSpPr>
          <p:cNvPr id="11" name="Google Shape;11;p1"/>
          <p:cNvSpPr/>
          <p:nvPr/>
        </p:nvSpPr>
        <p:spPr>
          <a:xfrm>
            <a:off x="7003448" y="0"/>
            <a:ext cx="2140744" cy="51435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p>
        </p:txBody>
      </p:sp>
      <p:sp>
        <p:nvSpPr>
          <p:cNvPr id="12" name="Google Shape;12;p1"/>
          <p:cNvSpPr/>
          <p:nvPr/>
        </p:nvSpPr>
        <p:spPr>
          <a:xfrm>
            <a:off x="8172450" y="0"/>
            <a:ext cx="971550" cy="51435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p>
        </p:txBody>
      </p:sp>
      <p:sp>
        <p:nvSpPr>
          <p:cNvPr id="13" name="Google Shape;13;p1"/>
          <p:cNvSpPr/>
          <p:nvPr/>
        </p:nvSpPr>
        <p:spPr>
          <a:xfrm>
            <a:off x="8202185" y="0"/>
            <a:ext cx="942022" cy="51435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p>
        </p:txBody>
      </p:sp>
      <p:sp>
        <p:nvSpPr>
          <p:cNvPr id="14" name="Google Shape;14;p1"/>
          <p:cNvSpPr/>
          <p:nvPr/>
        </p:nvSpPr>
        <p:spPr>
          <a:xfrm>
            <a:off x="7779544" y="2693194"/>
            <a:ext cx="1364456" cy="2450306"/>
          </a:xfrm>
          <a:custGeom>
            <a:rect b="b" l="l" r="r" t="t"/>
            <a:pathLst>
              <a:path extrusionOk="0" h="3267075" w="1819275">
                <a:moveTo>
                  <a:pt x="1819275" y="0"/>
                </a:moveTo>
                <a:lnTo>
                  <a:pt x="0" y="3267075"/>
                </a:lnTo>
                <a:lnTo>
                  <a:pt x="1819275" y="3267075"/>
                </a:lnTo>
                <a:lnTo>
                  <a:pt x="1819275"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p>
        </p:txBody>
      </p:sp>
      <p:sp>
        <p:nvSpPr>
          <p:cNvPr id="15" name="Google Shape;15;p1"/>
          <p:cNvSpPr/>
          <p:nvPr/>
        </p:nvSpPr>
        <p:spPr>
          <a:xfrm>
            <a:off x="0" y="3007519"/>
            <a:ext cx="335756" cy="2135981"/>
          </a:xfrm>
          <a:custGeom>
            <a:rect b="b" l="l" r="r" t="t"/>
            <a:pathLst>
              <a:path extrusionOk="0" h="2847975" w="447675">
                <a:moveTo>
                  <a:pt x="0" y="0"/>
                </a:moveTo>
                <a:lnTo>
                  <a:pt x="0" y="2847975"/>
                </a:lnTo>
                <a:lnTo>
                  <a:pt x="447675" y="2847975"/>
                </a:lnTo>
                <a:lnTo>
                  <a:pt x="0" y="0"/>
                </a:lnTo>
                <a:close/>
              </a:path>
            </a:pathLst>
          </a:custGeom>
          <a:solidFill>
            <a:srgbClr val="5FCAEE">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p>
        </p:txBody>
      </p:sp>
      <p:sp>
        <p:nvSpPr>
          <p:cNvPr id="16" name="Google Shape;16;p1"/>
          <p:cNvSpPr txBox="1"/>
          <p:nvPr>
            <p:ph type="title"/>
          </p:nvPr>
        </p:nvSpPr>
        <p:spPr>
          <a:xfrm>
            <a:off x="566499" y="289083"/>
            <a:ext cx="8010900" cy="568500"/>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100"/>
              <a:buNone/>
              <a:defRPr b="1" i="0" sz="3600" u="none" cap="none" strike="noStrike">
                <a:solidFill>
                  <a:schemeClr val="dk1"/>
                </a:solidFill>
                <a:latin typeface="Trebuchet MS"/>
                <a:ea typeface="Trebuchet MS"/>
                <a:cs typeface="Trebuchet MS"/>
                <a:sym typeface="Trebuchet MS"/>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17" name="Google Shape;17;p1"/>
          <p:cNvSpPr txBox="1"/>
          <p:nvPr>
            <p:ph idx="1" type="body"/>
          </p:nvPr>
        </p:nvSpPr>
        <p:spPr>
          <a:xfrm>
            <a:off x="457200" y="1183005"/>
            <a:ext cx="8229600" cy="3394800"/>
          </a:xfrm>
          <a:prstGeom prst="rect">
            <a:avLst/>
          </a:prstGeom>
          <a:noFill/>
          <a:ln>
            <a:noFill/>
          </a:ln>
        </p:spPr>
        <p:txBody>
          <a:bodyPr anchorCtr="0" anchor="t" bIns="0" lIns="0" spcFirstLastPara="1" rIns="0" wrap="square" tIns="0">
            <a:spAutoFit/>
          </a:bodyPr>
          <a:lstStyle>
            <a:lvl1pPr indent="-228600" lvl="0" marL="457200" marR="0" rtl="0" algn="l">
              <a:spcBef>
                <a:spcPts val="0"/>
              </a:spcBef>
              <a:spcAft>
                <a:spcPts val="0"/>
              </a:spcAft>
              <a:buSzPts val="1100"/>
              <a:buNone/>
              <a:defRPr b="0" i="0" sz="1400" u="none" cap="none" strike="noStrike">
                <a:latin typeface="Calibri"/>
                <a:ea typeface="Calibri"/>
                <a:cs typeface="Calibri"/>
                <a:sym typeface="Calibri"/>
              </a:defRPr>
            </a:lvl1pPr>
            <a:lvl2pPr indent="-228600" lvl="1" marL="914400" marR="0" rtl="0" algn="l">
              <a:spcBef>
                <a:spcPts val="0"/>
              </a:spcBef>
              <a:spcAft>
                <a:spcPts val="0"/>
              </a:spcAft>
              <a:buSzPts val="1100"/>
              <a:buNone/>
              <a:defRPr b="0" i="0" sz="1400" u="none" cap="none" strike="noStrike">
                <a:latin typeface="Calibri"/>
                <a:ea typeface="Calibri"/>
                <a:cs typeface="Calibri"/>
                <a:sym typeface="Calibri"/>
              </a:defRPr>
            </a:lvl2pPr>
            <a:lvl3pPr indent="-228600" lvl="2" marL="1371600" marR="0" rtl="0" algn="l">
              <a:spcBef>
                <a:spcPts val="0"/>
              </a:spcBef>
              <a:spcAft>
                <a:spcPts val="0"/>
              </a:spcAft>
              <a:buSzPts val="1100"/>
              <a:buNone/>
              <a:defRPr b="0" i="0" sz="1400" u="none" cap="none" strike="noStrike">
                <a:latin typeface="Calibri"/>
                <a:ea typeface="Calibri"/>
                <a:cs typeface="Calibri"/>
                <a:sym typeface="Calibri"/>
              </a:defRPr>
            </a:lvl3pPr>
            <a:lvl4pPr indent="-228600" lvl="3" marL="1828800" marR="0" rtl="0" algn="l">
              <a:spcBef>
                <a:spcPts val="0"/>
              </a:spcBef>
              <a:spcAft>
                <a:spcPts val="0"/>
              </a:spcAft>
              <a:buSzPts val="1100"/>
              <a:buNone/>
              <a:defRPr b="0" i="0" sz="1400" u="none" cap="none" strike="noStrike">
                <a:latin typeface="Calibri"/>
                <a:ea typeface="Calibri"/>
                <a:cs typeface="Calibri"/>
                <a:sym typeface="Calibri"/>
              </a:defRPr>
            </a:lvl4pPr>
            <a:lvl5pPr indent="-228600" lvl="4" marL="2286000" marR="0" rtl="0" algn="l">
              <a:spcBef>
                <a:spcPts val="0"/>
              </a:spcBef>
              <a:spcAft>
                <a:spcPts val="0"/>
              </a:spcAft>
              <a:buSzPts val="1100"/>
              <a:buNone/>
              <a:defRPr b="0" i="0" sz="1400" u="none" cap="none" strike="noStrike">
                <a:latin typeface="Calibri"/>
                <a:ea typeface="Calibri"/>
                <a:cs typeface="Calibri"/>
                <a:sym typeface="Calibri"/>
              </a:defRPr>
            </a:lvl5pPr>
            <a:lvl6pPr indent="-228600" lvl="5" marL="2743200" marR="0" rtl="0" algn="l">
              <a:spcBef>
                <a:spcPts val="0"/>
              </a:spcBef>
              <a:spcAft>
                <a:spcPts val="0"/>
              </a:spcAft>
              <a:buSzPts val="1100"/>
              <a:buNone/>
              <a:defRPr b="0" i="0" sz="1400" u="none" cap="none" strike="noStrike">
                <a:latin typeface="Calibri"/>
                <a:ea typeface="Calibri"/>
                <a:cs typeface="Calibri"/>
                <a:sym typeface="Calibri"/>
              </a:defRPr>
            </a:lvl6pPr>
            <a:lvl7pPr indent="-228600" lvl="6" marL="3200400" marR="0" rtl="0" algn="l">
              <a:spcBef>
                <a:spcPts val="0"/>
              </a:spcBef>
              <a:spcAft>
                <a:spcPts val="0"/>
              </a:spcAft>
              <a:buSzPts val="1100"/>
              <a:buNone/>
              <a:defRPr b="0" i="0" sz="1400" u="none" cap="none" strike="noStrike">
                <a:latin typeface="Calibri"/>
                <a:ea typeface="Calibri"/>
                <a:cs typeface="Calibri"/>
                <a:sym typeface="Calibri"/>
              </a:defRPr>
            </a:lvl7pPr>
            <a:lvl8pPr indent="-228600" lvl="7" marL="3657600" marR="0" rtl="0" algn="l">
              <a:spcBef>
                <a:spcPts val="0"/>
              </a:spcBef>
              <a:spcAft>
                <a:spcPts val="0"/>
              </a:spcAft>
              <a:buSzPts val="1100"/>
              <a:buNone/>
              <a:defRPr b="0" i="0" sz="1400" u="none" cap="none" strike="noStrike">
                <a:latin typeface="Calibri"/>
                <a:ea typeface="Calibri"/>
                <a:cs typeface="Calibri"/>
                <a:sym typeface="Calibri"/>
              </a:defRPr>
            </a:lvl8pPr>
            <a:lvl9pPr indent="-228600" lvl="8" marL="4114800" marR="0" rtl="0" algn="l">
              <a:spcBef>
                <a:spcPts val="0"/>
              </a:spcBef>
              <a:spcAft>
                <a:spcPts val="0"/>
              </a:spcAft>
              <a:buSzPts val="1100"/>
              <a:buNone/>
              <a:defRPr b="0" i="0" sz="1400" u="none" cap="none" strike="noStrike">
                <a:latin typeface="Calibri"/>
                <a:ea typeface="Calibri"/>
                <a:cs typeface="Calibri"/>
                <a:sym typeface="Calibri"/>
              </a:defRPr>
            </a:lvl9pPr>
          </a:lstStyle>
          <a:p/>
        </p:txBody>
      </p:sp>
      <p:sp>
        <p:nvSpPr>
          <p:cNvPr id="18" name="Google Shape;18;p1"/>
          <p:cNvSpPr txBox="1"/>
          <p:nvPr>
            <p:ph idx="11" type="ftr"/>
          </p:nvPr>
        </p:nvSpPr>
        <p:spPr>
          <a:xfrm>
            <a:off x="3108960" y="4783455"/>
            <a:ext cx="2926200" cy="257100"/>
          </a:xfrm>
          <a:prstGeom prst="rect">
            <a:avLst/>
          </a:prstGeom>
          <a:noFill/>
          <a:ln>
            <a:noFill/>
          </a:ln>
        </p:spPr>
        <p:txBody>
          <a:bodyPr anchorCtr="0" anchor="t" bIns="0" lIns="0" spcFirstLastPara="1" rIns="0" wrap="square" tIns="0">
            <a:spAutoFit/>
          </a:bodyPr>
          <a:lstStyle>
            <a:lvl1pPr lvl="0" marR="0" rtl="0" algn="ctr">
              <a:spcBef>
                <a:spcPts val="0"/>
              </a:spcBef>
              <a:spcAft>
                <a:spcPts val="0"/>
              </a:spcAft>
              <a:buSzPts val="1100"/>
              <a:buNone/>
              <a:defRPr sz="1400">
                <a:solidFill>
                  <a:srgbClr val="888888"/>
                </a:solidFill>
              </a:defRPr>
            </a:lvl1pPr>
            <a:lvl2pPr lvl="1" marR="0" rtl="0" algn="l">
              <a:spcBef>
                <a:spcPts val="0"/>
              </a:spcBef>
              <a:spcAft>
                <a:spcPts val="0"/>
              </a:spcAft>
              <a:buSzPts val="1100"/>
              <a:buNone/>
              <a:defRPr b="0" i="0" sz="1400" u="none" cap="none" strike="noStrike"/>
            </a:lvl2pPr>
            <a:lvl3pPr lvl="2" marR="0" rtl="0" algn="l">
              <a:spcBef>
                <a:spcPts val="0"/>
              </a:spcBef>
              <a:spcAft>
                <a:spcPts val="0"/>
              </a:spcAft>
              <a:buSzPts val="1100"/>
              <a:buNone/>
              <a:defRPr b="0" i="0" sz="1400" u="none" cap="none" strike="noStrike"/>
            </a:lvl3pPr>
            <a:lvl4pPr lvl="3" marR="0" rtl="0" algn="l">
              <a:spcBef>
                <a:spcPts val="0"/>
              </a:spcBef>
              <a:spcAft>
                <a:spcPts val="0"/>
              </a:spcAft>
              <a:buSzPts val="1100"/>
              <a:buNone/>
              <a:defRPr b="0" i="0" sz="1400" u="none" cap="none" strike="noStrike"/>
            </a:lvl4pPr>
            <a:lvl5pPr lvl="4" marR="0" rtl="0" algn="l">
              <a:spcBef>
                <a:spcPts val="0"/>
              </a:spcBef>
              <a:spcAft>
                <a:spcPts val="0"/>
              </a:spcAft>
              <a:buSzPts val="1100"/>
              <a:buNone/>
              <a:defRPr b="0" i="0" sz="1400" u="none" cap="none" strike="noStrike"/>
            </a:lvl5pPr>
            <a:lvl6pPr lvl="5" marR="0" rtl="0" algn="l">
              <a:spcBef>
                <a:spcPts val="0"/>
              </a:spcBef>
              <a:spcAft>
                <a:spcPts val="0"/>
              </a:spcAft>
              <a:buSzPts val="1100"/>
              <a:buNone/>
              <a:defRPr b="0" i="0" sz="1400" u="none" cap="none" strike="noStrike"/>
            </a:lvl6pPr>
            <a:lvl7pPr lvl="6" marR="0" rtl="0" algn="l">
              <a:spcBef>
                <a:spcPts val="0"/>
              </a:spcBef>
              <a:spcAft>
                <a:spcPts val="0"/>
              </a:spcAft>
              <a:buSzPts val="1100"/>
              <a:buNone/>
              <a:defRPr b="0" i="0" sz="1400" u="none" cap="none" strike="noStrike"/>
            </a:lvl7pPr>
            <a:lvl8pPr lvl="7" marR="0" rtl="0" algn="l">
              <a:spcBef>
                <a:spcPts val="0"/>
              </a:spcBef>
              <a:spcAft>
                <a:spcPts val="0"/>
              </a:spcAft>
              <a:buSzPts val="1100"/>
              <a:buNone/>
              <a:defRPr b="0" i="0" sz="1400" u="none" cap="none" strike="noStrike"/>
            </a:lvl8pPr>
            <a:lvl9pPr lvl="8" marR="0" rtl="0" algn="l">
              <a:spcBef>
                <a:spcPts val="0"/>
              </a:spcBef>
              <a:spcAft>
                <a:spcPts val="0"/>
              </a:spcAft>
              <a:buSzPts val="1100"/>
              <a:buNone/>
              <a:defRPr b="0" i="0" sz="1400" u="none" cap="none" strike="noStrike"/>
            </a:lvl9pPr>
          </a:lstStyle>
          <a:p/>
        </p:txBody>
      </p:sp>
      <p:sp>
        <p:nvSpPr>
          <p:cNvPr id="19" name="Google Shape;19;p1"/>
          <p:cNvSpPr txBox="1"/>
          <p:nvPr>
            <p:ph idx="10" type="dt"/>
          </p:nvPr>
        </p:nvSpPr>
        <p:spPr>
          <a:xfrm>
            <a:off x="457200" y="4783455"/>
            <a:ext cx="2103000" cy="257100"/>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100"/>
              <a:buNone/>
              <a:defRPr sz="1400">
                <a:solidFill>
                  <a:srgbClr val="888888"/>
                </a:solidFill>
              </a:defRPr>
            </a:lvl1pPr>
            <a:lvl2pPr lvl="1" marR="0" rtl="0" algn="l">
              <a:spcBef>
                <a:spcPts val="0"/>
              </a:spcBef>
              <a:spcAft>
                <a:spcPts val="0"/>
              </a:spcAft>
              <a:buSzPts val="1100"/>
              <a:buNone/>
              <a:defRPr b="0" i="0" sz="1400" u="none" cap="none" strike="noStrike"/>
            </a:lvl2pPr>
            <a:lvl3pPr lvl="2" marR="0" rtl="0" algn="l">
              <a:spcBef>
                <a:spcPts val="0"/>
              </a:spcBef>
              <a:spcAft>
                <a:spcPts val="0"/>
              </a:spcAft>
              <a:buSzPts val="1100"/>
              <a:buNone/>
              <a:defRPr b="0" i="0" sz="1400" u="none" cap="none" strike="noStrike"/>
            </a:lvl3pPr>
            <a:lvl4pPr lvl="3" marR="0" rtl="0" algn="l">
              <a:spcBef>
                <a:spcPts val="0"/>
              </a:spcBef>
              <a:spcAft>
                <a:spcPts val="0"/>
              </a:spcAft>
              <a:buSzPts val="1100"/>
              <a:buNone/>
              <a:defRPr b="0" i="0" sz="1400" u="none" cap="none" strike="noStrike"/>
            </a:lvl4pPr>
            <a:lvl5pPr lvl="4" marR="0" rtl="0" algn="l">
              <a:spcBef>
                <a:spcPts val="0"/>
              </a:spcBef>
              <a:spcAft>
                <a:spcPts val="0"/>
              </a:spcAft>
              <a:buSzPts val="1100"/>
              <a:buNone/>
              <a:defRPr b="0" i="0" sz="1400" u="none" cap="none" strike="noStrike"/>
            </a:lvl5pPr>
            <a:lvl6pPr lvl="5" marR="0" rtl="0" algn="l">
              <a:spcBef>
                <a:spcPts val="0"/>
              </a:spcBef>
              <a:spcAft>
                <a:spcPts val="0"/>
              </a:spcAft>
              <a:buSzPts val="1100"/>
              <a:buNone/>
              <a:defRPr b="0" i="0" sz="1400" u="none" cap="none" strike="noStrike"/>
            </a:lvl6pPr>
            <a:lvl7pPr lvl="6" marR="0" rtl="0" algn="l">
              <a:spcBef>
                <a:spcPts val="0"/>
              </a:spcBef>
              <a:spcAft>
                <a:spcPts val="0"/>
              </a:spcAft>
              <a:buSzPts val="1100"/>
              <a:buNone/>
              <a:defRPr b="0" i="0" sz="1400" u="none" cap="none" strike="noStrike"/>
            </a:lvl7pPr>
            <a:lvl8pPr lvl="7" marR="0" rtl="0" algn="l">
              <a:spcBef>
                <a:spcPts val="0"/>
              </a:spcBef>
              <a:spcAft>
                <a:spcPts val="0"/>
              </a:spcAft>
              <a:buSzPts val="1100"/>
              <a:buNone/>
              <a:defRPr b="0" i="0" sz="1400" u="none" cap="none" strike="noStrike"/>
            </a:lvl8pPr>
            <a:lvl9pPr lvl="8" marR="0" rtl="0" algn="l">
              <a:spcBef>
                <a:spcPts val="0"/>
              </a:spcBef>
              <a:spcAft>
                <a:spcPts val="0"/>
              </a:spcAft>
              <a:buSzPts val="1100"/>
              <a:buNone/>
              <a:defRPr b="0" i="0" sz="1400" u="none" cap="none" strike="noStrike"/>
            </a:lvl9pPr>
          </a:lstStyle>
          <a:p/>
        </p:txBody>
      </p:sp>
      <p:sp>
        <p:nvSpPr>
          <p:cNvPr id="20" name="Google Shape;20;p1"/>
          <p:cNvSpPr txBox="1"/>
          <p:nvPr>
            <p:ph idx="12" type="sldNum"/>
          </p:nvPr>
        </p:nvSpPr>
        <p:spPr>
          <a:xfrm>
            <a:off x="8515064" y="4855003"/>
            <a:ext cx="113400" cy="123000"/>
          </a:xfrm>
          <a:prstGeom prst="rect">
            <a:avLst/>
          </a:prstGeom>
          <a:noFill/>
          <a:ln>
            <a:noFill/>
          </a:ln>
        </p:spPr>
        <p:txBody>
          <a:bodyPr anchorCtr="0" anchor="t" bIns="0" lIns="0" spcFirstLastPara="1" rIns="0" wrap="square" tIns="0">
            <a:spAutoFit/>
          </a:bodyPr>
          <a:lstStyle>
            <a:lvl1pPr indent="0" lvl="0" marL="25400" marR="0" rtl="0" algn="l">
              <a:lnSpc>
                <a:spcPct val="100000"/>
              </a:lnSpc>
              <a:spcBef>
                <a:spcPts val="0"/>
              </a:spcBef>
              <a:buNone/>
              <a:defRPr b="0" i="0" sz="800" u="none">
                <a:solidFill>
                  <a:srgbClr val="2D936B"/>
                </a:solidFill>
                <a:latin typeface="Trebuchet MS"/>
                <a:ea typeface="Trebuchet MS"/>
                <a:cs typeface="Trebuchet MS"/>
                <a:sym typeface="Trebuchet MS"/>
              </a:defRPr>
            </a:lvl1pPr>
            <a:lvl2pPr indent="0" lvl="1" marL="25400" marR="0" rtl="0" algn="l">
              <a:lnSpc>
                <a:spcPct val="100000"/>
              </a:lnSpc>
              <a:spcBef>
                <a:spcPts val="0"/>
              </a:spcBef>
              <a:buNone/>
              <a:defRPr b="0" i="0" sz="800" u="none">
                <a:solidFill>
                  <a:srgbClr val="2D936B"/>
                </a:solidFill>
                <a:latin typeface="Trebuchet MS"/>
                <a:ea typeface="Trebuchet MS"/>
                <a:cs typeface="Trebuchet MS"/>
                <a:sym typeface="Trebuchet MS"/>
              </a:defRPr>
            </a:lvl2pPr>
            <a:lvl3pPr indent="0" lvl="2" marL="25400" marR="0" rtl="0" algn="l">
              <a:lnSpc>
                <a:spcPct val="100000"/>
              </a:lnSpc>
              <a:spcBef>
                <a:spcPts val="0"/>
              </a:spcBef>
              <a:buNone/>
              <a:defRPr b="0" i="0" sz="800" u="none">
                <a:solidFill>
                  <a:srgbClr val="2D936B"/>
                </a:solidFill>
                <a:latin typeface="Trebuchet MS"/>
                <a:ea typeface="Trebuchet MS"/>
                <a:cs typeface="Trebuchet MS"/>
                <a:sym typeface="Trebuchet MS"/>
              </a:defRPr>
            </a:lvl3pPr>
            <a:lvl4pPr indent="0" lvl="3" marL="25400" marR="0" rtl="0" algn="l">
              <a:lnSpc>
                <a:spcPct val="100000"/>
              </a:lnSpc>
              <a:spcBef>
                <a:spcPts val="0"/>
              </a:spcBef>
              <a:buNone/>
              <a:defRPr b="0" i="0" sz="800" u="none">
                <a:solidFill>
                  <a:srgbClr val="2D936B"/>
                </a:solidFill>
                <a:latin typeface="Trebuchet MS"/>
                <a:ea typeface="Trebuchet MS"/>
                <a:cs typeface="Trebuchet MS"/>
                <a:sym typeface="Trebuchet MS"/>
              </a:defRPr>
            </a:lvl4pPr>
            <a:lvl5pPr indent="0" lvl="4" marL="25400" marR="0" rtl="0" algn="l">
              <a:lnSpc>
                <a:spcPct val="100000"/>
              </a:lnSpc>
              <a:spcBef>
                <a:spcPts val="0"/>
              </a:spcBef>
              <a:buNone/>
              <a:defRPr b="0" i="0" sz="800" u="none">
                <a:solidFill>
                  <a:srgbClr val="2D936B"/>
                </a:solidFill>
                <a:latin typeface="Trebuchet MS"/>
                <a:ea typeface="Trebuchet MS"/>
                <a:cs typeface="Trebuchet MS"/>
                <a:sym typeface="Trebuchet MS"/>
              </a:defRPr>
            </a:lvl5pPr>
            <a:lvl6pPr indent="0" lvl="5" marL="25400" marR="0" rtl="0" algn="l">
              <a:lnSpc>
                <a:spcPct val="100000"/>
              </a:lnSpc>
              <a:spcBef>
                <a:spcPts val="0"/>
              </a:spcBef>
              <a:buNone/>
              <a:defRPr b="0" i="0" sz="800" u="none">
                <a:solidFill>
                  <a:srgbClr val="2D936B"/>
                </a:solidFill>
                <a:latin typeface="Trebuchet MS"/>
                <a:ea typeface="Trebuchet MS"/>
                <a:cs typeface="Trebuchet MS"/>
                <a:sym typeface="Trebuchet MS"/>
              </a:defRPr>
            </a:lvl6pPr>
            <a:lvl7pPr indent="0" lvl="6" marL="25400" marR="0" rtl="0" algn="l">
              <a:lnSpc>
                <a:spcPct val="100000"/>
              </a:lnSpc>
              <a:spcBef>
                <a:spcPts val="0"/>
              </a:spcBef>
              <a:buNone/>
              <a:defRPr b="0" i="0" sz="800" u="none">
                <a:solidFill>
                  <a:srgbClr val="2D936B"/>
                </a:solidFill>
                <a:latin typeface="Trebuchet MS"/>
                <a:ea typeface="Trebuchet MS"/>
                <a:cs typeface="Trebuchet MS"/>
                <a:sym typeface="Trebuchet MS"/>
              </a:defRPr>
            </a:lvl7pPr>
            <a:lvl8pPr indent="0" lvl="7" marL="25400" marR="0" rtl="0" algn="l">
              <a:lnSpc>
                <a:spcPct val="100000"/>
              </a:lnSpc>
              <a:spcBef>
                <a:spcPts val="0"/>
              </a:spcBef>
              <a:buNone/>
              <a:defRPr b="0" i="0" sz="800" u="none">
                <a:solidFill>
                  <a:srgbClr val="2D936B"/>
                </a:solidFill>
                <a:latin typeface="Trebuchet MS"/>
                <a:ea typeface="Trebuchet MS"/>
                <a:cs typeface="Trebuchet MS"/>
                <a:sym typeface="Trebuchet MS"/>
              </a:defRPr>
            </a:lvl8pPr>
            <a:lvl9pPr indent="0" lvl="8" marL="25400" marR="0" rtl="0" algn="l">
              <a:lnSpc>
                <a:spcPct val="100000"/>
              </a:lnSpc>
              <a:spcBef>
                <a:spcPts val="0"/>
              </a:spcBef>
              <a:buNone/>
              <a:defRPr b="0" i="0" sz="800" u="none">
                <a:solidFill>
                  <a:srgbClr val="2D936B"/>
                </a:solidFill>
                <a:latin typeface="Trebuchet MS"/>
                <a:ea typeface="Trebuchet MS"/>
                <a:cs typeface="Trebuchet MS"/>
                <a:sym typeface="Trebuchet MS"/>
              </a:defRPr>
            </a:lvl9pPr>
          </a:lstStyle>
          <a:p>
            <a:pPr indent="0" lvl="0" marL="25400" rtl="0" algn="l">
              <a:spcBef>
                <a:spcPts val="0"/>
              </a:spcBef>
              <a:spcAft>
                <a:spcPts val="0"/>
              </a:spcAft>
              <a:buNone/>
            </a:pPr>
            <a:fld id="{00000000-1234-1234-1234-123412341234}" type="slidenum">
              <a:rPr lang="en"/>
              <a:t>‹#›</a:t>
            </a:fld>
            <a:endParaRPr sz="11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 name="Shape 56"/>
        <p:cNvGrpSpPr/>
        <p:nvPr/>
      </p:nvGrpSpPr>
      <p:grpSpPr>
        <a:xfrm>
          <a:off x="0" y="0"/>
          <a:ext cx="0" cy="0"/>
          <a:chOff x="0" y="0"/>
          <a:chExt cx="0" cy="0"/>
        </a:xfrm>
      </p:grpSpPr>
      <p:sp>
        <p:nvSpPr>
          <p:cNvPr id="57" name="Google Shape;57;p8"/>
          <p:cNvSpPr txBox="1"/>
          <p:nvPr>
            <p:ph type="ctrTitle"/>
          </p:nvPr>
        </p:nvSpPr>
        <p:spPr>
          <a:xfrm>
            <a:off x="839500" y="123975"/>
            <a:ext cx="7264200" cy="4279200"/>
          </a:xfrm>
          <a:prstGeom prst="rect">
            <a:avLst/>
          </a:prstGeom>
        </p:spPr>
        <p:txBody>
          <a:bodyPr anchorCtr="0" anchor="t" bIns="0" lIns="0" spcFirstLastPara="1" rIns="0" wrap="square" tIns="0">
            <a:spAutoFit/>
          </a:bodyPr>
          <a:lstStyle/>
          <a:p>
            <a:pPr indent="0" lvl="0" marL="0" rtl="0" algn="ctr">
              <a:spcBef>
                <a:spcPts val="0"/>
              </a:spcBef>
              <a:spcAft>
                <a:spcPts val="0"/>
              </a:spcAft>
              <a:buClr>
                <a:schemeClr val="dk1"/>
              </a:buClr>
              <a:buSzPts val="1100"/>
              <a:buFont typeface="Arial"/>
              <a:buNone/>
            </a:pPr>
            <a:r>
              <a:rPr b="1" lang="en" sz="3200">
                <a:latin typeface="Times New Roman"/>
                <a:ea typeface="Times New Roman"/>
                <a:cs typeface="Times New Roman"/>
                <a:sym typeface="Times New Roman"/>
              </a:rPr>
              <a:t>TNSDC - GENERATIVE AI FOR ENGINEERING </a:t>
            </a:r>
            <a:endParaRPr b="1" sz="3200">
              <a:latin typeface="Times New Roman"/>
              <a:ea typeface="Times New Roman"/>
              <a:cs typeface="Times New Roman"/>
              <a:sym typeface="Times New Roman"/>
            </a:endParaRPr>
          </a:p>
          <a:p>
            <a:pPr indent="457200" lvl="0" marL="0" rtl="0" algn="ctr">
              <a:spcBef>
                <a:spcPts val="0"/>
              </a:spcBef>
              <a:spcAft>
                <a:spcPts val="0"/>
              </a:spcAft>
              <a:buClr>
                <a:schemeClr val="dk1"/>
              </a:buClr>
              <a:buSzPts val="1100"/>
              <a:buFont typeface="Arial"/>
              <a:buNone/>
            </a:pPr>
            <a:r>
              <a:rPr b="1" lang="en" sz="3200">
                <a:latin typeface="Times New Roman"/>
                <a:ea typeface="Times New Roman"/>
                <a:cs typeface="Times New Roman"/>
                <a:sym typeface="Times New Roman"/>
              </a:rPr>
              <a:t>FINAL PROJECT </a:t>
            </a:r>
            <a:endParaRPr b="1" sz="3200">
              <a:latin typeface="Times New Roman"/>
              <a:ea typeface="Times New Roman"/>
              <a:cs typeface="Times New Roman"/>
              <a:sym typeface="Times New Roman"/>
            </a:endParaRPr>
          </a:p>
          <a:p>
            <a:pPr indent="0" lvl="0" marL="0" rtl="0" algn="ctr">
              <a:spcBef>
                <a:spcPts val="0"/>
              </a:spcBef>
              <a:spcAft>
                <a:spcPts val="0"/>
              </a:spcAft>
              <a:buClr>
                <a:schemeClr val="dk1"/>
              </a:buClr>
              <a:buSzPts val="1100"/>
              <a:buFont typeface="Arial"/>
              <a:buNone/>
            </a:pPr>
            <a:r>
              <a:t/>
            </a:r>
            <a:endParaRPr b="1" sz="3200">
              <a:latin typeface="Times New Roman"/>
              <a:ea typeface="Times New Roman"/>
              <a:cs typeface="Times New Roman"/>
              <a:sym typeface="Times New Roman"/>
            </a:endParaRPr>
          </a:p>
          <a:p>
            <a:pPr indent="0" lvl="0" marL="0" rtl="0" algn="ctr">
              <a:spcBef>
                <a:spcPts val="0"/>
              </a:spcBef>
              <a:spcAft>
                <a:spcPts val="0"/>
              </a:spcAft>
              <a:buClr>
                <a:schemeClr val="dk1"/>
              </a:buClr>
              <a:buSzPts val="1100"/>
              <a:buFont typeface="Arial"/>
              <a:buNone/>
            </a:pPr>
            <a:r>
              <a:rPr b="1" lang="en" sz="3200">
                <a:latin typeface="Times New Roman"/>
                <a:ea typeface="Times New Roman"/>
                <a:cs typeface="Times New Roman"/>
                <a:sym typeface="Times New Roman"/>
              </a:rPr>
              <a:t>SUBMITTED BY:  </a:t>
            </a:r>
            <a:endParaRPr b="1" sz="3200">
              <a:latin typeface="Times New Roman"/>
              <a:ea typeface="Times New Roman"/>
              <a:cs typeface="Times New Roman"/>
              <a:sym typeface="Times New Roman"/>
            </a:endParaRPr>
          </a:p>
          <a:p>
            <a:pPr indent="0" lvl="0" marL="0" rtl="0" algn="ctr">
              <a:spcBef>
                <a:spcPts val="0"/>
              </a:spcBef>
              <a:spcAft>
                <a:spcPts val="0"/>
              </a:spcAft>
              <a:buClr>
                <a:schemeClr val="dk1"/>
              </a:buClr>
              <a:buSzPts val="1100"/>
              <a:buFont typeface="Arial"/>
              <a:buNone/>
            </a:pPr>
            <a:r>
              <a:rPr b="1" lang="en" sz="3200">
                <a:latin typeface="Times New Roman"/>
                <a:ea typeface="Times New Roman"/>
                <a:cs typeface="Times New Roman"/>
                <a:sym typeface="Times New Roman"/>
              </a:rPr>
              <a:t>M.SHAKTHI KEERTHANA</a:t>
            </a:r>
            <a:endParaRPr b="1" sz="3200">
              <a:latin typeface="Times New Roman"/>
              <a:ea typeface="Times New Roman"/>
              <a:cs typeface="Times New Roman"/>
              <a:sym typeface="Times New Roman"/>
            </a:endParaRPr>
          </a:p>
          <a:p>
            <a:pPr indent="0" lvl="0" marL="0" rtl="0" algn="ctr">
              <a:spcBef>
                <a:spcPts val="0"/>
              </a:spcBef>
              <a:spcAft>
                <a:spcPts val="0"/>
              </a:spcAft>
              <a:buClr>
                <a:schemeClr val="dk1"/>
              </a:buClr>
              <a:buSzPts val="1100"/>
              <a:buFont typeface="Arial"/>
              <a:buNone/>
            </a:pPr>
            <a:r>
              <a:rPr b="1" lang="en" sz="3200">
                <a:latin typeface="Times New Roman"/>
                <a:ea typeface="Times New Roman"/>
                <a:cs typeface="Times New Roman"/>
                <a:sym typeface="Times New Roman"/>
              </a:rPr>
              <a:t>(311521104702)</a:t>
            </a:r>
            <a:endParaRPr b="1" sz="3200">
              <a:latin typeface="Times New Roman"/>
              <a:ea typeface="Times New Roman"/>
              <a:cs typeface="Times New Roman"/>
              <a:sym typeface="Times New Roman"/>
            </a:endParaRPr>
          </a:p>
          <a:p>
            <a:pPr indent="0" lvl="0" marL="0" rtl="0" algn="ctr">
              <a:spcBef>
                <a:spcPts val="0"/>
              </a:spcBef>
              <a:spcAft>
                <a:spcPts val="0"/>
              </a:spcAft>
              <a:buClr>
                <a:schemeClr val="dk1"/>
              </a:buClr>
              <a:buSzPts val="1100"/>
              <a:buFont typeface="Arial"/>
              <a:buNone/>
            </a:pPr>
            <a:r>
              <a:t/>
            </a:r>
            <a:endParaRPr b="1" sz="3000">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7"/>
          <p:cNvSpPr txBox="1"/>
          <p:nvPr/>
        </p:nvSpPr>
        <p:spPr>
          <a:xfrm>
            <a:off x="1611550" y="0"/>
            <a:ext cx="4980300" cy="923400"/>
          </a:xfrm>
          <a:prstGeom prst="rect">
            <a:avLst/>
          </a:prstGeom>
          <a:noFill/>
          <a:ln>
            <a:noFill/>
          </a:ln>
        </p:spPr>
        <p:txBody>
          <a:bodyPr anchorCtr="0" anchor="t" bIns="91425" lIns="91425" spcFirstLastPara="1" rIns="91425" wrap="square" tIns="91425">
            <a:spAutoFit/>
          </a:bodyPr>
          <a:lstStyle/>
          <a:p>
            <a:pPr indent="0" lvl="0" marL="12700" rtl="0" algn="l">
              <a:spcBef>
                <a:spcPts val="0"/>
              </a:spcBef>
              <a:spcAft>
                <a:spcPts val="0"/>
              </a:spcAft>
              <a:buNone/>
            </a:pPr>
            <a:r>
              <a:rPr b="1" lang="en" sz="4800">
                <a:solidFill>
                  <a:schemeClr val="dk1"/>
                </a:solidFill>
                <a:latin typeface="Trebuchet MS"/>
                <a:ea typeface="Trebuchet MS"/>
                <a:cs typeface="Trebuchet MS"/>
                <a:sym typeface="Trebuchet MS"/>
              </a:rPr>
              <a:t>MODELLING</a:t>
            </a:r>
            <a:endParaRPr sz="4800">
              <a:solidFill>
                <a:schemeClr val="dk1"/>
              </a:solidFill>
              <a:latin typeface="Trebuchet MS"/>
              <a:ea typeface="Trebuchet MS"/>
              <a:cs typeface="Trebuchet MS"/>
              <a:sym typeface="Trebuchet MS"/>
            </a:endParaRPr>
          </a:p>
        </p:txBody>
      </p:sp>
      <p:sp>
        <p:nvSpPr>
          <p:cNvPr id="111" name="Google Shape;111;p17"/>
          <p:cNvSpPr txBox="1"/>
          <p:nvPr/>
        </p:nvSpPr>
        <p:spPr>
          <a:xfrm>
            <a:off x="228350" y="1124400"/>
            <a:ext cx="8484000" cy="4032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500"/>
              </a:spcBef>
              <a:spcAft>
                <a:spcPts val="0"/>
              </a:spcAft>
              <a:buNone/>
            </a:pPr>
            <a:r>
              <a:rPr lang="en" sz="1900">
                <a:solidFill>
                  <a:srgbClr val="0D0D0D"/>
                </a:solidFill>
                <a:highlight>
                  <a:srgbClr val="FFFFFF"/>
                </a:highlight>
                <a:latin typeface="Trebuchet MS"/>
                <a:ea typeface="Trebuchet MS"/>
                <a:cs typeface="Trebuchet MS"/>
                <a:sym typeface="Trebuchet MS"/>
              </a:rPr>
              <a:t>The sentiment analysis performed in the project is based on the TextBlob library's sentiment analysis module, which analyzes the polarity of the input text to determine whether it expresses positive, negative, or neutral sentiment. This analysis doesn't involve training a model on a labeled dataset; rather, it relies on pre-defined rules and patterns to assign sentiment polarity.</a:t>
            </a:r>
            <a:endParaRPr sz="1900">
              <a:solidFill>
                <a:srgbClr val="0D0D0D"/>
              </a:solidFill>
              <a:highlight>
                <a:srgbClr val="FFFFFF"/>
              </a:highlight>
              <a:latin typeface="Trebuchet MS"/>
              <a:ea typeface="Trebuchet MS"/>
              <a:cs typeface="Trebuchet MS"/>
              <a:sym typeface="Trebuchet MS"/>
            </a:endParaRPr>
          </a:p>
          <a:p>
            <a:pPr indent="0" lvl="0" marL="0" rtl="0" algn="l">
              <a:lnSpc>
                <a:spcPct val="115000"/>
              </a:lnSpc>
              <a:spcBef>
                <a:spcPts val="1500"/>
              </a:spcBef>
              <a:spcAft>
                <a:spcPts val="0"/>
              </a:spcAft>
              <a:buNone/>
            </a:pPr>
            <a:r>
              <a:rPr lang="en" sz="1900">
                <a:solidFill>
                  <a:srgbClr val="0D0D0D"/>
                </a:solidFill>
                <a:highlight>
                  <a:srgbClr val="FFFFFF"/>
                </a:highlight>
                <a:latin typeface="Trebuchet MS"/>
                <a:ea typeface="Trebuchet MS"/>
                <a:cs typeface="Trebuchet MS"/>
                <a:sym typeface="Trebuchet MS"/>
              </a:rPr>
              <a:t>So, in summary, the project doesn't involve modeling in the sense of training a machine learning model from scratch. It uses a pre-existing sentiment analysis tool provided by TextBlob, which internally may use machine learning techniques, but the user doesn't have to train or fine-tune any models.</a:t>
            </a:r>
            <a:endParaRPr sz="1900">
              <a:solidFill>
                <a:srgbClr val="0D0D0D"/>
              </a:solidFill>
              <a:highlight>
                <a:srgbClr val="FFFFFF"/>
              </a:highlight>
              <a:latin typeface="Trebuchet MS"/>
              <a:ea typeface="Trebuchet MS"/>
              <a:cs typeface="Trebuchet MS"/>
              <a:sym typeface="Trebuchet M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8"/>
          <p:cNvSpPr txBox="1"/>
          <p:nvPr/>
        </p:nvSpPr>
        <p:spPr>
          <a:xfrm>
            <a:off x="0" y="0"/>
            <a:ext cx="9212700" cy="4894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00">
                <a:latin typeface="Trebuchet MS"/>
                <a:ea typeface="Trebuchet MS"/>
                <a:cs typeface="Trebuchet MS"/>
                <a:sym typeface="Trebuchet MS"/>
              </a:rPr>
              <a:t>CONCLUSION</a:t>
            </a:r>
            <a:endParaRPr sz="2000">
              <a:latin typeface="Trebuchet MS"/>
              <a:ea typeface="Trebuchet MS"/>
              <a:cs typeface="Trebuchet MS"/>
              <a:sym typeface="Trebuchet MS"/>
            </a:endParaRPr>
          </a:p>
          <a:p>
            <a:pPr indent="0" lvl="0" marL="0" rtl="0" algn="l">
              <a:spcBef>
                <a:spcPts val="0"/>
              </a:spcBef>
              <a:spcAft>
                <a:spcPts val="0"/>
              </a:spcAft>
              <a:buNone/>
            </a:pPr>
            <a:r>
              <a:rPr lang="en" sz="1300">
                <a:latin typeface="Trebuchet MS"/>
                <a:ea typeface="Trebuchet MS"/>
                <a:cs typeface="Trebuchet MS"/>
                <a:sym typeface="Trebuchet MS"/>
              </a:rPr>
              <a:t>In conclusion, the sentiment analysis project successfully demonstrated the implementation of a sentiment analysis model using</a:t>
            </a:r>
            <a:endParaRPr sz="1300">
              <a:latin typeface="Trebuchet MS"/>
              <a:ea typeface="Trebuchet MS"/>
              <a:cs typeface="Trebuchet MS"/>
              <a:sym typeface="Trebuchet MS"/>
            </a:endParaRPr>
          </a:p>
          <a:p>
            <a:pPr indent="0" lvl="0" marL="0" rtl="0" algn="l">
              <a:spcBef>
                <a:spcPts val="0"/>
              </a:spcBef>
              <a:spcAft>
                <a:spcPts val="0"/>
              </a:spcAft>
              <a:buNone/>
            </a:pPr>
            <a:r>
              <a:rPr lang="en" sz="1300">
                <a:latin typeface="Trebuchet MS"/>
                <a:ea typeface="Trebuchet MS"/>
                <a:cs typeface="Trebuchet MS"/>
                <a:sym typeface="Trebuchet MS"/>
              </a:rPr>
              <a:t>Python with NLTK and the VADER lexicon. Through this project, we gained valuable insights into the sentiment expressed in</a:t>
            </a:r>
            <a:endParaRPr sz="1300">
              <a:latin typeface="Trebuchet MS"/>
              <a:ea typeface="Trebuchet MS"/>
              <a:cs typeface="Trebuchet MS"/>
              <a:sym typeface="Trebuchet MS"/>
            </a:endParaRPr>
          </a:p>
          <a:p>
            <a:pPr indent="0" lvl="0" marL="0" rtl="0" algn="l">
              <a:spcBef>
                <a:spcPts val="0"/>
              </a:spcBef>
              <a:spcAft>
                <a:spcPts val="0"/>
              </a:spcAft>
              <a:buNone/>
            </a:pPr>
            <a:r>
              <a:rPr lang="en" sz="1300">
                <a:latin typeface="Trebuchet MS"/>
                <a:ea typeface="Trebuchet MS"/>
                <a:cs typeface="Trebuchet MS"/>
                <a:sym typeface="Trebuchet MS"/>
              </a:rPr>
              <a:t>text data, enabling us to classify it as positive, negative, or neutral.</a:t>
            </a:r>
            <a:endParaRPr sz="1300">
              <a:latin typeface="Trebuchet MS"/>
              <a:ea typeface="Trebuchet MS"/>
              <a:cs typeface="Trebuchet MS"/>
              <a:sym typeface="Trebuchet MS"/>
            </a:endParaRPr>
          </a:p>
          <a:p>
            <a:pPr indent="0" lvl="0" marL="0" rtl="0" algn="l">
              <a:spcBef>
                <a:spcPts val="0"/>
              </a:spcBef>
              <a:spcAft>
                <a:spcPts val="0"/>
              </a:spcAft>
              <a:buNone/>
            </a:pPr>
            <a:r>
              <a:rPr lang="en" sz="1300">
                <a:latin typeface="Trebuchet MS"/>
                <a:ea typeface="Trebuchet MS"/>
                <a:cs typeface="Trebuchet MS"/>
                <a:sym typeface="Trebuchet MS"/>
              </a:rPr>
              <a:t>The project showcased the importance and applicability of sentiment analysis in various domains, including marketing, customer</a:t>
            </a:r>
            <a:endParaRPr sz="1300">
              <a:latin typeface="Trebuchet MS"/>
              <a:ea typeface="Trebuchet MS"/>
              <a:cs typeface="Trebuchet MS"/>
              <a:sym typeface="Trebuchet MS"/>
            </a:endParaRPr>
          </a:p>
          <a:p>
            <a:pPr indent="0" lvl="0" marL="0" rtl="0" algn="l">
              <a:spcBef>
                <a:spcPts val="0"/>
              </a:spcBef>
              <a:spcAft>
                <a:spcPts val="0"/>
              </a:spcAft>
              <a:buNone/>
            </a:pPr>
            <a:r>
              <a:rPr lang="en" sz="1300">
                <a:latin typeface="Trebuchet MS"/>
                <a:ea typeface="Trebuchet MS"/>
                <a:cs typeface="Trebuchet MS"/>
                <a:sym typeface="Trebuchet MS"/>
              </a:rPr>
              <a:t>service, social media monitoring, and market research. By accurately analyzing and understanding the sentiment of text data,</a:t>
            </a:r>
            <a:endParaRPr sz="1300">
              <a:latin typeface="Trebuchet MS"/>
              <a:ea typeface="Trebuchet MS"/>
              <a:cs typeface="Trebuchet MS"/>
              <a:sym typeface="Trebuchet MS"/>
            </a:endParaRPr>
          </a:p>
          <a:p>
            <a:pPr indent="0" lvl="0" marL="0" rtl="0" algn="l">
              <a:spcBef>
                <a:spcPts val="0"/>
              </a:spcBef>
              <a:spcAft>
                <a:spcPts val="0"/>
              </a:spcAft>
              <a:buNone/>
            </a:pPr>
            <a:r>
              <a:rPr lang="en" sz="1300">
                <a:latin typeface="Trebuchet MS"/>
                <a:ea typeface="Trebuchet MS"/>
                <a:cs typeface="Trebuchet MS"/>
                <a:sym typeface="Trebuchet MS"/>
              </a:rPr>
              <a:t>businesses and organizations can make informed decisions, enhance customer satisfaction, and stay ahead of market trends.</a:t>
            </a:r>
            <a:endParaRPr sz="1300">
              <a:latin typeface="Trebuchet MS"/>
              <a:ea typeface="Trebuchet MS"/>
              <a:cs typeface="Trebuchet MS"/>
              <a:sym typeface="Trebuchet MS"/>
            </a:endParaRPr>
          </a:p>
          <a:p>
            <a:pPr indent="0" lvl="0" marL="0" rtl="0" algn="l">
              <a:spcBef>
                <a:spcPts val="0"/>
              </a:spcBef>
              <a:spcAft>
                <a:spcPts val="0"/>
              </a:spcAft>
              <a:buNone/>
            </a:pPr>
            <a:r>
              <a:rPr lang="en" sz="1300">
                <a:latin typeface="Trebuchet MS"/>
                <a:ea typeface="Trebuchet MS"/>
                <a:cs typeface="Trebuchet MS"/>
                <a:sym typeface="Trebuchet MS"/>
              </a:rPr>
              <a:t>Moving forward, there are opportunities to further enhance the sentiment analysis model by exploring advanced machine</a:t>
            </a:r>
            <a:endParaRPr sz="1300">
              <a:latin typeface="Trebuchet MS"/>
              <a:ea typeface="Trebuchet MS"/>
              <a:cs typeface="Trebuchet MS"/>
              <a:sym typeface="Trebuchet MS"/>
            </a:endParaRPr>
          </a:p>
          <a:p>
            <a:pPr indent="0" lvl="0" marL="0" rtl="0" algn="l">
              <a:spcBef>
                <a:spcPts val="0"/>
              </a:spcBef>
              <a:spcAft>
                <a:spcPts val="0"/>
              </a:spcAft>
              <a:buNone/>
            </a:pPr>
            <a:r>
              <a:rPr lang="en" sz="1300">
                <a:latin typeface="Trebuchet MS"/>
                <a:ea typeface="Trebuchet MS"/>
                <a:cs typeface="Trebuchet MS"/>
                <a:sym typeface="Trebuchet MS"/>
              </a:rPr>
              <a:t>learning techniques, incorporating domain-specific lexicons, and leveraging larger and more diverse datasets. Additionally,</a:t>
            </a:r>
            <a:endParaRPr sz="1300">
              <a:latin typeface="Trebuchet MS"/>
              <a:ea typeface="Trebuchet MS"/>
              <a:cs typeface="Trebuchet MS"/>
              <a:sym typeface="Trebuchet MS"/>
            </a:endParaRPr>
          </a:p>
          <a:p>
            <a:pPr indent="0" lvl="0" marL="0" rtl="0" algn="l">
              <a:spcBef>
                <a:spcPts val="0"/>
              </a:spcBef>
              <a:spcAft>
                <a:spcPts val="0"/>
              </a:spcAft>
              <a:buNone/>
            </a:pPr>
            <a:r>
              <a:rPr lang="en" sz="1300">
                <a:latin typeface="Trebuchet MS"/>
                <a:ea typeface="Trebuchet MS"/>
                <a:cs typeface="Trebuchet MS"/>
                <a:sym typeface="Trebuchet MS"/>
              </a:rPr>
              <a:t>future research and development efforts could focus on extending the application of sentiment analysis to new domains and</a:t>
            </a:r>
            <a:endParaRPr sz="1300">
              <a:latin typeface="Trebuchet MS"/>
              <a:ea typeface="Trebuchet MS"/>
              <a:cs typeface="Trebuchet MS"/>
              <a:sym typeface="Trebuchet MS"/>
            </a:endParaRPr>
          </a:p>
          <a:p>
            <a:pPr indent="0" lvl="0" marL="0" rtl="0" algn="l">
              <a:spcBef>
                <a:spcPts val="0"/>
              </a:spcBef>
              <a:spcAft>
                <a:spcPts val="0"/>
              </a:spcAft>
              <a:buNone/>
            </a:pPr>
            <a:r>
              <a:rPr lang="en" sz="1300">
                <a:latin typeface="Trebuchet MS"/>
                <a:ea typeface="Trebuchet MS"/>
                <a:cs typeface="Trebuchet MS"/>
                <a:sym typeface="Trebuchet MS"/>
              </a:rPr>
              <a:t>industries, thereby unlocking additional value and insights.</a:t>
            </a:r>
            <a:endParaRPr sz="1300">
              <a:latin typeface="Trebuchet MS"/>
              <a:ea typeface="Trebuchet MS"/>
              <a:cs typeface="Trebuchet MS"/>
              <a:sym typeface="Trebuchet MS"/>
            </a:endParaRPr>
          </a:p>
          <a:p>
            <a:pPr indent="0" lvl="0" marL="0" rtl="0" algn="l">
              <a:spcBef>
                <a:spcPts val="0"/>
              </a:spcBef>
              <a:spcAft>
                <a:spcPts val="0"/>
              </a:spcAft>
              <a:buNone/>
            </a:pPr>
            <a:r>
              <a:rPr lang="en" sz="1300">
                <a:latin typeface="Trebuchet MS"/>
                <a:ea typeface="Trebuchet MS"/>
                <a:cs typeface="Trebuchet MS"/>
                <a:sym typeface="Trebuchet MS"/>
              </a:rPr>
              <a:t>Overall, the sentiment analysis project highlights the power of natural language processing and machine learning techniques in</a:t>
            </a:r>
            <a:endParaRPr sz="1300">
              <a:latin typeface="Trebuchet MS"/>
              <a:ea typeface="Trebuchet MS"/>
              <a:cs typeface="Trebuchet MS"/>
              <a:sym typeface="Trebuchet MS"/>
            </a:endParaRPr>
          </a:p>
          <a:p>
            <a:pPr indent="0" lvl="0" marL="0" rtl="0" algn="l">
              <a:spcBef>
                <a:spcPts val="0"/>
              </a:spcBef>
              <a:spcAft>
                <a:spcPts val="0"/>
              </a:spcAft>
              <a:buNone/>
            </a:pPr>
            <a:r>
              <a:rPr lang="en" sz="1300">
                <a:latin typeface="Trebuchet MS"/>
                <a:ea typeface="Trebuchet MS"/>
                <a:cs typeface="Trebuchet MS"/>
                <a:sym typeface="Trebuchet MS"/>
              </a:rPr>
              <a:t>extracting meaningful insights from text data, ultimately empowering businesses and organizations to better understand and</a:t>
            </a:r>
            <a:endParaRPr sz="1300">
              <a:latin typeface="Trebuchet MS"/>
              <a:ea typeface="Trebuchet MS"/>
              <a:cs typeface="Trebuchet MS"/>
              <a:sym typeface="Trebuchet MS"/>
            </a:endParaRPr>
          </a:p>
          <a:p>
            <a:pPr indent="0" lvl="0" marL="0" rtl="0" algn="l">
              <a:spcBef>
                <a:spcPts val="0"/>
              </a:spcBef>
              <a:spcAft>
                <a:spcPts val="0"/>
              </a:spcAft>
              <a:buNone/>
            </a:pPr>
            <a:r>
              <a:rPr lang="en" sz="1300">
                <a:latin typeface="Trebuchet MS"/>
                <a:ea typeface="Trebuchet MS"/>
                <a:cs typeface="Trebuchet MS"/>
                <a:sym typeface="Trebuchet MS"/>
              </a:rPr>
              <a:t>engage with their audience.</a:t>
            </a:r>
            <a:endParaRPr sz="1300">
              <a:latin typeface="Trebuchet MS"/>
              <a:ea typeface="Trebuchet MS"/>
              <a:cs typeface="Trebuchet MS"/>
              <a:sym typeface="Trebuchet M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9"/>
          <p:cNvSpPr txBox="1"/>
          <p:nvPr>
            <p:ph type="ctrTitle"/>
          </p:nvPr>
        </p:nvSpPr>
        <p:spPr>
          <a:xfrm>
            <a:off x="311700" y="766325"/>
            <a:ext cx="8520600" cy="1392900"/>
          </a:xfrm>
          <a:prstGeom prst="rect">
            <a:avLst/>
          </a:prstGeom>
        </p:spPr>
        <p:txBody>
          <a:bodyPr anchorCtr="0" anchor="b" bIns="0" lIns="0" spcFirstLastPara="1" rIns="0" wrap="square" tIns="0">
            <a:spAutoFit/>
          </a:bodyPr>
          <a:lstStyle/>
          <a:p>
            <a:pPr indent="0" lvl="0" marL="12700" rtl="0" algn="l">
              <a:spcBef>
                <a:spcPts val="0"/>
              </a:spcBef>
              <a:spcAft>
                <a:spcPts val="0"/>
              </a:spcAft>
              <a:buNone/>
            </a:pPr>
            <a:r>
              <a:rPr lang="en" sz="4250"/>
              <a:t>PROJECT TITLE:</a:t>
            </a:r>
            <a:endParaRPr sz="4250"/>
          </a:p>
          <a:p>
            <a:pPr indent="0" lvl="0" marL="0" rtl="0" algn="ctr">
              <a:spcBef>
                <a:spcPts val="0"/>
              </a:spcBef>
              <a:spcAft>
                <a:spcPts val="0"/>
              </a:spcAft>
              <a:buNone/>
            </a:pPr>
            <a:r>
              <a:rPr lang="en" sz="4800">
                <a:latin typeface="Calibri"/>
                <a:ea typeface="Calibri"/>
                <a:cs typeface="Calibri"/>
                <a:sym typeface="Calibri"/>
              </a:rPr>
              <a:t>SENTIMENTAL ANALYSIS</a:t>
            </a:r>
            <a:endParaRPr sz="3200">
              <a:latin typeface="Times New Roman"/>
              <a:ea typeface="Times New Roman"/>
              <a:cs typeface="Times New Roman"/>
              <a:sym typeface="Times New Roman"/>
            </a:endParaRPr>
          </a:p>
        </p:txBody>
      </p:sp>
      <p:sp>
        <p:nvSpPr>
          <p:cNvPr id="63" name="Google Shape;63;p9"/>
          <p:cNvSpPr txBox="1"/>
          <p:nvPr>
            <p:ph idx="1" type="subTitle"/>
          </p:nvPr>
        </p:nvSpPr>
        <p:spPr>
          <a:xfrm>
            <a:off x="311700" y="2834125"/>
            <a:ext cx="8520600" cy="431100"/>
          </a:xfrm>
          <a:prstGeom prst="rect">
            <a:avLst/>
          </a:prstGeom>
        </p:spPr>
        <p:txBody>
          <a:bodyPr anchorCtr="0" anchor="t" bIns="0" lIns="0" spcFirstLastPara="1" rIns="0" wrap="square" tIns="0">
            <a:spAutoFit/>
          </a:bodyPr>
          <a:lstStyle/>
          <a:p>
            <a:pPr indent="0" lvl="0" marL="0" rtl="0" algn="ctr">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0"/>
          <p:cNvSpPr txBox="1"/>
          <p:nvPr>
            <p:ph type="ctrTitle"/>
          </p:nvPr>
        </p:nvSpPr>
        <p:spPr>
          <a:xfrm>
            <a:off x="176150" y="123975"/>
            <a:ext cx="2349000" cy="738900"/>
          </a:xfrm>
          <a:prstGeom prst="rect">
            <a:avLst/>
          </a:prstGeom>
        </p:spPr>
        <p:txBody>
          <a:bodyPr anchorCtr="0" anchor="t" bIns="0" lIns="0" spcFirstLastPara="1" rIns="0" wrap="square" tIns="0">
            <a:spAutoFit/>
          </a:bodyPr>
          <a:lstStyle/>
          <a:p>
            <a:pPr indent="0" lvl="0" marL="12700" rtl="0" algn="l">
              <a:spcBef>
                <a:spcPts val="0"/>
              </a:spcBef>
              <a:spcAft>
                <a:spcPts val="0"/>
              </a:spcAft>
              <a:buClr>
                <a:schemeClr val="dk1"/>
              </a:buClr>
              <a:buFont typeface="Arial"/>
              <a:buNone/>
            </a:pPr>
            <a:r>
              <a:rPr b="1" lang="en" sz="4800"/>
              <a:t>AGENDA</a:t>
            </a:r>
            <a:endParaRPr/>
          </a:p>
        </p:txBody>
      </p:sp>
      <p:sp>
        <p:nvSpPr>
          <p:cNvPr id="69" name="Google Shape;69;p10"/>
          <p:cNvSpPr txBox="1"/>
          <p:nvPr>
            <p:ph idx="1" type="subTitle"/>
          </p:nvPr>
        </p:nvSpPr>
        <p:spPr>
          <a:xfrm>
            <a:off x="1371600" y="2880360"/>
            <a:ext cx="6400800" cy="2154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t/>
            </a:r>
            <a:endParaRPr/>
          </a:p>
        </p:txBody>
      </p:sp>
      <p:sp>
        <p:nvSpPr>
          <p:cNvPr id="70" name="Google Shape;70;p10"/>
          <p:cNvSpPr txBox="1"/>
          <p:nvPr/>
        </p:nvSpPr>
        <p:spPr>
          <a:xfrm>
            <a:off x="76125" y="1064000"/>
            <a:ext cx="4852200" cy="3848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Trebuchet MS"/>
                <a:ea typeface="Trebuchet MS"/>
                <a:cs typeface="Trebuchet MS"/>
                <a:sym typeface="Trebuchet MS"/>
              </a:rPr>
              <a:t>INTRODUCTION</a:t>
            </a:r>
            <a:endParaRPr>
              <a:latin typeface="Trebuchet MS"/>
              <a:ea typeface="Trebuchet MS"/>
              <a:cs typeface="Trebuchet MS"/>
              <a:sym typeface="Trebuchet MS"/>
            </a:endParaRPr>
          </a:p>
          <a:p>
            <a:pPr indent="0" lvl="0" marL="0" rtl="0" algn="l">
              <a:spcBef>
                <a:spcPts val="0"/>
              </a:spcBef>
              <a:spcAft>
                <a:spcPts val="0"/>
              </a:spcAft>
              <a:buNone/>
            </a:pPr>
            <a:r>
              <a:t/>
            </a:r>
            <a:endParaRPr>
              <a:latin typeface="Trebuchet MS"/>
              <a:ea typeface="Trebuchet MS"/>
              <a:cs typeface="Trebuchet MS"/>
              <a:sym typeface="Trebuchet MS"/>
            </a:endParaRPr>
          </a:p>
          <a:p>
            <a:pPr indent="0" lvl="0" marL="0" rtl="0" algn="l">
              <a:spcBef>
                <a:spcPts val="0"/>
              </a:spcBef>
              <a:spcAft>
                <a:spcPts val="0"/>
              </a:spcAft>
              <a:buNone/>
            </a:pPr>
            <a:r>
              <a:rPr lang="en">
                <a:latin typeface="Trebuchet MS"/>
                <a:ea typeface="Trebuchet MS"/>
                <a:cs typeface="Trebuchet MS"/>
                <a:sym typeface="Trebuchet MS"/>
              </a:rPr>
              <a:t>UNDERSTANDING SENTIMENTAL ANALYSIS</a:t>
            </a:r>
            <a:endParaRPr>
              <a:latin typeface="Trebuchet MS"/>
              <a:ea typeface="Trebuchet MS"/>
              <a:cs typeface="Trebuchet MS"/>
              <a:sym typeface="Trebuchet MS"/>
            </a:endParaRPr>
          </a:p>
          <a:p>
            <a:pPr indent="0" lvl="0" marL="0" rtl="0" algn="l">
              <a:spcBef>
                <a:spcPts val="0"/>
              </a:spcBef>
              <a:spcAft>
                <a:spcPts val="0"/>
              </a:spcAft>
              <a:buNone/>
            </a:pPr>
            <a:r>
              <a:t/>
            </a:r>
            <a:endParaRPr>
              <a:latin typeface="Trebuchet MS"/>
              <a:ea typeface="Trebuchet MS"/>
              <a:cs typeface="Trebuchet MS"/>
              <a:sym typeface="Trebuchet MS"/>
            </a:endParaRPr>
          </a:p>
          <a:p>
            <a:pPr indent="0" lvl="0" marL="0" rtl="0" algn="l">
              <a:spcBef>
                <a:spcPts val="0"/>
              </a:spcBef>
              <a:spcAft>
                <a:spcPts val="0"/>
              </a:spcAft>
              <a:buNone/>
            </a:pPr>
            <a:r>
              <a:rPr lang="en">
                <a:latin typeface="Trebuchet MS"/>
                <a:ea typeface="Trebuchet MS"/>
                <a:cs typeface="Trebuchet MS"/>
                <a:sym typeface="Trebuchet MS"/>
              </a:rPr>
              <a:t>BACKGROUND AND DATA COLLECTION</a:t>
            </a:r>
            <a:endParaRPr>
              <a:latin typeface="Trebuchet MS"/>
              <a:ea typeface="Trebuchet MS"/>
              <a:cs typeface="Trebuchet MS"/>
              <a:sym typeface="Trebuchet MS"/>
            </a:endParaRPr>
          </a:p>
          <a:p>
            <a:pPr indent="0" lvl="0" marL="0" rtl="0" algn="l">
              <a:spcBef>
                <a:spcPts val="0"/>
              </a:spcBef>
              <a:spcAft>
                <a:spcPts val="0"/>
              </a:spcAft>
              <a:buNone/>
            </a:pPr>
            <a:r>
              <a:t/>
            </a:r>
            <a:endParaRPr>
              <a:latin typeface="Trebuchet MS"/>
              <a:ea typeface="Trebuchet MS"/>
              <a:cs typeface="Trebuchet MS"/>
              <a:sym typeface="Trebuchet MS"/>
            </a:endParaRPr>
          </a:p>
          <a:p>
            <a:pPr indent="0" lvl="0" marL="0" rtl="0" algn="l">
              <a:spcBef>
                <a:spcPts val="0"/>
              </a:spcBef>
              <a:spcAft>
                <a:spcPts val="0"/>
              </a:spcAft>
              <a:buNone/>
            </a:pPr>
            <a:r>
              <a:rPr lang="en">
                <a:latin typeface="Trebuchet MS"/>
                <a:ea typeface="Trebuchet MS"/>
                <a:cs typeface="Trebuchet MS"/>
                <a:sym typeface="Trebuchet MS"/>
              </a:rPr>
              <a:t>METHODOLOGY</a:t>
            </a:r>
            <a:endParaRPr>
              <a:latin typeface="Trebuchet MS"/>
              <a:ea typeface="Trebuchet MS"/>
              <a:cs typeface="Trebuchet MS"/>
              <a:sym typeface="Trebuchet MS"/>
            </a:endParaRPr>
          </a:p>
          <a:p>
            <a:pPr indent="0" lvl="0" marL="0" rtl="0" algn="l">
              <a:spcBef>
                <a:spcPts val="0"/>
              </a:spcBef>
              <a:spcAft>
                <a:spcPts val="0"/>
              </a:spcAft>
              <a:buNone/>
            </a:pPr>
            <a:r>
              <a:t/>
            </a:r>
            <a:endParaRPr>
              <a:latin typeface="Trebuchet MS"/>
              <a:ea typeface="Trebuchet MS"/>
              <a:cs typeface="Trebuchet MS"/>
              <a:sym typeface="Trebuchet MS"/>
            </a:endParaRPr>
          </a:p>
          <a:p>
            <a:pPr indent="0" lvl="0" marL="0" rtl="0" algn="l">
              <a:spcBef>
                <a:spcPts val="0"/>
              </a:spcBef>
              <a:spcAft>
                <a:spcPts val="0"/>
              </a:spcAft>
              <a:buNone/>
            </a:pPr>
            <a:r>
              <a:rPr lang="en">
                <a:latin typeface="Trebuchet MS"/>
                <a:ea typeface="Trebuchet MS"/>
                <a:cs typeface="Trebuchet MS"/>
                <a:sym typeface="Trebuchet MS"/>
              </a:rPr>
              <a:t>IMPLEMENTATION</a:t>
            </a:r>
            <a:endParaRPr>
              <a:latin typeface="Trebuchet MS"/>
              <a:ea typeface="Trebuchet MS"/>
              <a:cs typeface="Trebuchet MS"/>
              <a:sym typeface="Trebuchet MS"/>
            </a:endParaRPr>
          </a:p>
          <a:p>
            <a:pPr indent="0" lvl="0" marL="0" rtl="0" algn="l">
              <a:spcBef>
                <a:spcPts val="0"/>
              </a:spcBef>
              <a:spcAft>
                <a:spcPts val="0"/>
              </a:spcAft>
              <a:buNone/>
            </a:pPr>
            <a:r>
              <a:t/>
            </a:r>
            <a:endParaRPr>
              <a:latin typeface="Trebuchet MS"/>
              <a:ea typeface="Trebuchet MS"/>
              <a:cs typeface="Trebuchet MS"/>
              <a:sym typeface="Trebuchet MS"/>
            </a:endParaRPr>
          </a:p>
          <a:p>
            <a:pPr indent="0" lvl="0" marL="0" rtl="0" algn="l">
              <a:spcBef>
                <a:spcPts val="0"/>
              </a:spcBef>
              <a:spcAft>
                <a:spcPts val="0"/>
              </a:spcAft>
              <a:buNone/>
            </a:pPr>
            <a:r>
              <a:rPr lang="en">
                <a:latin typeface="Trebuchet MS"/>
                <a:ea typeface="Trebuchet MS"/>
                <a:cs typeface="Trebuchet MS"/>
                <a:sym typeface="Trebuchet MS"/>
              </a:rPr>
              <a:t>RESULTS AND EVALUATION</a:t>
            </a:r>
            <a:endParaRPr>
              <a:latin typeface="Trebuchet MS"/>
              <a:ea typeface="Trebuchet MS"/>
              <a:cs typeface="Trebuchet MS"/>
              <a:sym typeface="Trebuchet MS"/>
            </a:endParaRPr>
          </a:p>
          <a:p>
            <a:pPr indent="0" lvl="0" marL="0" rtl="0" algn="l">
              <a:spcBef>
                <a:spcPts val="0"/>
              </a:spcBef>
              <a:spcAft>
                <a:spcPts val="0"/>
              </a:spcAft>
              <a:buNone/>
            </a:pPr>
            <a:r>
              <a:t/>
            </a:r>
            <a:endParaRPr>
              <a:latin typeface="Trebuchet MS"/>
              <a:ea typeface="Trebuchet MS"/>
              <a:cs typeface="Trebuchet MS"/>
              <a:sym typeface="Trebuchet MS"/>
            </a:endParaRPr>
          </a:p>
          <a:p>
            <a:pPr indent="0" lvl="0" marL="0" rtl="0" algn="l">
              <a:spcBef>
                <a:spcPts val="0"/>
              </a:spcBef>
              <a:spcAft>
                <a:spcPts val="0"/>
              </a:spcAft>
              <a:buNone/>
            </a:pPr>
            <a:r>
              <a:rPr lang="en">
                <a:latin typeface="Trebuchet MS"/>
                <a:ea typeface="Trebuchet MS"/>
                <a:cs typeface="Trebuchet MS"/>
                <a:sym typeface="Trebuchet MS"/>
              </a:rPr>
              <a:t>DEMONSTRATION</a:t>
            </a:r>
            <a:endParaRPr>
              <a:latin typeface="Trebuchet MS"/>
              <a:ea typeface="Trebuchet MS"/>
              <a:cs typeface="Trebuchet MS"/>
              <a:sym typeface="Trebuchet MS"/>
            </a:endParaRPr>
          </a:p>
          <a:p>
            <a:pPr indent="0" lvl="0" marL="0" rtl="0" algn="l">
              <a:spcBef>
                <a:spcPts val="0"/>
              </a:spcBef>
              <a:spcAft>
                <a:spcPts val="0"/>
              </a:spcAft>
              <a:buNone/>
            </a:pPr>
            <a:r>
              <a:t/>
            </a:r>
            <a:endParaRPr>
              <a:latin typeface="Trebuchet MS"/>
              <a:ea typeface="Trebuchet MS"/>
              <a:cs typeface="Trebuchet MS"/>
              <a:sym typeface="Trebuchet MS"/>
            </a:endParaRPr>
          </a:p>
          <a:p>
            <a:pPr indent="0" lvl="0" marL="0" rtl="0" algn="l">
              <a:spcBef>
                <a:spcPts val="0"/>
              </a:spcBef>
              <a:spcAft>
                <a:spcPts val="0"/>
              </a:spcAft>
              <a:buNone/>
            </a:pPr>
            <a:r>
              <a:rPr lang="en">
                <a:latin typeface="Trebuchet MS"/>
                <a:ea typeface="Trebuchet MS"/>
                <a:cs typeface="Trebuchet MS"/>
                <a:sym typeface="Trebuchet MS"/>
              </a:rPr>
              <a:t>APPLICATIONS AND FUTURE WORK</a:t>
            </a:r>
            <a:endParaRPr>
              <a:latin typeface="Trebuchet MS"/>
              <a:ea typeface="Trebuchet MS"/>
              <a:cs typeface="Trebuchet MS"/>
              <a:sym typeface="Trebuchet MS"/>
            </a:endParaRPr>
          </a:p>
          <a:p>
            <a:pPr indent="0" lvl="0" marL="0" rtl="0" algn="l">
              <a:spcBef>
                <a:spcPts val="0"/>
              </a:spcBef>
              <a:spcAft>
                <a:spcPts val="0"/>
              </a:spcAft>
              <a:buNone/>
            </a:pPr>
            <a:r>
              <a:t/>
            </a:r>
            <a:endParaRPr>
              <a:latin typeface="Trebuchet MS"/>
              <a:ea typeface="Trebuchet MS"/>
              <a:cs typeface="Trebuchet MS"/>
              <a:sym typeface="Trebuchet MS"/>
            </a:endParaRPr>
          </a:p>
          <a:p>
            <a:pPr indent="0" lvl="0" marL="0" rtl="0" algn="l">
              <a:spcBef>
                <a:spcPts val="0"/>
              </a:spcBef>
              <a:spcAft>
                <a:spcPts val="0"/>
              </a:spcAft>
              <a:buNone/>
            </a:pPr>
            <a:r>
              <a:rPr lang="en">
                <a:latin typeface="Trebuchet MS"/>
                <a:ea typeface="Trebuchet MS"/>
                <a:cs typeface="Trebuchet MS"/>
                <a:sym typeface="Trebuchet MS"/>
              </a:rPr>
              <a:t>CONCLUSION</a:t>
            </a:r>
            <a:endParaRPr>
              <a:latin typeface="Trebuchet MS"/>
              <a:ea typeface="Trebuchet MS"/>
              <a:cs typeface="Trebuchet MS"/>
              <a:sym typeface="Trebuchet M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1"/>
          <p:cNvSpPr txBox="1"/>
          <p:nvPr/>
        </p:nvSpPr>
        <p:spPr>
          <a:xfrm>
            <a:off x="0" y="-76125"/>
            <a:ext cx="6331200" cy="838800"/>
          </a:xfrm>
          <a:prstGeom prst="rect">
            <a:avLst/>
          </a:prstGeom>
          <a:noFill/>
          <a:ln>
            <a:noFill/>
          </a:ln>
        </p:spPr>
        <p:txBody>
          <a:bodyPr anchorCtr="0" anchor="t" bIns="91425" lIns="91425" spcFirstLastPara="1" rIns="91425" wrap="square" tIns="91425">
            <a:spAutoFit/>
          </a:bodyPr>
          <a:lstStyle/>
          <a:p>
            <a:pPr indent="0" lvl="0" marL="12700" rtl="0" algn="l">
              <a:spcBef>
                <a:spcPts val="0"/>
              </a:spcBef>
              <a:spcAft>
                <a:spcPts val="0"/>
              </a:spcAft>
              <a:buNone/>
            </a:pPr>
            <a:r>
              <a:rPr b="1" lang="en" sz="4250">
                <a:solidFill>
                  <a:schemeClr val="dk1"/>
                </a:solidFill>
                <a:latin typeface="Trebuchet MS"/>
                <a:ea typeface="Trebuchet MS"/>
                <a:cs typeface="Trebuchet MS"/>
                <a:sym typeface="Trebuchet MS"/>
              </a:rPr>
              <a:t>PROBLEM	STATEMENT</a:t>
            </a:r>
            <a:endParaRPr/>
          </a:p>
        </p:txBody>
      </p:sp>
      <p:sp>
        <p:nvSpPr>
          <p:cNvPr id="76" name="Google Shape;76;p11"/>
          <p:cNvSpPr txBox="1"/>
          <p:nvPr/>
        </p:nvSpPr>
        <p:spPr>
          <a:xfrm>
            <a:off x="0" y="558925"/>
            <a:ext cx="9144000" cy="437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latin typeface="Trebuchet MS"/>
                <a:ea typeface="Trebuchet MS"/>
                <a:cs typeface="Trebuchet MS"/>
                <a:sym typeface="Trebuchet MS"/>
              </a:rPr>
              <a:t>Develop a sentiment analysis model using the VADER lexicon and NLTK library to analyze the</a:t>
            </a:r>
            <a:endParaRPr sz="1600">
              <a:latin typeface="Trebuchet MS"/>
              <a:ea typeface="Trebuchet MS"/>
              <a:cs typeface="Trebuchet MS"/>
              <a:sym typeface="Trebuchet MS"/>
            </a:endParaRPr>
          </a:p>
          <a:p>
            <a:pPr indent="0" lvl="0" marL="0" rtl="0" algn="l">
              <a:spcBef>
                <a:spcPts val="0"/>
              </a:spcBef>
              <a:spcAft>
                <a:spcPts val="0"/>
              </a:spcAft>
              <a:buNone/>
            </a:pPr>
            <a:r>
              <a:rPr lang="en" sz="1600">
                <a:latin typeface="Trebuchet MS"/>
                <a:ea typeface="Trebuchet MS"/>
                <a:cs typeface="Trebuchet MS"/>
                <a:sym typeface="Trebuchet MS"/>
              </a:rPr>
              <a:t>sentiment of text data.</a:t>
            </a:r>
            <a:endParaRPr sz="1600">
              <a:latin typeface="Trebuchet MS"/>
              <a:ea typeface="Trebuchet MS"/>
              <a:cs typeface="Trebuchet MS"/>
              <a:sym typeface="Trebuchet MS"/>
            </a:endParaRPr>
          </a:p>
          <a:p>
            <a:pPr indent="0" lvl="0" marL="0" rtl="0" algn="l">
              <a:spcBef>
                <a:spcPts val="0"/>
              </a:spcBef>
              <a:spcAft>
                <a:spcPts val="0"/>
              </a:spcAft>
              <a:buNone/>
            </a:pPr>
            <a:r>
              <a:t/>
            </a:r>
            <a:endParaRPr sz="1600">
              <a:latin typeface="Trebuchet MS"/>
              <a:ea typeface="Trebuchet MS"/>
              <a:cs typeface="Trebuchet MS"/>
              <a:sym typeface="Trebuchet MS"/>
            </a:endParaRPr>
          </a:p>
          <a:p>
            <a:pPr indent="0" lvl="0" marL="0" rtl="0" algn="l">
              <a:spcBef>
                <a:spcPts val="0"/>
              </a:spcBef>
              <a:spcAft>
                <a:spcPts val="0"/>
              </a:spcAft>
              <a:buNone/>
            </a:pPr>
            <a:r>
              <a:rPr lang="en" sz="1600">
                <a:latin typeface="Trebuchet MS"/>
                <a:ea typeface="Trebuchet MS"/>
                <a:cs typeface="Trebuchet MS"/>
                <a:sym typeface="Trebuchet MS"/>
              </a:rPr>
              <a:t>The model should classify each piece of text as positive, negative, or neutral based on its sentiment</a:t>
            </a:r>
            <a:endParaRPr sz="1600">
              <a:latin typeface="Trebuchet MS"/>
              <a:ea typeface="Trebuchet MS"/>
              <a:cs typeface="Trebuchet MS"/>
              <a:sym typeface="Trebuchet MS"/>
            </a:endParaRPr>
          </a:p>
          <a:p>
            <a:pPr indent="0" lvl="0" marL="0" rtl="0" algn="l">
              <a:spcBef>
                <a:spcPts val="0"/>
              </a:spcBef>
              <a:spcAft>
                <a:spcPts val="0"/>
              </a:spcAft>
              <a:buNone/>
            </a:pPr>
            <a:r>
              <a:rPr lang="en" sz="1600">
                <a:latin typeface="Trebuchet MS"/>
                <a:ea typeface="Trebuchet MS"/>
                <a:cs typeface="Trebuchet MS"/>
                <a:sym typeface="Trebuchet MS"/>
              </a:rPr>
              <a:t>score.</a:t>
            </a:r>
            <a:endParaRPr sz="1600">
              <a:latin typeface="Trebuchet MS"/>
              <a:ea typeface="Trebuchet MS"/>
              <a:cs typeface="Trebuchet MS"/>
              <a:sym typeface="Trebuchet MS"/>
            </a:endParaRPr>
          </a:p>
          <a:p>
            <a:pPr indent="0" lvl="0" marL="0" rtl="0" algn="l">
              <a:spcBef>
                <a:spcPts val="0"/>
              </a:spcBef>
              <a:spcAft>
                <a:spcPts val="0"/>
              </a:spcAft>
              <a:buNone/>
            </a:pPr>
            <a:r>
              <a:t/>
            </a:r>
            <a:endParaRPr sz="1600">
              <a:latin typeface="Trebuchet MS"/>
              <a:ea typeface="Trebuchet MS"/>
              <a:cs typeface="Trebuchet MS"/>
              <a:sym typeface="Trebuchet MS"/>
            </a:endParaRPr>
          </a:p>
          <a:p>
            <a:pPr indent="0" lvl="0" marL="0" rtl="0" algn="l">
              <a:spcBef>
                <a:spcPts val="0"/>
              </a:spcBef>
              <a:spcAft>
                <a:spcPts val="0"/>
              </a:spcAft>
              <a:buNone/>
            </a:pPr>
            <a:r>
              <a:rPr lang="en" sz="1600">
                <a:latin typeface="Trebuchet MS"/>
                <a:ea typeface="Trebuchet MS"/>
                <a:cs typeface="Trebuchet MS"/>
                <a:sym typeface="Trebuchet MS"/>
              </a:rPr>
              <a:t>The goal is to accurately determine the sentiment expressed in various types of text data, such as</a:t>
            </a:r>
            <a:endParaRPr sz="1600">
              <a:latin typeface="Trebuchet MS"/>
              <a:ea typeface="Trebuchet MS"/>
              <a:cs typeface="Trebuchet MS"/>
              <a:sym typeface="Trebuchet MS"/>
            </a:endParaRPr>
          </a:p>
          <a:p>
            <a:pPr indent="0" lvl="0" marL="0" rtl="0" algn="l">
              <a:spcBef>
                <a:spcPts val="0"/>
              </a:spcBef>
              <a:spcAft>
                <a:spcPts val="0"/>
              </a:spcAft>
              <a:buNone/>
            </a:pPr>
            <a:r>
              <a:rPr lang="en" sz="1600">
                <a:latin typeface="Trebuchet MS"/>
                <a:ea typeface="Trebuchet MS"/>
                <a:cs typeface="Trebuchet MS"/>
                <a:sym typeface="Trebuchet MS"/>
              </a:rPr>
              <a:t>product reviews, customer feedback, social media comments, etc.</a:t>
            </a:r>
            <a:endParaRPr sz="1600">
              <a:latin typeface="Trebuchet MS"/>
              <a:ea typeface="Trebuchet MS"/>
              <a:cs typeface="Trebuchet MS"/>
              <a:sym typeface="Trebuchet MS"/>
            </a:endParaRPr>
          </a:p>
          <a:p>
            <a:pPr indent="0" lvl="0" marL="0" rtl="0" algn="l">
              <a:spcBef>
                <a:spcPts val="0"/>
              </a:spcBef>
              <a:spcAft>
                <a:spcPts val="0"/>
              </a:spcAft>
              <a:buNone/>
            </a:pPr>
            <a:r>
              <a:t/>
            </a:r>
            <a:endParaRPr sz="1600">
              <a:latin typeface="Trebuchet MS"/>
              <a:ea typeface="Trebuchet MS"/>
              <a:cs typeface="Trebuchet MS"/>
              <a:sym typeface="Trebuchet MS"/>
            </a:endParaRPr>
          </a:p>
          <a:p>
            <a:pPr indent="0" lvl="0" marL="0" rtl="0" algn="l">
              <a:spcBef>
                <a:spcPts val="0"/>
              </a:spcBef>
              <a:spcAft>
                <a:spcPts val="0"/>
              </a:spcAft>
              <a:buNone/>
            </a:pPr>
            <a:r>
              <a:rPr lang="en" sz="1600">
                <a:latin typeface="Trebuchet MS"/>
                <a:ea typeface="Trebuchet MS"/>
                <a:cs typeface="Trebuchet MS"/>
                <a:sym typeface="Trebuchet MS"/>
              </a:rPr>
              <a:t>Evaluate the performance of the sentiment analysis model in terms of accuracy and effectiveness</a:t>
            </a:r>
            <a:endParaRPr sz="1600">
              <a:latin typeface="Trebuchet MS"/>
              <a:ea typeface="Trebuchet MS"/>
              <a:cs typeface="Trebuchet MS"/>
              <a:sym typeface="Trebuchet MS"/>
            </a:endParaRPr>
          </a:p>
          <a:p>
            <a:pPr indent="0" lvl="0" marL="0" rtl="0" algn="l">
              <a:spcBef>
                <a:spcPts val="0"/>
              </a:spcBef>
              <a:spcAft>
                <a:spcPts val="0"/>
              </a:spcAft>
              <a:buNone/>
            </a:pPr>
            <a:r>
              <a:rPr lang="en" sz="1600">
                <a:latin typeface="Trebuchet MS"/>
                <a:ea typeface="Trebuchet MS"/>
                <a:cs typeface="Trebuchet MS"/>
                <a:sym typeface="Trebuchet MS"/>
              </a:rPr>
              <a:t>in capturing the sentiment of the text accurately.</a:t>
            </a:r>
            <a:endParaRPr sz="1600">
              <a:latin typeface="Trebuchet MS"/>
              <a:ea typeface="Trebuchet MS"/>
              <a:cs typeface="Trebuchet MS"/>
              <a:sym typeface="Trebuchet MS"/>
            </a:endParaRPr>
          </a:p>
          <a:p>
            <a:pPr indent="0" lvl="0" marL="0" rtl="0" algn="l">
              <a:spcBef>
                <a:spcPts val="0"/>
              </a:spcBef>
              <a:spcAft>
                <a:spcPts val="0"/>
              </a:spcAft>
              <a:buNone/>
            </a:pPr>
            <a:r>
              <a:t/>
            </a:r>
            <a:endParaRPr sz="1600">
              <a:latin typeface="Trebuchet MS"/>
              <a:ea typeface="Trebuchet MS"/>
              <a:cs typeface="Trebuchet MS"/>
              <a:sym typeface="Trebuchet MS"/>
            </a:endParaRPr>
          </a:p>
          <a:p>
            <a:pPr indent="0" lvl="0" marL="0" rtl="0" algn="l">
              <a:spcBef>
                <a:spcPts val="0"/>
              </a:spcBef>
              <a:spcAft>
                <a:spcPts val="0"/>
              </a:spcAft>
              <a:buNone/>
            </a:pPr>
            <a:r>
              <a:rPr lang="en" sz="1600">
                <a:latin typeface="Trebuchet MS"/>
                <a:ea typeface="Trebuchet MS"/>
                <a:cs typeface="Trebuchet MS"/>
                <a:sym typeface="Trebuchet MS"/>
              </a:rPr>
              <a:t>Provide insights into the sentiment expressed in the text data and its implications for</a:t>
            </a:r>
            <a:endParaRPr sz="1600">
              <a:latin typeface="Trebuchet MS"/>
              <a:ea typeface="Trebuchet MS"/>
              <a:cs typeface="Trebuchet MS"/>
              <a:sym typeface="Trebuchet MS"/>
            </a:endParaRPr>
          </a:p>
          <a:p>
            <a:pPr indent="0" lvl="0" marL="0" rtl="0" algn="l">
              <a:spcBef>
                <a:spcPts val="0"/>
              </a:spcBef>
              <a:spcAft>
                <a:spcPts val="0"/>
              </a:spcAft>
              <a:buNone/>
            </a:pPr>
            <a:r>
              <a:rPr lang="en" sz="1600">
                <a:latin typeface="Trebuchet MS"/>
                <a:ea typeface="Trebuchet MS"/>
                <a:cs typeface="Trebuchet MS"/>
                <a:sym typeface="Trebuchet MS"/>
              </a:rPr>
              <a:t>decision-making in relevant domains, such as marketing, customer service, or public opinion</a:t>
            </a:r>
            <a:endParaRPr sz="1600">
              <a:latin typeface="Trebuchet MS"/>
              <a:ea typeface="Trebuchet MS"/>
              <a:cs typeface="Trebuchet MS"/>
              <a:sym typeface="Trebuchet MS"/>
            </a:endParaRPr>
          </a:p>
          <a:p>
            <a:pPr indent="0" lvl="0" marL="0" rtl="0" algn="l">
              <a:spcBef>
                <a:spcPts val="0"/>
              </a:spcBef>
              <a:spcAft>
                <a:spcPts val="0"/>
              </a:spcAft>
              <a:buNone/>
            </a:pPr>
            <a:r>
              <a:rPr lang="en" sz="1600">
                <a:latin typeface="Trebuchet MS"/>
                <a:ea typeface="Trebuchet MS"/>
                <a:cs typeface="Trebuchet MS"/>
                <a:sym typeface="Trebuchet MS"/>
              </a:rPr>
              <a:t>analysis.</a:t>
            </a:r>
            <a:endParaRPr sz="1600">
              <a:latin typeface="Trebuchet MS"/>
              <a:ea typeface="Trebuchet MS"/>
              <a:cs typeface="Trebuchet MS"/>
              <a:sym typeface="Trebuchet M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2"/>
          <p:cNvSpPr txBox="1"/>
          <p:nvPr/>
        </p:nvSpPr>
        <p:spPr>
          <a:xfrm>
            <a:off x="0" y="0"/>
            <a:ext cx="8103600" cy="515700"/>
          </a:xfrm>
          <a:prstGeom prst="rect">
            <a:avLst/>
          </a:prstGeom>
          <a:noFill/>
          <a:ln>
            <a:noFill/>
          </a:ln>
        </p:spPr>
        <p:txBody>
          <a:bodyPr anchorCtr="0" anchor="t" bIns="91425" lIns="91425" spcFirstLastPara="1" rIns="91425" wrap="square" tIns="91425">
            <a:spAutoFit/>
          </a:bodyPr>
          <a:lstStyle/>
          <a:p>
            <a:pPr indent="0" lvl="0" marL="12700" rtl="0" algn="l">
              <a:spcBef>
                <a:spcPts val="0"/>
              </a:spcBef>
              <a:spcAft>
                <a:spcPts val="0"/>
              </a:spcAft>
              <a:buNone/>
            </a:pPr>
            <a:r>
              <a:rPr b="1" lang="en" sz="2150">
                <a:solidFill>
                  <a:schemeClr val="dk1"/>
                </a:solidFill>
                <a:latin typeface="Trebuchet MS"/>
                <a:ea typeface="Trebuchet MS"/>
                <a:cs typeface="Trebuchet MS"/>
                <a:sym typeface="Trebuchet MS"/>
              </a:rPr>
              <a:t>PROJECT	OVERVIEW</a:t>
            </a:r>
            <a:endParaRPr sz="100"/>
          </a:p>
        </p:txBody>
      </p:sp>
      <p:sp>
        <p:nvSpPr>
          <p:cNvPr id="82" name="Google Shape;82;p12"/>
          <p:cNvSpPr txBox="1"/>
          <p:nvPr/>
        </p:nvSpPr>
        <p:spPr>
          <a:xfrm>
            <a:off x="45675" y="374075"/>
            <a:ext cx="9054000" cy="463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t>Objective: The main objective of this project is to develop a sentiment analysis model capable of analyzing the </a:t>
            </a:r>
            <a:r>
              <a:rPr lang="en"/>
              <a:t>s</a:t>
            </a:r>
            <a:r>
              <a:rPr lang="en" sz="1100"/>
              <a:t>entiment expressed in text data</a:t>
            </a:r>
            <a:endParaRPr sz="1100"/>
          </a:p>
          <a:p>
            <a:pPr indent="0" lvl="0" marL="0" rtl="0" algn="l">
              <a:spcBef>
                <a:spcPts val="0"/>
              </a:spcBef>
              <a:spcAft>
                <a:spcPts val="0"/>
              </a:spcAft>
              <a:buNone/>
            </a:pPr>
            <a:r>
              <a:rPr lang="en" sz="1100"/>
              <a:t>and classifying it as positive, negative, or neutral.</a:t>
            </a:r>
            <a:endParaRPr sz="1100"/>
          </a:p>
          <a:p>
            <a:pPr indent="0" lvl="0" marL="0" rtl="0" algn="l">
              <a:spcBef>
                <a:spcPts val="0"/>
              </a:spcBef>
              <a:spcAft>
                <a:spcPts val="0"/>
              </a:spcAft>
              <a:buNone/>
            </a:pPr>
            <a:r>
              <a:t/>
            </a:r>
            <a:endParaRPr sz="1100"/>
          </a:p>
          <a:p>
            <a:pPr indent="0" lvl="0" marL="0" rtl="0" algn="l">
              <a:spcBef>
                <a:spcPts val="0"/>
              </a:spcBef>
              <a:spcAft>
                <a:spcPts val="0"/>
              </a:spcAft>
              <a:buNone/>
            </a:pPr>
            <a:r>
              <a:rPr lang="en" sz="1100"/>
              <a:t>Approach: The project utilizes the Natural Language Toolkit (NLTK) library and the VADER (Valence Aware Dictionary and sEntiment</a:t>
            </a:r>
            <a:endParaRPr sz="1100"/>
          </a:p>
          <a:p>
            <a:pPr indent="0" lvl="0" marL="0" rtl="0" algn="l">
              <a:spcBef>
                <a:spcPts val="0"/>
              </a:spcBef>
              <a:spcAft>
                <a:spcPts val="0"/>
              </a:spcAft>
              <a:buNone/>
            </a:pPr>
            <a:r>
              <a:rPr lang="en" sz="1100"/>
              <a:t>Reasoner) lexicon for sentiment analysis. NLTK provides tools for natural language processing, while VADER is specifically designed for</a:t>
            </a:r>
            <a:endParaRPr sz="1100"/>
          </a:p>
          <a:p>
            <a:pPr indent="0" lvl="0" marL="0" rtl="0" algn="l">
              <a:spcBef>
                <a:spcPts val="0"/>
              </a:spcBef>
              <a:spcAft>
                <a:spcPts val="0"/>
              </a:spcAft>
              <a:buNone/>
            </a:pPr>
            <a:r>
              <a:rPr lang="en" sz="1100"/>
              <a:t>sentiment analysis.</a:t>
            </a:r>
            <a:endParaRPr sz="1100"/>
          </a:p>
          <a:p>
            <a:pPr indent="0" lvl="0" marL="0" rtl="0" algn="l">
              <a:spcBef>
                <a:spcPts val="0"/>
              </a:spcBef>
              <a:spcAft>
                <a:spcPts val="0"/>
              </a:spcAft>
              <a:buNone/>
            </a:pPr>
            <a:r>
              <a:t/>
            </a:r>
            <a:endParaRPr sz="1100"/>
          </a:p>
          <a:p>
            <a:pPr indent="0" lvl="0" marL="0" rtl="0" algn="l">
              <a:spcBef>
                <a:spcPts val="0"/>
              </a:spcBef>
              <a:spcAft>
                <a:spcPts val="0"/>
              </a:spcAft>
              <a:buNone/>
            </a:pPr>
            <a:r>
              <a:rPr lang="en" sz="1100"/>
              <a:t>Methodology:</a:t>
            </a:r>
            <a:endParaRPr sz="1100"/>
          </a:p>
          <a:p>
            <a:pPr indent="0" lvl="0" marL="0" rtl="0" algn="l">
              <a:spcBef>
                <a:spcPts val="0"/>
              </a:spcBef>
              <a:spcAft>
                <a:spcPts val="0"/>
              </a:spcAft>
              <a:buNone/>
            </a:pPr>
            <a:r>
              <a:t/>
            </a:r>
            <a:endParaRPr sz="1100"/>
          </a:p>
          <a:p>
            <a:pPr indent="0" lvl="0" marL="0" rtl="0" algn="l">
              <a:spcBef>
                <a:spcPts val="0"/>
              </a:spcBef>
              <a:spcAft>
                <a:spcPts val="0"/>
              </a:spcAft>
              <a:buNone/>
            </a:pPr>
            <a:r>
              <a:rPr lang="en" sz="1100"/>
              <a:t>Data Collection:</a:t>
            </a:r>
            <a:endParaRPr sz="1100"/>
          </a:p>
          <a:p>
            <a:pPr indent="0" lvl="0" marL="0" rtl="0" algn="l">
              <a:spcBef>
                <a:spcPts val="0"/>
              </a:spcBef>
              <a:spcAft>
                <a:spcPts val="0"/>
              </a:spcAft>
              <a:buNone/>
            </a:pPr>
            <a:r>
              <a:t/>
            </a:r>
            <a:endParaRPr sz="1100"/>
          </a:p>
          <a:p>
            <a:pPr indent="0" lvl="0" marL="0" rtl="0" algn="l">
              <a:spcBef>
                <a:spcPts val="0"/>
              </a:spcBef>
              <a:spcAft>
                <a:spcPts val="0"/>
              </a:spcAft>
              <a:buNone/>
            </a:pPr>
            <a:r>
              <a:rPr lang="en" sz="1100"/>
              <a:t>Collect text data from various sources such as product reviews, customer feedback, social media comments, etc.</a:t>
            </a:r>
            <a:endParaRPr sz="1100"/>
          </a:p>
          <a:p>
            <a:pPr indent="0" lvl="0" marL="0" rtl="0" algn="l">
              <a:spcBef>
                <a:spcPts val="0"/>
              </a:spcBef>
              <a:spcAft>
                <a:spcPts val="0"/>
              </a:spcAft>
              <a:buNone/>
            </a:pPr>
            <a:r>
              <a:t/>
            </a:r>
            <a:endParaRPr sz="1100"/>
          </a:p>
          <a:p>
            <a:pPr indent="0" lvl="0" marL="0" rtl="0" algn="l">
              <a:spcBef>
                <a:spcPts val="0"/>
              </a:spcBef>
              <a:spcAft>
                <a:spcPts val="0"/>
              </a:spcAft>
              <a:buNone/>
            </a:pPr>
            <a:r>
              <a:rPr lang="en" sz="1100"/>
              <a:t>Data Preprocessing:</a:t>
            </a:r>
            <a:endParaRPr sz="1100"/>
          </a:p>
          <a:p>
            <a:pPr indent="0" lvl="0" marL="0" rtl="0" algn="l">
              <a:spcBef>
                <a:spcPts val="0"/>
              </a:spcBef>
              <a:spcAft>
                <a:spcPts val="0"/>
              </a:spcAft>
              <a:buNone/>
            </a:pPr>
            <a:r>
              <a:t/>
            </a:r>
            <a:endParaRPr sz="1100"/>
          </a:p>
          <a:p>
            <a:pPr indent="0" lvl="0" marL="0" rtl="0" algn="l">
              <a:spcBef>
                <a:spcPts val="0"/>
              </a:spcBef>
              <a:spcAft>
                <a:spcPts val="0"/>
              </a:spcAft>
              <a:buNone/>
            </a:pPr>
            <a:r>
              <a:rPr lang="en" sz="1100"/>
              <a:t>Clean and preprocess the text data to remove noise, punctuation, and special characters.</a:t>
            </a:r>
            <a:endParaRPr sz="1100"/>
          </a:p>
          <a:p>
            <a:pPr indent="0" lvl="0" marL="0" rtl="0" algn="l">
              <a:spcBef>
                <a:spcPts val="0"/>
              </a:spcBef>
              <a:spcAft>
                <a:spcPts val="0"/>
              </a:spcAft>
              <a:buNone/>
            </a:pPr>
            <a:r>
              <a:t/>
            </a:r>
            <a:endParaRPr sz="1100"/>
          </a:p>
          <a:p>
            <a:pPr indent="0" lvl="0" marL="0" rtl="0" algn="l">
              <a:spcBef>
                <a:spcPts val="0"/>
              </a:spcBef>
              <a:spcAft>
                <a:spcPts val="0"/>
              </a:spcAft>
              <a:buNone/>
            </a:pPr>
            <a:r>
              <a:rPr lang="en" sz="1100"/>
              <a:t>Tokenize the text data into individual words or phrases.</a:t>
            </a:r>
            <a:endParaRPr sz="1100"/>
          </a:p>
          <a:p>
            <a:pPr indent="0" lvl="0" marL="0" rtl="0" algn="l">
              <a:spcBef>
                <a:spcPts val="0"/>
              </a:spcBef>
              <a:spcAft>
                <a:spcPts val="0"/>
              </a:spcAft>
              <a:buNone/>
            </a:pPr>
            <a:r>
              <a:t/>
            </a:r>
            <a:endParaRPr sz="1100"/>
          </a:p>
          <a:p>
            <a:pPr indent="0" lvl="0" marL="0" rtl="0" algn="l">
              <a:spcBef>
                <a:spcPts val="0"/>
              </a:spcBef>
              <a:spcAft>
                <a:spcPts val="0"/>
              </a:spcAft>
              <a:buNone/>
            </a:pPr>
            <a:r>
              <a:rPr lang="en" sz="1100"/>
              <a:t>Sentiment Analysis:</a:t>
            </a:r>
            <a:endParaRPr sz="1100"/>
          </a:p>
          <a:p>
            <a:pPr indent="0" lvl="0" marL="0" rtl="0" algn="l">
              <a:spcBef>
                <a:spcPts val="0"/>
              </a:spcBef>
              <a:spcAft>
                <a:spcPts val="0"/>
              </a:spcAft>
              <a:buNone/>
            </a:pPr>
            <a:r>
              <a:t/>
            </a:r>
            <a:endParaRPr sz="1100"/>
          </a:p>
          <a:p>
            <a:pPr indent="0" lvl="0" marL="0" rtl="0" algn="l">
              <a:spcBef>
                <a:spcPts val="0"/>
              </a:spcBef>
              <a:spcAft>
                <a:spcPts val="0"/>
              </a:spcAft>
              <a:buNone/>
            </a:pPr>
            <a:r>
              <a:rPr lang="en" sz="1100"/>
              <a:t>Utilize the VADER sentiment analyzer to calculate sentiment scores for each piece of text.</a:t>
            </a:r>
            <a:endParaRPr sz="1100"/>
          </a:p>
          <a:p>
            <a:pPr indent="0" lvl="0" marL="0" rtl="0" algn="l">
              <a:spcBef>
                <a:spcPts val="0"/>
              </a:spcBef>
              <a:spcAft>
                <a:spcPts val="0"/>
              </a:spcAft>
              <a:buNone/>
            </a:pPr>
            <a:r>
              <a:t/>
            </a:r>
            <a:endParaRPr sz="1100"/>
          </a:p>
          <a:p>
            <a:pPr indent="0" lvl="0" marL="0" rtl="0" algn="l">
              <a:spcBef>
                <a:spcPts val="0"/>
              </a:spcBef>
              <a:spcAft>
                <a:spcPts val="0"/>
              </a:spcAft>
              <a:buNone/>
            </a:pPr>
            <a:r>
              <a:rPr lang="en" sz="1100"/>
              <a:t>The sentiment scores include positive, negative, neutral, and compound scores.</a:t>
            </a:r>
            <a:endParaRPr sz="1100"/>
          </a:p>
          <a:p>
            <a:pPr indent="0" lvl="0" marL="0" rtl="0" algn="l">
              <a:spcBef>
                <a:spcPts val="0"/>
              </a:spcBef>
              <a:spcAft>
                <a:spcPts val="0"/>
              </a:spcAft>
              <a:buNone/>
            </a:pPr>
            <a:r>
              <a:t/>
            </a:r>
            <a:endParaRPr sz="1100"/>
          </a:p>
          <a:p>
            <a:pPr indent="0" lvl="0" marL="0" rtl="0" algn="l">
              <a:spcBef>
                <a:spcPts val="0"/>
              </a:spcBef>
              <a:spcAft>
                <a:spcPts val="0"/>
              </a:spcAft>
              <a:buNone/>
            </a:pPr>
            <a:r>
              <a:t/>
            </a:r>
            <a:endParaRPr sz="11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3"/>
          <p:cNvSpPr txBox="1"/>
          <p:nvPr/>
        </p:nvSpPr>
        <p:spPr>
          <a:xfrm>
            <a:off x="154425" y="293600"/>
            <a:ext cx="8862600" cy="3786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600">
                <a:latin typeface="Trebuchet MS"/>
                <a:ea typeface="Trebuchet MS"/>
                <a:cs typeface="Trebuchet MS"/>
                <a:sym typeface="Trebuchet MS"/>
              </a:rPr>
              <a:t>END USERS OF THE ABOVE PROJECT:</a:t>
            </a:r>
            <a:endParaRPr sz="2600">
              <a:latin typeface="Trebuchet MS"/>
              <a:ea typeface="Trebuchet MS"/>
              <a:cs typeface="Trebuchet MS"/>
              <a:sym typeface="Trebuchet MS"/>
            </a:endParaRPr>
          </a:p>
          <a:p>
            <a:pPr indent="0" lvl="0" marL="0" rtl="0" algn="l">
              <a:spcBef>
                <a:spcPts val="0"/>
              </a:spcBef>
              <a:spcAft>
                <a:spcPts val="0"/>
              </a:spcAft>
              <a:buNone/>
            </a:pPr>
            <a:r>
              <a:t/>
            </a:r>
            <a:endParaRPr sz="2600">
              <a:latin typeface="Trebuchet MS"/>
              <a:ea typeface="Trebuchet MS"/>
              <a:cs typeface="Trebuchet MS"/>
              <a:sym typeface="Trebuchet MS"/>
            </a:endParaRPr>
          </a:p>
          <a:p>
            <a:pPr indent="0" lvl="0" marL="0" rtl="0" algn="l">
              <a:spcBef>
                <a:spcPts val="0"/>
              </a:spcBef>
              <a:spcAft>
                <a:spcPts val="0"/>
              </a:spcAft>
              <a:buNone/>
            </a:pPr>
            <a:r>
              <a:rPr lang="en">
                <a:latin typeface="Trebuchet MS"/>
                <a:ea typeface="Trebuchet MS"/>
                <a:cs typeface="Trebuchet MS"/>
                <a:sym typeface="Trebuchet MS"/>
              </a:rPr>
              <a:t>Businesses and Corporations</a:t>
            </a:r>
            <a:endParaRPr>
              <a:latin typeface="Trebuchet MS"/>
              <a:ea typeface="Trebuchet MS"/>
              <a:cs typeface="Trebuchet MS"/>
              <a:sym typeface="Trebuchet MS"/>
            </a:endParaRPr>
          </a:p>
          <a:p>
            <a:pPr indent="0" lvl="0" marL="0" rtl="0" algn="l">
              <a:spcBef>
                <a:spcPts val="0"/>
              </a:spcBef>
              <a:spcAft>
                <a:spcPts val="0"/>
              </a:spcAft>
              <a:buNone/>
            </a:pPr>
            <a:r>
              <a:t/>
            </a:r>
            <a:endParaRPr>
              <a:latin typeface="Trebuchet MS"/>
              <a:ea typeface="Trebuchet MS"/>
              <a:cs typeface="Trebuchet MS"/>
              <a:sym typeface="Trebuchet MS"/>
            </a:endParaRPr>
          </a:p>
          <a:p>
            <a:pPr indent="0" lvl="0" marL="0" rtl="0" algn="l">
              <a:spcBef>
                <a:spcPts val="0"/>
              </a:spcBef>
              <a:spcAft>
                <a:spcPts val="0"/>
              </a:spcAft>
              <a:buNone/>
            </a:pPr>
            <a:r>
              <a:rPr lang="en">
                <a:latin typeface="Trebuchet MS"/>
                <a:ea typeface="Trebuchet MS"/>
                <a:cs typeface="Trebuchet MS"/>
                <a:sym typeface="Trebuchet MS"/>
              </a:rPr>
              <a:t>Social Media Platforms</a:t>
            </a:r>
            <a:endParaRPr>
              <a:latin typeface="Trebuchet MS"/>
              <a:ea typeface="Trebuchet MS"/>
              <a:cs typeface="Trebuchet MS"/>
              <a:sym typeface="Trebuchet MS"/>
            </a:endParaRPr>
          </a:p>
          <a:p>
            <a:pPr indent="0" lvl="0" marL="0" rtl="0" algn="l">
              <a:spcBef>
                <a:spcPts val="0"/>
              </a:spcBef>
              <a:spcAft>
                <a:spcPts val="0"/>
              </a:spcAft>
              <a:buNone/>
            </a:pPr>
            <a:r>
              <a:t/>
            </a:r>
            <a:endParaRPr>
              <a:latin typeface="Trebuchet MS"/>
              <a:ea typeface="Trebuchet MS"/>
              <a:cs typeface="Trebuchet MS"/>
              <a:sym typeface="Trebuchet MS"/>
            </a:endParaRPr>
          </a:p>
          <a:p>
            <a:pPr indent="0" lvl="0" marL="0" rtl="0" algn="l">
              <a:spcBef>
                <a:spcPts val="0"/>
              </a:spcBef>
              <a:spcAft>
                <a:spcPts val="0"/>
              </a:spcAft>
              <a:buNone/>
            </a:pPr>
            <a:r>
              <a:rPr lang="en">
                <a:latin typeface="Trebuchet MS"/>
                <a:ea typeface="Trebuchet MS"/>
                <a:cs typeface="Trebuchet MS"/>
                <a:sym typeface="Trebuchet MS"/>
              </a:rPr>
              <a:t>Market Research Firms</a:t>
            </a:r>
            <a:endParaRPr>
              <a:latin typeface="Trebuchet MS"/>
              <a:ea typeface="Trebuchet MS"/>
              <a:cs typeface="Trebuchet MS"/>
              <a:sym typeface="Trebuchet MS"/>
            </a:endParaRPr>
          </a:p>
          <a:p>
            <a:pPr indent="0" lvl="0" marL="0" rtl="0" algn="l">
              <a:spcBef>
                <a:spcPts val="0"/>
              </a:spcBef>
              <a:spcAft>
                <a:spcPts val="0"/>
              </a:spcAft>
              <a:buNone/>
            </a:pPr>
            <a:r>
              <a:t/>
            </a:r>
            <a:endParaRPr>
              <a:latin typeface="Trebuchet MS"/>
              <a:ea typeface="Trebuchet MS"/>
              <a:cs typeface="Trebuchet MS"/>
              <a:sym typeface="Trebuchet MS"/>
            </a:endParaRPr>
          </a:p>
          <a:p>
            <a:pPr indent="0" lvl="0" marL="0" rtl="0" algn="l">
              <a:spcBef>
                <a:spcPts val="0"/>
              </a:spcBef>
              <a:spcAft>
                <a:spcPts val="0"/>
              </a:spcAft>
              <a:buNone/>
            </a:pPr>
            <a:r>
              <a:rPr lang="en">
                <a:latin typeface="Trebuchet MS"/>
                <a:ea typeface="Trebuchet MS"/>
                <a:cs typeface="Trebuchet MS"/>
                <a:sym typeface="Trebuchet MS"/>
              </a:rPr>
              <a:t>Government and Public Sector</a:t>
            </a:r>
            <a:endParaRPr>
              <a:latin typeface="Trebuchet MS"/>
              <a:ea typeface="Trebuchet MS"/>
              <a:cs typeface="Trebuchet MS"/>
              <a:sym typeface="Trebuchet MS"/>
            </a:endParaRPr>
          </a:p>
          <a:p>
            <a:pPr indent="0" lvl="0" marL="0" rtl="0" algn="l">
              <a:spcBef>
                <a:spcPts val="0"/>
              </a:spcBef>
              <a:spcAft>
                <a:spcPts val="0"/>
              </a:spcAft>
              <a:buNone/>
            </a:pPr>
            <a:r>
              <a:t/>
            </a:r>
            <a:endParaRPr>
              <a:latin typeface="Trebuchet MS"/>
              <a:ea typeface="Trebuchet MS"/>
              <a:cs typeface="Trebuchet MS"/>
              <a:sym typeface="Trebuchet MS"/>
            </a:endParaRPr>
          </a:p>
          <a:p>
            <a:pPr indent="0" lvl="0" marL="0" rtl="0" algn="l">
              <a:spcBef>
                <a:spcPts val="0"/>
              </a:spcBef>
              <a:spcAft>
                <a:spcPts val="0"/>
              </a:spcAft>
              <a:buNone/>
            </a:pPr>
            <a:r>
              <a:rPr lang="en">
                <a:latin typeface="Trebuchet MS"/>
                <a:ea typeface="Trebuchet MS"/>
                <a:cs typeface="Trebuchet MS"/>
                <a:sym typeface="Trebuchet MS"/>
              </a:rPr>
              <a:t>Healthcare Industry</a:t>
            </a:r>
            <a:endParaRPr>
              <a:latin typeface="Trebuchet MS"/>
              <a:ea typeface="Trebuchet MS"/>
              <a:cs typeface="Trebuchet MS"/>
              <a:sym typeface="Trebuchet MS"/>
            </a:endParaRPr>
          </a:p>
          <a:p>
            <a:pPr indent="0" lvl="0" marL="0" rtl="0" algn="l">
              <a:spcBef>
                <a:spcPts val="0"/>
              </a:spcBef>
              <a:spcAft>
                <a:spcPts val="0"/>
              </a:spcAft>
              <a:buNone/>
            </a:pPr>
            <a:r>
              <a:t/>
            </a:r>
            <a:endParaRPr>
              <a:latin typeface="Trebuchet MS"/>
              <a:ea typeface="Trebuchet MS"/>
              <a:cs typeface="Trebuchet MS"/>
              <a:sym typeface="Trebuchet MS"/>
            </a:endParaRPr>
          </a:p>
          <a:p>
            <a:pPr indent="0" lvl="0" marL="0" rtl="0" algn="l">
              <a:spcBef>
                <a:spcPts val="0"/>
              </a:spcBef>
              <a:spcAft>
                <a:spcPts val="0"/>
              </a:spcAft>
              <a:buNone/>
            </a:pPr>
            <a:r>
              <a:rPr lang="en">
                <a:latin typeface="Trebuchet MS"/>
                <a:ea typeface="Trebuchet MS"/>
                <a:cs typeface="Trebuchet MS"/>
                <a:sym typeface="Trebuchet MS"/>
              </a:rPr>
              <a:t>Academic Researchers</a:t>
            </a:r>
            <a:endParaRPr>
              <a:latin typeface="Trebuchet MS"/>
              <a:ea typeface="Trebuchet MS"/>
              <a:cs typeface="Trebuchet MS"/>
              <a:sym typeface="Trebuchet MS"/>
            </a:endParaRPr>
          </a:p>
          <a:p>
            <a:pPr indent="0" lvl="0" marL="0" rtl="0" algn="l">
              <a:spcBef>
                <a:spcPts val="0"/>
              </a:spcBef>
              <a:spcAft>
                <a:spcPts val="0"/>
              </a:spcAft>
              <a:buNone/>
            </a:pPr>
            <a:r>
              <a:t/>
            </a:r>
            <a:endParaRPr>
              <a:latin typeface="Trebuchet MS"/>
              <a:ea typeface="Trebuchet MS"/>
              <a:cs typeface="Trebuchet MS"/>
              <a:sym typeface="Trebuchet MS"/>
            </a:endParaRPr>
          </a:p>
          <a:p>
            <a:pPr indent="0" lvl="0" marL="0" rtl="0" algn="l">
              <a:spcBef>
                <a:spcPts val="0"/>
              </a:spcBef>
              <a:spcAft>
                <a:spcPts val="0"/>
              </a:spcAft>
              <a:buNone/>
            </a:pPr>
            <a:r>
              <a:rPr lang="en">
                <a:latin typeface="Trebuchet MS"/>
                <a:ea typeface="Trebuchet MS"/>
                <a:cs typeface="Trebuchet MS"/>
                <a:sym typeface="Trebuchet MS"/>
              </a:rPr>
              <a:t>Media and Journalism</a:t>
            </a:r>
            <a:endParaRPr>
              <a:latin typeface="Trebuchet MS"/>
              <a:ea typeface="Trebuchet MS"/>
              <a:cs typeface="Trebuchet MS"/>
              <a:sym typeface="Trebuchet M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nvSpPr>
        <p:spPr>
          <a:xfrm>
            <a:off x="0" y="0"/>
            <a:ext cx="91440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100">
                <a:latin typeface="Trebuchet MS"/>
                <a:ea typeface="Trebuchet MS"/>
                <a:cs typeface="Trebuchet MS"/>
                <a:sym typeface="Trebuchet MS"/>
              </a:rPr>
              <a:t>PROJECT SOLUTION AND ITS VALUE PROPOSITION</a:t>
            </a:r>
            <a:endParaRPr sz="2100">
              <a:latin typeface="Trebuchet MS"/>
              <a:ea typeface="Trebuchet MS"/>
              <a:cs typeface="Trebuchet MS"/>
              <a:sym typeface="Trebuchet MS"/>
            </a:endParaRPr>
          </a:p>
        </p:txBody>
      </p:sp>
      <p:sp>
        <p:nvSpPr>
          <p:cNvPr id="93" name="Google Shape;93;p14"/>
          <p:cNvSpPr txBox="1"/>
          <p:nvPr/>
        </p:nvSpPr>
        <p:spPr>
          <a:xfrm>
            <a:off x="0" y="445850"/>
            <a:ext cx="8668800" cy="4710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Trebuchet MS"/>
                <a:ea typeface="Trebuchet MS"/>
                <a:cs typeface="Trebuchet MS"/>
                <a:sym typeface="Trebuchet MS"/>
              </a:rPr>
              <a:t>Solution Overview:</a:t>
            </a:r>
            <a:endParaRPr>
              <a:latin typeface="Trebuchet MS"/>
              <a:ea typeface="Trebuchet MS"/>
              <a:cs typeface="Trebuchet MS"/>
              <a:sym typeface="Trebuchet MS"/>
            </a:endParaRPr>
          </a:p>
          <a:p>
            <a:pPr indent="0" lvl="0" marL="0" rtl="0" algn="l">
              <a:spcBef>
                <a:spcPts val="0"/>
              </a:spcBef>
              <a:spcAft>
                <a:spcPts val="0"/>
              </a:spcAft>
              <a:buNone/>
            </a:pPr>
            <a:r>
              <a:t/>
            </a:r>
            <a:endParaRPr>
              <a:latin typeface="Trebuchet MS"/>
              <a:ea typeface="Trebuchet MS"/>
              <a:cs typeface="Trebuchet MS"/>
              <a:sym typeface="Trebuchet MS"/>
            </a:endParaRPr>
          </a:p>
          <a:p>
            <a:pPr indent="0" lvl="0" marL="0" rtl="0" algn="l">
              <a:spcBef>
                <a:spcPts val="0"/>
              </a:spcBef>
              <a:spcAft>
                <a:spcPts val="0"/>
              </a:spcAft>
              <a:buNone/>
            </a:pPr>
            <a:r>
              <a:rPr lang="en">
                <a:latin typeface="Trebuchet MS"/>
                <a:ea typeface="Trebuchet MS"/>
                <a:cs typeface="Trebuchet MS"/>
                <a:sym typeface="Trebuchet MS"/>
              </a:rPr>
              <a:t>Data Collection and Preprocessing</a:t>
            </a:r>
            <a:endParaRPr>
              <a:latin typeface="Trebuchet MS"/>
              <a:ea typeface="Trebuchet MS"/>
              <a:cs typeface="Trebuchet MS"/>
              <a:sym typeface="Trebuchet MS"/>
            </a:endParaRPr>
          </a:p>
          <a:p>
            <a:pPr indent="0" lvl="0" marL="0" rtl="0" algn="l">
              <a:spcBef>
                <a:spcPts val="0"/>
              </a:spcBef>
              <a:spcAft>
                <a:spcPts val="0"/>
              </a:spcAft>
              <a:buNone/>
            </a:pPr>
            <a:r>
              <a:t/>
            </a:r>
            <a:endParaRPr>
              <a:latin typeface="Trebuchet MS"/>
              <a:ea typeface="Trebuchet MS"/>
              <a:cs typeface="Trebuchet MS"/>
              <a:sym typeface="Trebuchet MS"/>
            </a:endParaRPr>
          </a:p>
          <a:p>
            <a:pPr indent="0" lvl="0" marL="0" rtl="0" algn="l">
              <a:spcBef>
                <a:spcPts val="0"/>
              </a:spcBef>
              <a:spcAft>
                <a:spcPts val="0"/>
              </a:spcAft>
              <a:buNone/>
            </a:pPr>
            <a:r>
              <a:rPr lang="en">
                <a:latin typeface="Trebuchet MS"/>
                <a:ea typeface="Trebuchet MS"/>
                <a:cs typeface="Trebuchet MS"/>
                <a:sym typeface="Trebuchet MS"/>
              </a:rPr>
              <a:t>Sentiment Analysis</a:t>
            </a:r>
            <a:endParaRPr>
              <a:latin typeface="Trebuchet MS"/>
              <a:ea typeface="Trebuchet MS"/>
              <a:cs typeface="Trebuchet MS"/>
              <a:sym typeface="Trebuchet MS"/>
            </a:endParaRPr>
          </a:p>
          <a:p>
            <a:pPr indent="0" lvl="0" marL="0" rtl="0" algn="l">
              <a:spcBef>
                <a:spcPts val="0"/>
              </a:spcBef>
              <a:spcAft>
                <a:spcPts val="0"/>
              </a:spcAft>
              <a:buNone/>
            </a:pPr>
            <a:r>
              <a:t/>
            </a:r>
            <a:endParaRPr>
              <a:latin typeface="Trebuchet MS"/>
              <a:ea typeface="Trebuchet MS"/>
              <a:cs typeface="Trebuchet MS"/>
              <a:sym typeface="Trebuchet MS"/>
            </a:endParaRPr>
          </a:p>
          <a:p>
            <a:pPr indent="0" lvl="0" marL="0" rtl="0" algn="l">
              <a:spcBef>
                <a:spcPts val="0"/>
              </a:spcBef>
              <a:spcAft>
                <a:spcPts val="0"/>
              </a:spcAft>
              <a:buNone/>
            </a:pPr>
            <a:r>
              <a:rPr lang="en">
                <a:latin typeface="Trebuchet MS"/>
                <a:ea typeface="Trebuchet MS"/>
                <a:cs typeface="Trebuchet MS"/>
                <a:sym typeface="Trebuchet MS"/>
              </a:rPr>
              <a:t>Classification</a:t>
            </a:r>
            <a:endParaRPr>
              <a:latin typeface="Trebuchet MS"/>
              <a:ea typeface="Trebuchet MS"/>
              <a:cs typeface="Trebuchet MS"/>
              <a:sym typeface="Trebuchet MS"/>
            </a:endParaRPr>
          </a:p>
          <a:p>
            <a:pPr indent="0" lvl="0" marL="0" rtl="0" algn="l">
              <a:spcBef>
                <a:spcPts val="0"/>
              </a:spcBef>
              <a:spcAft>
                <a:spcPts val="0"/>
              </a:spcAft>
              <a:buNone/>
            </a:pPr>
            <a:r>
              <a:t/>
            </a:r>
            <a:endParaRPr>
              <a:latin typeface="Trebuchet MS"/>
              <a:ea typeface="Trebuchet MS"/>
              <a:cs typeface="Trebuchet MS"/>
              <a:sym typeface="Trebuchet MS"/>
            </a:endParaRPr>
          </a:p>
          <a:p>
            <a:pPr indent="0" lvl="0" marL="0" rtl="0" algn="l">
              <a:spcBef>
                <a:spcPts val="0"/>
              </a:spcBef>
              <a:spcAft>
                <a:spcPts val="0"/>
              </a:spcAft>
              <a:buNone/>
            </a:pPr>
            <a:r>
              <a:rPr lang="en">
                <a:latin typeface="Trebuchet MS"/>
                <a:ea typeface="Trebuchet MS"/>
                <a:cs typeface="Trebuchet MS"/>
                <a:sym typeface="Trebuchet MS"/>
              </a:rPr>
              <a:t>Evaluation</a:t>
            </a:r>
            <a:endParaRPr>
              <a:latin typeface="Trebuchet MS"/>
              <a:ea typeface="Trebuchet MS"/>
              <a:cs typeface="Trebuchet MS"/>
              <a:sym typeface="Trebuchet MS"/>
            </a:endParaRPr>
          </a:p>
          <a:p>
            <a:pPr indent="0" lvl="0" marL="0" rtl="0" algn="l">
              <a:spcBef>
                <a:spcPts val="0"/>
              </a:spcBef>
              <a:spcAft>
                <a:spcPts val="0"/>
              </a:spcAft>
              <a:buNone/>
            </a:pPr>
            <a:r>
              <a:t/>
            </a:r>
            <a:endParaRPr>
              <a:latin typeface="Trebuchet MS"/>
              <a:ea typeface="Trebuchet MS"/>
              <a:cs typeface="Trebuchet MS"/>
              <a:sym typeface="Trebuchet MS"/>
            </a:endParaRPr>
          </a:p>
          <a:p>
            <a:pPr indent="0" lvl="0" marL="0" rtl="0" algn="l">
              <a:spcBef>
                <a:spcPts val="0"/>
              </a:spcBef>
              <a:spcAft>
                <a:spcPts val="0"/>
              </a:spcAft>
              <a:buNone/>
            </a:pPr>
            <a:r>
              <a:rPr lang="en">
                <a:latin typeface="Trebuchet MS"/>
                <a:ea typeface="Trebuchet MS"/>
                <a:cs typeface="Trebuchet MS"/>
                <a:sym typeface="Trebuchet MS"/>
              </a:rPr>
              <a:t>Value Proposition:</a:t>
            </a:r>
            <a:endParaRPr>
              <a:latin typeface="Trebuchet MS"/>
              <a:ea typeface="Trebuchet MS"/>
              <a:cs typeface="Trebuchet MS"/>
              <a:sym typeface="Trebuchet MS"/>
            </a:endParaRPr>
          </a:p>
          <a:p>
            <a:pPr indent="0" lvl="0" marL="0" rtl="0" algn="l">
              <a:spcBef>
                <a:spcPts val="0"/>
              </a:spcBef>
              <a:spcAft>
                <a:spcPts val="0"/>
              </a:spcAft>
              <a:buNone/>
            </a:pPr>
            <a:r>
              <a:t/>
            </a:r>
            <a:endParaRPr>
              <a:latin typeface="Trebuchet MS"/>
              <a:ea typeface="Trebuchet MS"/>
              <a:cs typeface="Trebuchet MS"/>
              <a:sym typeface="Trebuchet MS"/>
            </a:endParaRPr>
          </a:p>
          <a:p>
            <a:pPr indent="0" lvl="0" marL="0" rtl="0" algn="l">
              <a:spcBef>
                <a:spcPts val="0"/>
              </a:spcBef>
              <a:spcAft>
                <a:spcPts val="0"/>
              </a:spcAft>
              <a:buNone/>
            </a:pPr>
            <a:r>
              <a:rPr lang="en">
                <a:latin typeface="Trebuchet MS"/>
                <a:ea typeface="Trebuchet MS"/>
                <a:cs typeface="Trebuchet MS"/>
                <a:sym typeface="Trebuchet MS"/>
              </a:rPr>
              <a:t>Enhanced Decision Making</a:t>
            </a:r>
            <a:endParaRPr>
              <a:latin typeface="Trebuchet MS"/>
              <a:ea typeface="Trebuchet MS"/>
              <a:cs typeface="Trebuchet MS"/>
              <a:sym typeface="Trebuchet MS"/>
            </a:endParaRPr>
          </a:p>
          <a:p>
            <a:pPr indent="0" lvl="0" marL="0" rtl="0" algn="l">
              <a:spcBef>
                <a:spcPts val="0"/>
              </a:spcBef>
              <a:spcAft>
                <a:spcPts val="0"/>
              </a:spcAft>
              <a:buNone/>
            </a:pPr>
            <a:r>
              <a:t/>
            </a:r>
            <a:endParaRPr>
              <a:latin typeface="Trebuchet MS"/>
              <a:ea typeface="Trebuchet MS"/>
              <a:cs typeface="Trebuchet MS"/>
              <a:sym typeface="Trebuchet MS"/>
            </a:endParaRPr>
          </a:p>
          <a:p>
            <a:pPr indent="0" lvl="0" marL="0" rtl="0" algn="l">
              <a:spcBef>
                <a:spcPts val="0"/>
              </a:spcBef>
              <a:spcAft>
                <a:spcPts val="0"/>
              </a:spcAft>
              <a:buNone/>
            </a:pPr>
            <a:r>
              <a:rPr lang="en">
                <a:latin typeface="Trebuchet MS"/>
                <a:ea typeface="Trebuchet MS"/>
                <a:cs typeface="Trebuchet MS"/>
                <a:sym typeface="Trebuchet MS"/>
              </a:rPr>
              <a:t>Improved Customer Experience</a:t>
            </a:r>
            <a:endParaRPr>
              <a:latin typeface="Trebuchet MS"/>
              <a:ea typeface="Trebuchet MS"/>
              <a:cs typeface="Trebuchet MS"/>
              <a:sym typeface="Trebuchet MS"/>
            </a:endParaRPr>
          </a:p>
          <a:p>
            <a:pPr indent="0" lvl="0" marL="0" rtl="0" algn="l">
              <a:spcBef>
                <a:spcPts val="0"/>
              </a:spcBef>
              <a:spcAft>
                <a:spcPts val="0"/>
              </a:spcAft>
              <a:buNone/>
            </a:pPr>
            <a:r>
              <a:t/>
            </a:r>
            <a:endParaRPr>
              <a:latin typeface="Trebuchet MS"/>
              <a:ea typeface="Trebuchet MS"/>
              <a:cs typeface="Trebuchet MS"/>
              <a:sym typeface="Trebuchet MS"/>
            </a:endParaRPr>
          </a:p>
          <a:p>
            <a:pPr indent="0" lvl="0" marL="0" rtl="0" algn="l">
              <a:spcBef>
                <a:spcPts val="0"/>
              </a:spcBef>
              <a:spcAft>
                <a:spcPts val="0"/>
              </a:spcAft>
              <a:buNone/>
            </a:pPr>
            <a:r>
              <a:rPr lang="en">
                <a:latin typeface="Trebuchet MS"/>
                <a:ea typeface="Trebuchet MS"/>
                <a:cs typeface="Trebuchet MS"/>
                <a:sym typeface="Trebuchet MS"/>
              </a:rPr>
              <a:t>Market Insights and Competitive Advantage</a:t>
            </a:r>
            <a:endParaRPr>
              <a:latin typeface="Trebuchet MS"/>
              <a:ea typeface="Trebuchet MS"/>
              <a:cs typeface="Trebuchet MS"/>
              <a:sym typeface="Trebuchet MS"/>
            </a:endParaRPr>
          </a:p>
          <a:p>
            <a:pPr indent="0" lvl="0" marL="0" rtl="0" algn="l">
              <a:spcBef>
                <a:spcPts val="0"/>
              </a:spcBef>
              <a:spcAft>
                <a:spcPts val="0"/>
              </a:spcAft>
              <a:buNone/>
            </a:pPr>
            <a:r>
              <a:t/>
            </a:r>
            <a:endParaRPr>
              <a:latin typeface="Trebuchet MS"/>
              <a:ea typeface="Trebuchet MS"/>
              <a:cs typeface="Trebuchet MS"/>
              <a:sym typeface="Trebuchet MS"/>
            </a:endParaRPr>
          </a:p>
          <a:p>
            <a:pPr indent="0" lvl="0" marL="0" rtl="0" algn="l">
              <a:spcBef>
                <a:spcPts val="0"/>
              </a:spcBef>
              <a:spcAft>
                <a:spcPts val="0"/>
              </a:spcAft>
              <a:buNone/>
            </a:pPr>
            <a:r>
              <a:rPr lang="en">
                <a:latin typeface="Trebuchet MS"/>
                <a:ea typeface="Trebuchet MS"/>
                <a:cs typeface="Trebuchet MS"/>
                <a:sym typeface="Trebuchet MS"/>
              </a:rPr>
              <a:t>Cost and Time Efficiency</a:t>
            </a:r>
            <a:endParaRPr>
              <a:latin typeface="Trebuchet MS"/>
              <a:ea typeface="Trebuchet MS"/>
              <a:cs typeface="Trebuchet MS"/>
              <a:sym typeface="Trebuchet MS"/>
            </a:endParaRPr>
          </a:p>
          <a:p>
            <a:pPr indent="0" lvl="0" marL="0" rtl="0" algn="l">
              <a:spcBef>
                <a:spcPts val="0"/>
              </a:spcBef>
              <a:spcAft>
                <a:spcPts val="0"/>
              </a:spcAft>
              <a:buNone/>
            </a:pPr>
            <a:r>
              <a:t/>
            </a:r>
            <a:endParaRPr>
              <a:latin typeface="Trebuchet MS"/>
              <a:ea typeface="Trebuchet MS"/>
              <a:cs typeface="Trebuchet MS"/>
              <a:sym typeface="Trebuchet MS"/>
            </a:endParaRPr>
          </a:p>
          <a:p>
            <a:pPr indent="0" lvl="0" marL="0" rtl="0" algn="l">
              <a:spcBef>
                <a:spcPts val="0"/>
              </a:spcBef>
              <a:spcAft>
                <a:spcPts val="0"/>
              </a:spcAft>
              <a:buNone/>
            </a:pPr>
            <a:r>
              <a:rPr lang="en">
                <a:latin typeface="Trebuchet MS"/>
                <a:ea typeface="Trebuchet MS"/>
                <a:cs typeface="Trebuchet MS"/>
                <a:sym typeface="Trebuchet MS"/>
              </a:rPr>
              <a:t>Risk Mitigation</a:t>
            </a:r>
            <a:endParaRPr>
              <a:latin typeface="Trebuchet MS"/>
              <a:ea typeface="Trebuchet MS"/>
              <a:cs typeface="Trebuchet MS"/>
              <a:sym typeface="Trebuchet M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nvSpPr>
        <p:spPr>
          <a:xfrm>
            <a:off x="371900" y="315350"/>
            <a:ext cx="6263700" cy="631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900">
                <a:latin typeface="Trebuchet MS"/>
                <a:ea typeface="Trebuchet MS"/>
                <a:cs typeface="Trebuchet MS"/>
                <a:sym typeface="Trebuchet MS"/>
              </a:rPr>
              <a:t>IMPLEMENTATION OF THE PROJECT</a:t>
            </a:r>
            <a:endParaRPr sz="2900">
              <a:latin typeface="Trebuchet MS"/>
              <a:ea typeface="Trebuchet MS"/>
              <a:cs typeface="Trebuchet MS"/>
              <a:sym typeface="Trebuchet MS"/>
            </a:endParaRPr>
          </a:p>
        </p:txBody>
      </p:sp>
      <p:sp>
        <p:nvSpPr>
          <p:cNvPr id="99" name="Google Shape;99;p15"/>
          <p:cNvSpPr txBox="1"/>
          <p:nvPr/>
        </p:nvSpPr>
        <p:spPr>
          <a:xfrm>
            <a:off x="371900" y="1509750"/>
            <a:ext cx="7941000" cy="3093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100">
                <a:latin typeface="Trebuchet MS"/>
                <a:ea typeface="Trebuchet MS"/>
                <a:cs typeface="Trebuchet MS"/>
                <a:sym typeface="Trebuchet MS"/>
              </a:rPr>
              <a:t>Step 1: Import Libraries</a:t>
            </a:r>
            <a:endParaRPr sz="2100">
              <a:latin typeface="Trebuchet MS"/>
              <a:ea typeface="Trebuchet MS"/>
              <a:cs typeface="Trebuchet MS"/>
              <a:sym typeface="Trebuchet MS"/>
            </a:endParaRPr>
          </a:p>
          <a:p>
            <a:pPr indent="0" lvl="0" marL="0" rtl="0" algn="l">
              <a:spcBef>
                <a:spcPts val="0"/>
              </a:spcBef>
              <a:spcAft>
                <a:spcPts val="0"/>
              </a:spcAft>
              <a:buNone/>
            </a:pPr>
            <a:r>
              <a:t/>
            </a:r>
            <a:endParaRPr sz="2100">
              <a:latin typeface="Trebuchet MS"/>
              <a:ea typeface="Trebuchet MS"/>
              <a:cs typeface="Trebuchet MS"/>
              <a:sym typeface="Trebuchet MS"/>
            </a:endParaRPr>
          </a:p>
          <a:p>
            <a:pPr indent="0" lvl="0" marL="0" rtl="0" algn="l">
              <a:spcBef>
                <a:spcPts val="0"/>
              </a:spcBef>
              <a:spcAft>
                <a:spcPts val="0"/>
              </a:spcAft>
              <a:buNone/>
            </a:pPr>
            <a:r>
              <a:rPr lang="en" sz="2100">
                <a:latin typeface="Trebuchet MS"/>
                <a:ea typeface="Trebuchet MS"/>
                <a:cs typeface="Trebuchet MS"/>
                <a:sym typeface="Trebuchet MS"/>
              </a:rPr>
              <a:t>Step 2: Download VADER Lexicon</a:t>
            </a:r>
            <a:endParaRPr sz="2100">
              <a:latin typeface="Trebuchet MS"/>
              <a:ea typeface="Trebuchet MS"/>
              <a:cs typeface="Trebuchet MS"/>
              <a:sym typeface="Trebuchet MS"/>
            </a:endParaRPr>
          </a:p>
          <a:p>
            <a:pPr indent="0" lvl="0" marL="0" rtl="0" algn="l">
              <a:spcBef>
                <a:spcPts val="0"/>
              </a:spcBef>
              <a:spcAft>
                <a:spcPts val="0"/>
              </a:spcAft>
              <a:buNone/>
            </a:pPr>
            <a:r>
              <a:t/>
            </a:r>
            <a:endParaRPr sz="2100">
              <a:latin typeface="Trebuchet MS"/>
              <a:ea typeface="Trebuchet MS"/>
              <a:cs typeface="Trebuchet MS"/>
              <a:sym typeface="Trebuchet MS"/>
            </a:endParaRPr>
          </a:p>
          <a:p>
            <a:pPr indent="0" lvl="0" marL="0" rtl="0" algn="l">
              <a:spcBef>
                <a:spcPts val="0"/>
              </a:spcBef>
              <a:spcAft>
                <a:spcPts val="0"/>
              </a:spcAft>
              <a:buNone/>
            </a:pPr>
            <a:r>
              <a:rPr lang="en" sz="2100">
                <a:latin typeface="Trebuchet MS"/>
                <a:ea typeface="Trebuchet MS"/>
                <a:cs typeface="Trebuchet MS"/>
                <a:sym typeface="Trebuchet MS"/>
              </a:rPr>
              <a:t>Step 3: Initialize Sentiment Analyzer</a:t>
            </a:r>
            <a:endParaRPr sz="2100">
              <a:latin typeface="Trebuchet MS"/>
              <a:ea typeface="Trebuchet MS"/>
              <a:cs typeface="Trebuchet MS"/>
              <a:sym typeface="Trebuchet MS"/>
            </a:endParaRPr>
          </a:p>
          <a:p>
            <a:pPr indent="0" lvl="0" marL="0" rtl="0" algn="l">
              <a:spcBef>
                <a:spcPts val="0"/>
              </a:spcBef>
              <a:spcAft>
                <a:spcPts val="0"/>
              </a:spcAft>
              <a:buNone/>
            </a:pPr>
            <a:r>
              <a:t/>
            </a:r>
            <a:endParaRPr sz="2100">
              <a:latin typeface="Trebuchet MS"/>
              <a:ea typeface="Trebuchet MS"/>
              <a:cs typeface="Trebuchet MS"/>
              <a:sym typeface="Trebuchet MS"/>
            </a:endParaRPr>
          </a:p>
          <a:p>
            <a:pPr indent="0" lvl="0" marL="0" rtl="0" algn="l">
              <a:spcBef>
                <a:spcPts val="0"/>
              </a:spcBef>
              <a:spcAft>
                <a:spcPts val="0"/>
              </a:spcAft>
              <a:buNone/>
            </a:pPr>
            <a:r>
              <a:rPr lang="en" sz="2100">
                <a:latin typeface="Trebuchet MS"/>
                <a:ea typeface="Trebuchet MS"/>
                <a:cs typeface="Trebuchet MS"/>
                <a:sym typeface="Trebuchet MS"/>
              </a:rPr>
              <a:t>Step 4: Define Text Data</a:t>
            </a:r>
            <a:endParaRPr sz="2100">
              <a:latin typeface="Trebuchet MS"/>
              <a:ea typeface="Trebuchet MS"/>
              <a:cs typeface="Trebuchet MS"/>
              <a:sym typeface="Trebuchet MS"/>
            </a:endParaRPr>
          </a:p>
          <a:p>
            <a:pPr indent="0" lvl="0" marL="0" rtl="0" algn="l">
              <a:spcBef>
                <a:spcPts val="0"/>
              </a:spcBef>
              <a:spcAft>
                <a:spcPts val="0"/>
              </a:spcAft>
              <a:buNone/>
            </a:pPr>
            <a:r>
              <a:t/>
            </a:r>
            <a:endParaRPr sz="2100">
              <a:latin typeface="Trebuchet MS"/>
              <a:ea typeface="Trebuchet MS"/>
              <a:cs typeface="Trebuchet MS"/>
              <a:sym typeface="Trebuchet MS"/>
            </a:endParaRPr>
          </a:p>
          <a:p>
            <a:pPr indent="0" lvl="0" marL="0" rtl="0" algn="l">
              <a:spcBef>
                <a:spcPts val="0"/>
              </a:spcBef>
              <a:spcAft>
                <a:spcPts val="0"/>
              </a:spcAft>
              <a:buNone/>
            </a:pPr>
            <a:r>
              <a:rPr lang="en" sz="2100">
                <a:latin typeface="Trebuchet MS"/>
                <a:ea typeface="Trebuchet MS"/>
                <a:cs typeface="Trebuchet MS"/>
                <a:sym typeface="Trebuchet MS"/>
              </a:rPr>
              <a:t>Step 5: Perform Sentiment Analysis</a:t>
            </a:r>
            <a:endParaRPr sz="2100">
              <a:latin typeface="Trebuchet MS"/>
              <a:ea typeface="Trebuchet MS"/>
              <a:cs typeface="Trebuchet MS"/>
              <a:sym typeface="Trebuchet M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nvSpPr>
        <p:spPr>
          <a:xfrm>
            <a:off x="0" y="0"/>
            <a:ext cx="8734200" cy="838800"/>
          </a:xfrm>
          <a:prstGeom prst="rect">
            <a:avLst/>
          </a:prstGeom>
          <a:noFill/>
          <a:ln>
            <a:noFill/>
          </a:ln>
        </p:spPr>
        <p:txBody>
          <a:bodyPr anchorCtr="0" anchor="t" bIns="91425" lIns="91425" spcFirstLastPara="1" rIns="91425" wrap="square" tIns="91425">
            <a:spAutoFit/>
          </a:bodyPr>
          <a:lstStyle/>
          <a:p>
            <a:pPr indent="0" lvl="0" marL="12700" rtl="0" algn="l">
              <a:spcBef>
                <a:spcPts val="0"/>
              </a:spcBef>
              <a:spcAft>
                <a:spcPts val="0"/>
              </a:spcAft>
              <a:buNone/>
            </a:pPr>
            <a:r>
              <a:rPr b="1" lang="en" sz="4250">
                <a:solidFill>
                  <a:schemeClr val="dk1"/>
                </a:solidFill>
                <a:latin typeface="Trebuchet MS"/>
                <a:ea typeface="Trebuchet MS"/>
                <a:cs typeface="Trebuchet MS"/>
                <a:sym typeface="Trebuchet MS"/>
              </a:rPr>
              <a:t>THE WOW IN YOUR SOLUTION</a:t>
            </a:r>
            <a:endParaRPr/>
          </a:p>
        </p:txBody>
      </p:sp>
      <p:sp>
        <p:nvSpPr>
          <p:cNvPr id="105" name="Google Shape;105;p16"/>
          <p:cNvSpPr txBox="1"/>
          <p:nvPr/>
        </p:nvSpPr>
        <p:spPr>
          <a:xfrm>
            <a:off x="253050" y="1505000"/>
            <a:ext cx="8637900" cy="2574300"/>
          </a:xfrm>
          <a:prstGeom prst="rect">
            <a:avLst/>
          </a:prstGeom>
          <a:noFill/>
          <a:ln>
            <a:noFill/>
          </a:ln>
        </p:spPr>
        <p:txBody>
          <a:bodyPr anchorCtr="0" anchor="t" bIns="91425" lIns="91425" spcFirstLastPara="1" rIns="91425" wrap="square" tIns="91425">
            <a:spAutoFit/>
          </a:bodyPr>
          <a:lstStyle/>
          <a:p>
            <a:pPr indent="-228600" lvl="0" marL="457200" rtl="0" algn="l">
              <a:lnSpc>
                <a:spcPct val="115000"/>
              </a:lnSpc>
              <a:spcBef>
                <a:spcPts val="0"/>
              </a:spcBef>
              <a:spcAft>
                <a:spcPts val="0"/>
              </a:spcAft>
              <a:buClr>
                <a:srgbClr val="0D0D0D"/>
              </a:buClr>
              <a:buSzPts val="2300"/>
              <a:buFont typeface="Trebuchet MS"/>
              <a:buNone/>
            </a:pPr>
            <a:r>
              <a:rPr lang="en" sz="2300">
                <a:solidFill>
                  <a:srgbClr val="0D0D0D"/>
                </a:solidFill>
                <a:highlight>
                  <a:srgbClr val="FFFFFF"/>
                </a:highlight>
                <a:latin typeface="Trebuchet MS"/>
                <a:ea typeface="Trebuchet MS"/>
                <a:cs typeface="Trebuchet MS"/>
                <a:sym typeface="Trebuchet MS"/>
              </a:rPr>
              <a:t>1.</a:t>
            </a:r>
            <a:r>
              <a:rPr lang="en" sz="2300">
                <a:solidFill>
                  <a:srgbClr val="0D0D0D"/>
                </a:solidFill>
                <a:highlight>
                  <a:srgbClr val="FFFFFF"/>
                </a:highlight>
                <a:latin typeface="Trebuchet MS"/>
                <a:ea typeface="Trebuchet MS"/>
                <a:cs typeface="Trebuchet MS"/>
                <a:sym typeface="Trebuchet MS"/>
              </a:rPr>
              <a:t>Interactive Visualization: We can visualize the sentiment using a simple pie chart to give a quick overview of the sentiment distribution.</a:t>
            </a:r>
            <a:endParaRPr sz="2300">
              <a:solidFill>
                <a:srgbClr val="0D0D0D"/>
              </a:solidFill>
              <a:highlight>
                <a:srgbClr val="FFFFFF"/>
              </a:highlight>
              <a:latin typeface="Trebuchet MS"/>
              <a:ea typeface="Trebuchet MS"/>
              <a:cs typeface="Trebuchet MS"/>
              <a:sym typeface="Trebuchet MS"/>
            </a:endParaRPr>
          </a:p>
          <a:p>
            <a:pPr indent="-228600" lvl="0" marL="457200" rtl="0" algn="l">
              <a:lnSpc>
                <a:spcPct val="115000"/>
              </a:lnSpc>
              <a:spcBef>
                <a:spcPts val="0"/>
              </a:spcBef>
              <a:spcAft>
                <a:spcPts val="0"/>
              </a:spcAft>
              <a:buClr>
                <a:srgbClr val="0D0D0D"/>
              </a:buClr>
              <a:buSzPts val="2300"/>
              <a:buFont typeface="Trebuchet MS"/>
              <a:buNone/>
            </a:pPr>
            <a:r>
              <a:rPr lang="en" sz="2300">
                <a:solidFill>
                  <a:srgbClr val="0D0D0D"/>
                </a:solidFill>
                <a:highlight>
                  <a:srgbClr val="FFFFFF"/>
                </a:highlight>
                <a:latin typeface="Trebuchet MS"/>
                <a:ea typeface="Trebuchet MS"/>
                <a:cs typeface="Trebuchet MS"/>
                <a:sym typeface="Trebuchet MS"/>
              </a:rPr>
              <a:t>2.Sentiment Strength Meter: Instead of just classifying as positive, negative, or neutral, let's add a sentiment strength meter that quantifies the sentiment intensity.</a:t>
            </a:r>
            <a:endParaRPr sz="2300">
              <a:solidFill>
                <a:srgbClr val="0D0D0D"/>
              </a:solidFill>
              <a:highlight>
                <a:srgbClr val="FFFFFF"/>
              </a:highlight>
              <a:latin typeface="Trebuchet MS"/>
              <a:ea typeface="Trebuchet MS"/>
              <a:cs typeface="Trebuchet MS"/>
              <a:sym typeface="Trebuchet MS"/>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