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4" r:id="rId1"/>
  </p:sldMasterIdLst>
  <p:sldIdLst>
    <p:sldId id="256" r:id="rId2"/>
    <p:sldId id="257" r:id="rId3"/>
    <p:sldId id="258" r:id="rId4"/>
    <p:sldId id="260" r:id="rId5"/>
    <p:sldId id="265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FF101F"/>
    <a:srgbClr val="034854"/>
    <a:srgbClr val="08B1CF"/>
    <a:srgbClr val="052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4B8E8F-0673-4A11-89CA-928E4994651B}" v="144" dt="2023-11-28T15:24:27.5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SSON Michel" userId="7af23485-a440-45bf-ad80-ebf750dcb921" providerId="ADAL" clId="{184B8E8F-0673-4A11-89CA-928E4994651B}"/>
    <pc:docChg chg="undo custSel addSld delSld modSld">
      <pc:chgData name="BRESSON Michel" userId="7af23485-a440-45bf-ad80-ebf750dcb921" providerId="ADAL" clId="{184B8E8F-0673-4A11-89CA-928E4994651B}" dt="2023-11-28T15:24:53.021" v="1386" actId="1076"/>
      <pc:docMkLst>
        <pc:docMk/>
      </pc:docMkLst>
      <pc:sldChg chg="addSp delSp modSp mod setBg addAnim delAnim delDesignElem">
        <pc:chgData name="BRESSON Michel" userId="7af23485-a440-45bf-ad80-ebf750dcb921" providerId="ADAL" clId="{184B8E8F-0673-4A11-89CA-928E4994651B}" dt="2023-11-28T14:43:10.538" v="1271" actId="20577"/>
        <pc:sldMkLst>
          <pc:docMk/>
          <pc:sldMk cId="380263799" sldId="256"/>
        </pc:sldMkLst>
        <pc:spChg chg="mod">
          <ac:chgData name="BRESSON Michel" userId="7af23485-a440-45bf-ad80-ebf750dcb921" providerId="ADAL" clId="{184B8E8F-0673-4A11-89CA-928E4994651B}" dt="2023-11-28T14:16:45.913" v="1161" actId="20577"/>
          <ac:spMkLst>
            <pc:docMk/>
            <pc:sldMk cId="380263799" sldId="256"/>
            <ac:spMk id="2" creationId="{F5F0F8E4-587C-0E52-31F9-5E1F86207118}"/>
          </ac:spMkLst>
        </pc:spChg>
        <pc:spChg chg="mod">
          <ac:chgData name="BRESSON Michel" userId="7af23485-a440-45bf-ad80-ebf750dcb921" providerId="ADAL" clId="{184B8E8F-0673-4A11-89CA-928E4994651B}" dt="2023-11-28T14:43:10.538" v="1271" actId="20577"/>
          <ac:spMkLst>
            <pc:docMk/>
            <pc:sldMk cId="380263799" sldId="256"/>
            <ac:spMk id="3" creationId="{FA9B6355-10B1-53AD-42DD-3D4C36267711}"/>
          </ac:spMkLst>
        </pc:spChg>
        <pc:spChg chg="add del">
          <ac:chgData name="BRESSON Michel" userId="7af23485-a440-45bf-ad80-ebf750dcb921" providerId="ADAL" clId="{184B8E8F-0673-4A11-89CA-928E4994651B}" dt="2023-11-28T13:34:46.136" v="940" actId="26606"/>
          <ac:spMkLst>
            <pc:docMk/>
            <pc:sldMk cId="380263799" sldId="256"/>
            <ac:spMk id="7" creationId="{C5BDD1EA-D8C1-45AF-9F0A-14A2A137BA2A}"/>
          </ac:spMkLst>
        </pc:spChg>
        <pc:spChg chg="add del">
          <ac:chgData name="BRESSON Michel" userId="7af23485-a440-45bf-ad80-ebf750dcb921" providerId="ADAL" clId="{184B8E8F-0673-4A11-89CA-928E4994651B}" dt="2023-11-08T09:47:04.101" v="778"/>
          <ac:spMkLst>
            <pc:docMk/>
            <pc:sldMk cId="380263799" sldId="256"/>
            <ac:spMk id="8" creationId="{4609862E-48F9-45AC-8D44-67A0268A7935}"/>
          </ac:spMkLst>
        </pc:spChg>
        <pc:spChg chg="add del">
          <ac:chgData name="BRESSON Michel" userId="7af23485-a440-45bf-ad80-ebf750dcb921" providerId="ADAL" clId="{184B8E8F-0673-4A11-89CA-928E4994651B}" dt="2023-11-28T13:34:46.136" v="940" actId="26606"/>
          <ac:spMkLst>
            <pc:docMk/>
            <pc:sldMk cId="380263799" sldId="256"/>
            <ac:spMk id="12" creationId="{14354E08-0068-48D7-A8AD-84C7B1CF585D}"/>
          </ac:spMkLst>
        </pc:spChg>
        <pc:spChg chg="add del">
          <ac:chgData name="BRESSON Michel" userId="7af23485-a440-45bf-ad80-ebf750dcb921" providerId="ADAL" clId="{184B8E8F-0673-4A11-89CA-928E4994651B}" dt="2023-11-28T13:34:47.791" v="944" actId="26606"/>
          <ac:spMkLst>
            <pc:docMk/>
            <pc:sldMk cId="380263799" sldId="256"/>
            <ac:spMk id="21" creationId="{8777B48D-7BF2-470D-876B-50CD5CC83EBA}"/>
          </ac:spMkLst>
        </pc:spChg>
        <pc:spChg chg="add del">
          <ac:chgData name="BRESSON Michel" userId="7af23485-a440-45bf-ad80-ebf750dcb921" providerId="ADAL" clId="{184B8E8F-0673-4A11-89CA-928E4994651B}" dt="2023-11-28T13:34:51.302" v="946" actId="26606"/>
          <ac:spMkLst>
            <pc:docMk/>
            <pc:sldMk cId="380263799" sldId="256"/>
            <ac:spMk id="25" creationId="{ED2D7C63-562A-41C7-892E-0C73F5D59870}"/>
          </ac:spMkLst>
        </pc:spChg>
        <pc:spChg chg="add del">
          <ac:chgData name="BRESSON Michel" userId="7af23485-a440-45bf-ad80-ebf750dcb921" providerId="ADAL" clId="{184B8E8F-0673-4A11-89CA-928E4994651B}" dt="2023-11-28T13:34:52.422" v="948" actId="26606"/>
          <ac:spMkLst>
            <pc:docMk/>
            <pc:sldMk cId="380263799" sldId="256"/>
            <ac:spMk id="29" creationId="{762362DE-7747-4D8B-99FA-8E36F0B15FF7}"/>
          </ac:spMkLst>
        </pc:spChg>
        <pc:spChg chg="add del">
          <ac:chgData name="BRESSON Michel" userId="7af23485-a440-45bf-ad80-ebf750dcb921" providerId="ADAL" clId="{184B8E8F-0673-4A11-89CA-928E4994651B}" dt="2023-11-28T13:34:53.161" v="950" actId="26606"/>
          <ac:spMkLst>
            <pc:docMk/>
            <pc:sldMk cId="380263799" sldId="256"/>
            <ac:spMk id="33" creationId="{D067A139-86EB-480F-AE6B-AF8092F215E4}"/>
          </ac:spMkLst>
        </pc:spChg>
        <pc:spChg chg="add del">
          <ac:chgData name="BRESSON Michel" userId="7af23485-a440-45bf-ad80-ebf750dcb921" providerId="ADAL" clId="{184B8E8F-0673-4A11-89CA-928E4994651B}" dt="2023-11-28T13:34:53.161" v="950" actId="26606"/>
          <ac:spMkLst>
            <pc:docMk/>
            <pc:sldMk cId="380263799" sldId="256"/>
            <ac:spMk id="34" creationId="{4E252378-AA68-427C-BF69-E4434E447DB5}"/>
          </ac:spMkLst>
        </pc:spChg>
        <pc:spChg chg="add del">
          <ac:chgData name="BRESSON Michel" userId="7af23485-a440-45bf-ad80-ebf750dcb921" providerId="ADAL" clId="{184B8E8F-0673-4A11-89CA-928E4994651B}" dt="2023-11-28T13:34:53.726" v="952" actId="26606"/>
          <ac:spMkLst>
            <pc:docMk/>
            <pc:sldMk cId="380263799" sldId="256"/>
            <ac:spMk id="37" creationId="{ED2D7C63-562A-41C7-892E-0C73F5D59870}"/>
          </ac:spMkLst>
        </pc:spChg>
        <pc:spChg chg="add del">
          <ac:chgData name="BRESSON Michel" userId="7af23485-a440-45bf-ad80-ebf750dcb921" providerId="ADAL" clId="{184B8E8F-0673-4A11-89CA-928E4994651B}" dt="2023-11-28T13:34:54.579" v="954" actId="26606"/>
          <ac:spMkLst>
            <pc:docMk/>
            <pc:sldMk cId="380263799" sldId="256"/>
            <ac:spMk id="41" creationId="{762362DE-7747-4D8B-99FA-8E36F0B15FF7}"/>
          </ac:spMkLst>
        </pc:spChg>
        <pc:spChg chg="add del">
          <ac:chgData name="BRESSON Michel" userId="7af23485-a440-45bf-ad80-ebf750dcb921" providerId="ADAL" clId="{184B8E8F-0673-4A11-89CA-928E4994651B}" dt="2023-11-28T13:34:55.035" v="956" actId="26606"/>
          <ac:spMkLst>
            <pc:docMk/>
            <pc:sldMk cId="380263799" sldId="256"/>
            <ac:spMk id="45" creationId="{D067A139-86EB-480F-AE6B-AF8092F215E4}"/>
          </ac:spMkLst>
        </pc:spChg>
        <pc:spChg chg="add del">
          <ac:chgData name="BRESSON Michel" userId="7af23485-a440-45bf-ad80-ebf750dcb921" providerId="ADAL" clId="{184B8E8F-0673-4A11-89CA-928E4994651B}" dt="2023-11-28T13:34:55.035" v="956" actId="26606"/>
          <ac:spMkLst>
            <pc:docMk/>
            <pc:sldMk cId="380263799" sldId="256"/>
            <ac:spMk id="46" creationId="{4E252378-AA68-427C-BF69-E4434E447DB5}"/>
          </ac:spMkLst>
        </pc:spChg>
        <pc:spChg chg="add del">
          <ac:chgData name="BRESSON Michel" userId="7af23485-a440-45bf-ad80-ebf750dcb921" providerId="ADAL" clId="{184B8E8F-0673-4A11-89CA-928E4994651B}" dt="2023-11-28T14:14:32.855" v="1151"/>
          <ac:spMkLst>
            <pc:docMk/>
            <pc:sldMk cId="380263799" sldId="256"/>
            <ac:spMk id="49" creationId="{ED2D7C63-562A-41C7-892E-0C73F5D59870}"/>
          </ac:spMkLst>
        </pc:spChg>
        <pc:grpChg chg="add del">
          <ac:chgData name="BRESSON Michel" userId="7af23485-a440-45bf-ad80-ebf750dcb921" providerId="ADAL" clId="{184B8E8F-0673-4A11-89CA-928E4994651B}" dt="2023-11-08T09:47:04.101" v="778"/>
          <ac:grpSpMkLst>
            <pc:docMk/>
            <pc:sldMk cId="380263799" sldId="256"/>
            <ac:grpSpMk id="10" creationId="{C97986E7-0E3C-4F64-886E-935DDCB83AA7}"/>
          </ac:grpSpMkLst>
        </pc:grpChg>
        <pc:grpChg chg="add del">
          <ac:chgData name="BRESSON Michel" userId="7af23485-a440-45bf-ad80-ebf750dcb921" providerId="ADAL" clId="{184B8E8F-0673-4A11-89CA-928E4994651B}" dt="2023-11-28T13:34:46.136" v="940" actId="26606"/>
          <ac:grpSpMkLst>
            <pc:docMk/>
            <pc:sldMk cId="380263799" sldId="256"/>
            <ac:grpSpMk id="14" creationId="{A779F34F-2960-4B81-BA08-445B6F6A0CD7}"/>
          </ac:grpSpMkLst>
        </pc:grpChg>
        <pc:grpChg chg="add del">
          <ac:chgData name="BRESSON Michel" userId="7af23485-a440-45bf-ad80-ebf750dcb921" providerId="ADAL" clId="{184B8E8F-0673-4A11-89CA-928E4994651B}" dt="2023-11-28T13:34:47.791" v="944" actId="26606"/>
          <ac:grpSpMkLst>
            <pc:docMk/>
            <pc:sldMk cId="380263799" sldId="256"/>
            <ac:grpSpMk id="22" creationId="{83DA8283-3FF4-47B3-9266-60768C743207}"/>
          </ac:grpSpMkLst>
        </pc:grpChg>
        <pc:grpChg chg="add del">
          <ac:chgData name="BRESSON Michel" userId="7af23485-a440-45bf-ad80-ebf750dcb921" providerId="ADAL" clId="{184B8E8F-0673-4A11-89CA-928E4994651B}" dt="2023-11-28T13:34:51.302" v="946" actId="26606"/>
          <ac:grpSpMkLst>
            <pc:docMk/>
            <pc:sldMk cId="380263799" sldId="256"/>
            <ac:grpSpMk id="26" creationId="{6DF25E23-BE15-4E36-A700-59F0CE8C54A8}"/>
          </ac:grpSpMkLst>
        </pc:grpChg>
        <pc:grpChg chg="add del">
          <ac:chgData name="BRESSON Michel" userId="7af23485-a440-45bf-ad80-ebf750dcb921" providerId="ADAL" clId="{184B8E8F-0673-4A11-89CA-928E4994651B}" dt="2023-11-28T13:34:52.422" v="948" actId="26606"/>
          <ac:grpSpMkLst>
            <pc:docMk/>
            <pc:sldMk cId="380263799" sldId="256"/>
            <ac:grpSpMk id="30" creationId="{25123E6E-F713-4254-A6BF-358CC8EC6C95}"/>
          </ac:grpSpMkLst>
        </pc:grpChg>
        <pc:grpChg chg="add del">
          <ac:chgData name="BRESSON Michel" userId="7af23485-a440-45bf-ad80-ebf750dcb921" providerId="ADAL" clId="{184B8E8F-0673-4A11-89CA-928E4994651B}" dt="2023-11-28T13:34:53.161" v="950" actId="26606"/>
          <ac:grpSpMkLst>
            <pc:docMk/>
            <pc:sldMk cId="380263799" sldId="256"/>
            <ac:grpSpMk id="35" creationId="{65E8C853-59EA-4FCB-BB4E-1B0AEEA408EB}"/>
          </ac:grpSpMkLst>
        </pc:grpChg>
        <pc:grpChg chg="add del">
          <ac:chgData name="BRESSON Michel" userId="7af23485-a440-45bf-ad80-ebf750dcb921" providerId="ADAL" clId="{184B8E8F-0673-4A11-89CA-928E4994651B}" dt="2023-11-28T13:34:53.726" v="952" actId="26606"/>
          <ac:grpSpMkLst>
            <pc:docMk/>
            <pc:sldMk cId="380263799" sldId="256"/>
            <ac:grpSpMk id="38" creationId="{6DF25E23-BE15-4E36-A700-59F0CE8C54A8}"/>
          </ac:grpSpMkLst>
        </pc:grpChg>
        <pc:grpChg chg="add del">
          <ac:chgData name="BRESSON Michel" userId="7af23485-a440-45bf-ad80-ebf750dcb921" providerId="ADAL" clId="{184B8E8F-0673-4A11-89CA-928E4994651B}" dt="2023-11-28T13:34:54.579" v="954" actId="26606"/>
          <ac:grpSpMkLst>
            <pc:docMk/>
            <pc:sldMk cId="380263799" sldId="256"/>
            <ac:grpSpMk id="42" creationId="{25123E6E-F713-4254-A6BF-358CC8EC6C95}"/>
          </ac:grpSpMkLst>
        </pc:grpChg>
        <pc:grpChg chg="add del">
          <ac:chgData name="BRESSON Michel" userId="7af23485-a440-45bf-ad80-ebf750dcb921" providerId="ADAL" clId="{184B8E8F-0673-4A11-89CA-928E4994651B}" dt="2023-11-28T13:34:55.035" v="956" actId="26606"/>
          <ac:grpSpMkLst>
            <pc:docMk/>
            <pc:sldMk cId="380263799" sldId="256"/>
            <ac:grpSpMk id="47" creationId="{65E8C853-59EA-4FCB-BB4E-1B0AEEA408EB}"/>
          </ac:grpSpMkLst>
        </pc:grpChg>
        <pc:grpChg chg="add del">
          <ac:chgData name="BRESSON Michel" userId="7af23485-a440-45bf-ad80-ebf750dcb921" providerId="ADAL" clId="{184B8E8F-0673-4A11-89CA-928E4994651B}" dt="2023-11-28T14:14:32.855" v="1151"/>
          <ac:grpSpMkLst>
            <pc:docMk/>
            <pc:sldMk cId="380263799" sldId="256"/>
            <ac:grpSpMk id="50" creationId="{6DF25E23-BE15-4E36-A700-59F0CE8C54A8}"/>
          </ac:grpSpMkLst>
        </pc:grpChg>
        <pc:picChg chg="add mod">
          <ac:chgData name="BRESSON Michel" userId="7af23485-a440-45bf-ad80-ebf750dcb921" providerId="ADAL" clId="{184B8E8F-0673-4A11-89CA-928E4994651B}" dt="2023-11-28T13:34:55.035" v="957" actId="26606"/>
          <ac:picMkLst>
            <pc:docMk/>
            <pc:sldMk cId="380263799" sldId="256"/>
            <ac:picMk id="5" creationId="{ECFE0F14-3502-AB02-1305-6C2CA5354793}"/>
          </ac:picMkLst>
        </pc:picChg>
      </pc:sldChg>
      <pc:sldChg chg="addSp delSp modSp mod setBg modAnim setClrOvrMap delDesignElem">
        <pc:chgData name="BRESSON Michel" userId="7af23485-a440-45bf-ad80-ebf750dcb921" providerId="ADAL" clId="{184B8E8F-0673-4A11-89CA-928E4994651B}" dt="2023-11-28T14:22:31.014" v="1198"/>
        <pc:sldMkLst>
          <pc:docMk/>
          <pc:sldMk cId="2388663477" sldId="257"/>
        </pc:sldMkLst>
        <pc:spChg chg="mod">
          <ac:chgData name="BRESSON Michel" userId="7af23485-a440-45bf-ad80-ebf750dcb921" providerId="ADAL" clId="{184B8E8F-0673-4A11-89CA-928E4994651B}" dt="2023-11-28T14:17:39.430" v="1168" actId="26606"/>
          <ac:spMkLst>
            <pc:docMk/>
            <pc:sldMk cId="2388663477" sldId="257"/>
            <ac:spMk id="2" creationId="{D1FF9FC3-8648-60C4-8FFF-8B0275639429}"/>
          </ac:spMkLst>
        </pc:spChg>
        <pc:spChg chg="add del mod">
          <ac:chgData name="BRESSON Michel" userId="7af23485-a440-45bf-ad80-ebf750dcb921" providerId="ADAL" clId="{184B8E8F-0673-4A11-89CA-928E4994651B}" dt="2023-11-28T14:17:39.430" v="1168" actId="26606"/>
          <ac:spMkLst>
            <pc:docMk/>
            <pc:sldMk cId="2388663477" sldId="257"/>
            <ac:spMk id="3" creationId="{5EDAA710-00B4-6A95-3AB3-ADE103C5B010}"/>
          </ac:spMkLst>
        </pc:spChg>
        <pc:spChg chg="add del">
          <ac:chgData name="BRESSON Michel" userId="7af23485-a440-45bf-ad80-ebf750dcb921" providerId="ADAL" clId="{184B8E8F-0673-4A11-89CA-928E4994651B}" dt="2023-11-28T13:35:34.347" v="961" actId="26606"/>
          <ac:spMkLst>
            <pc:docMk/>
            <pc:sldMk cId="2388663477" sldId="257"/>
            <ac:spMk id="5" creationId="{AD2D45C7-2E37-44FD-AC77-116CD14B9ED9}"/>
          </ac:spMkLst>
        </pc:spChg>
        <pc:spChg chg="add del">
          <ac:chgData name="BRESSON Michel" userId="7af23485-a440-45bf-ad80-ebf750dcb921" providerId="ADAL" clId="{184B8E8F-0673-4A11-89CA-928E4994651B}" dt="2023-11-28T13:35:34.347" v="961" actId="26606"/>
          <ac:spMkLst>
            <pc:docMk/>
            <pc:sldMk cId="2388663477" sldId="257"/>
            <ac:spMk id="6" creationId="{1FF88480-2CF1-4C54-8CE3-2CA9CD9FF896}"/>
          </ac:spMkLst>
        </pc:spChg>
        <pc:spChg chg="add del">
          <ac:chgData name="BRESSON Michel" userId="7af23485-a440-45bf-ad80-ebf750dcb921" providerId="ADAL" clId="{184B8E8F-0673-4A11-89CA-928E4994651B}" dt="2023-11-28T14:17:26.934" v="1163" actId="26606"/>
          <ac:spMkLst>
            <pc:docMk/>
            <pc:sldMk cId="2388663477" sldId="257"/>
            <ac:spMk id="7" creationId="{7509B08A-C1EC-478C-86AF-60ADE06D9BBB}"/>
          </ac:spMkLst>
        </pc:spChg>
        <pc:spChg chg="add">
          <ac:chgData name="BRESSON Michel" userId="7af23485-a440-45bf-ad80-ebf750dcb921" providerId="ADAL" clId="{184B8E8F-0673-4A11-89CA-928E4994651B}" dt="2023-11-08T09:52:04.105" v="809" actId="26606"/>
          <ac:spMkLst>
            <pc:docMk/>
            <pc:sldMk cId="2388663477" sldId="257"/>
            <ac:spMk id="8" creationId="{324E43EB-867C-4B35-9A5C-E435157C7297}"/>
          </ac:spMkLst>
        </pc:spChg>
        <pc:spChg chg="add del">
          <ac:chgData name="BRESSON Michel" userId="7af23485-a440-45bf-ad80-ebf750dcb921" providerId="ADAL" clId="{184B8E8F-0673-4A11-89CA-928E4994651B}" dt="2023-11-28T13:35:37.248" v="963" actId="26606"/>
          <ac:spMkLst>
            <pc:docMk/>
            <pc:sldMk cId="2388663477" sldId="257"/>
            <ac:spMk id="9" creationId="{781BBDC9-2DC6-4959-AC3D-49A5DCB05DA7}"/>
          </ac:spMkLst>
        </pc:spChg>
        <pc:spChg chg="add">
          <ac:chgData name="BRESSON Michel" userId="7af23485-a440-45bf-ad80-ebf750dcb921" providerId="ADAL" clId="{184B8E8F-0673-4A11-89CA-928E4994651B}" dt="2023-11-08T09:52:04.105" v="809" actId="26606"/>
          <ac:spMkLst>
            <pc:docMk/>
            <pc:sldMk cId="2388663477" sldId="257"/>
            <ac:spMk id="10" creationId="{A7C0F5DA-B59F-4F13-8BB8-FFD8F2C572BC}"/>
          </ac:spMkLst>
        </pc:spChg>
        <pc:spChg chg="add del">
          <ac:chgData name="BRESSON Michel" userId="7af23485-a440-45bf-ad80-ebf750dcb921" providerId="ADAL" clId="{184B8E8F-0673-4A11-89CA-928E4994651B}" dt="2023-11-28T13:35:37.248" v="963" actId="26606"/>
          <ac:spMkLst>
            <pc:docMk/>
            <pc:sldMk cId="2388663477" sldId="257"/>
            <ac:spMk id="11" creationId="{4B74BB55-8517-4CFE-9389-81D0E6F81F00}"/>
          </ac:spMkLst>
        </pc:spChg>
        <pc:spChg chg="add">
          <ac:chgData name="BRESSON Michel" userId="7af23485-a440-45bf-ad80-ebf750dcb921" providerId="ADAL" clId="{184B8E8F-0673-4A11-89CA-928E4994651B}" dt="2023-11-08T09:52:04.105" v="809" actId="26606"/>
          <ac:spMkLst>
            <pc:docMk/>
            <pc:sldMk cId="2388663477" sldId="257"/>
            <ac:spMk id="12" creationId="{9CEA1DEC-CC9E-4776-9E08-048A15BFA6CA}"/>
          </ac:spMkLst>
        </pc:spChg>
        <pc:spChg chg="add del">
          <ac:chgData name="BRESSON Michel" userId="7af23485-a440-45bf-ad80-ebf750dcb921" providerId="ADAL" clId="{184B8E8F-0673-4A11-89CA-928E4994651B}" dt="2023-11-28T14:17:26.934" v="1163" actId="26606"/>
          <ac:spMkLst>
            <pc:docMk/>
            <pc:sldMk cId="2388663477" sldId="257"/>
            <ac:spMk id="13" creationId="{221CC330-4259-4C32-BF8B-5FE13FFABB3A}"/>
          </ac:spMkLst>
        </pc:spChg>
        <pc:spChg chg="add">
          <ac:chgData name="BRESSON Michel" userId="7af23485-a440-45bf-ad80-ebf750dcb921" providerId="ADAL" clId="{184B8E8F-0673-4A11-89CA-928E4994651B}" dt="2023-11-08T09:52:04.105" v="809" actId="26606"/>
          <ac:spMkLst>
            <pc:docMk/>
            <pc:sldMk cId="2388663477" sldId="257"/>
            <ac:spMk id="14" creationId="{9CE399CF-F4B8-4832-A8CB-B93F6B1EF44B}"/>
          </ac:spMkLst>
        </pc:spChg>
        <pc:spChg chg="add del">
          <ac:chgData name="BRESSON Michel" userId="7af23485-a440-45bf-ad80-ebf750dcb921" providerId="ADAL" clId="{184B8E8F-0673-4A11-89CA-928E4994651B}" dt="2023-11-28T14:17:32.096" v="1165" actId="26606"/>
          <ac:spMkLst>
            <pc:docMk/>
            <pc:sldMk cId="2388663477" sldId="257"/>
            <ac:spMk id="15" creationId="{290FE681-1E05-478A-89DC-5F7AB37CFD77}"/>
          </ac:spMkLst>
        </pc:spChg>
        <pc:spChg chg="add">
          <ac:chgData name="BRESSON Michel" userId="7af23485-a440-45bf-ad80-ebf750dcb921" providerId="ADAL" clId="{184B8E8F-0673-4A11-89CA-928E4994651B}" dt="2023-11-08T09:52:04.105" v="809" actId="26606"/>
          <ac:spMkLst>
            <pc:docMk/>
            <pc:sldMk cId="2388663477" sldId="257"/>
            <ac:spMk id="16" creationId="{1F23E73A-FDC8-462C-83C1-3AA8961449CF}"/>
          </ac:spMkLst>
        </pc:spChg>
        <pc:spChg chg="add del">
          <ac:chgData name="BRESSON Michel" userId="7af23485-a440-45bf-ad80-ebf750dcb921" providerId="ADAL" clId="{184B8E8F-0673-4A11-89CA-928E4994651B}" dt="2023-11-28T13:35:37.248" v="963" actId="26606"/>
          <ac:spMkLst>
            <pc:docMk/>
            <pc:sldMk cId="2388663477" sldId="257"/>
            <ac:spMk id="19" creationId="{08452CCF-4A27-488A-AAF4-424933CFC925}"/>
          </ac:spMkLst>
        </pc:spChg>
        <pc:spChg chg="add del">
          <ac:chgData name="BRESSON Michel" userId="7af23485-a440-45bf-ad80-ebf750dcb921" providerId="ADAL" clId="{184B8E8F-0673-4A11-89CA-928E4994651B}" dt="2023-11-28T14:22:31.014" v="1198"/>
          <ac:spMkLst>
            <pc:docMk/>
            <pc:sldMk cId="2388663477" sldId="257"/>
            <ac:spMk id="22" creationId="{7509B08A-C1EC-478C-86AF-60ADE06D9BBB}"/>
          </ac:spMkLst>
        </pc:spChg>
        <pc:spChg chg="add del">
          <ac:chgData name="BRESSON Michel" userId="7af23485-a440-45bf-ad80-ebf750dcb921" providerId="ADAL" clId="{184B8E8F-0673-4A11-89CA-928E4994651B}" dt="2023-11-28T13:35:38.887" v="965" actId="26606"/>
          <ac:spMkLst>
            <pc:docMk/>
            <pc:sldMk cId="2388663477" sldId="257"/>
            <ac:spMk id="23" creationId="{7509B08A-C1EC-478C-86AF-60ADE06D9BBB}"/>
          </ac:spMkLst>
        </pc:spChg>
        <pc:spChg chg="add del">
          <ac:chgData name="BRESSON Michel" userId="7af23485-a440-45bf-ad80-ebf750dcb921" providerId="ADAL" clId="{184B8E8F-0673-4A11-89CA-928E4994651B}" dt="2023-11-28T13:35:38.887" v="965" actId="26606"/>
          <ac:spMkLst>
            <pc:docMk/>
            <pc:sldMk cId="2388663477" sldId="257"/>
            <ac:spMk id="24" creationId="{221CC330-4259-4C32-BF8B-5FE13FFABB3A}"/>
          </ac:spMkLst>
        </pc:spChg>
        <pc:spChg chg="add del">
          <ac:chgData name="BRESSON Michel" userId="7af23485-a440-45bf-ad80-ebf750dcb921" providerId="ADAL" clId="{184B8E8F-0673-4A11-89CA-928E4994651B}" dt="2023-11-28T14:22:31.014" v="1198"/>
          <ac:spMkLst>
            <pc:docMk/>
            <pc:sldMk cId="2388663477" sldId="257"/>
            <ac:spMk id="25" creationId="{221CC330-4259-4C32-BF8B-5FE13FFABB3A}"/>
          </ac:spMkLst>
        </pc:spChg>
        <pc:spChg chg="add del">
          <ac:chgData name="BRESSON Michel" userId="7af23485-a440-45bf-ad80-ebf750dcb921" providerId="ADAL" clId="{184B8E8F-0673-4A11-89CA-928E4994651B}" dt="2023-11-28T14:14:32.855" v="1151"/>
          <ac:spMkLst>
            <pc:docMk/>
            <pc:sldMk cId="2388663477" sldId="257"/>
            <ac:spMk id="26" creationId="{290FE681-1E05-478A-89DC-5F7AB37CFD77}"/>
          </ac:spMkLst>
        </pc:spChg>
        <pc:spChg chg="add">
          <ac:chgData name="BRESSON Michel" userId="7af23485-a440-45bf-ad80-ebf750dcb921" providerId="ADAL" clId="{184B8E8F-0673-4A11-89CA-928E4994651B}" dt="2023-11-28T14:17:39.430" v="1168" actId="26606"/>
          <ac:spMkLst>
            <pc:docMk/>
            <pc:sldMk cId="2388663477" sldId="257"/>
            <ac:spMk id="28" creationId="{5EDAA710-00B4-6A95-3AB3-ADE103C5B010}"/>
          </ac:spMkLst>
        </pc:spChg>
        <pc:grpChg chg="add del">
          <ac:chgData name="BRESSON Michel" userId="7af23485-a440-45bf-ad80-ebf750dcb921" providerId="ADAL" clId="{184B8E8F-0673-4A11-89CA-928E4994651B}" dt="2023-11-28T13:35:37.248" v="963" actId="26606"/>
          <ac:grpSpMkLst>
            <pc:docMk/>
            <pc:sldMk cId="2388663477" sldId="257"/>
            <ac:grpSpMk id="18" creationId="{A3F7C935-E41E-4E8D-91DF-D3BAB9521DF0}"/>
          </ac:grpSpMkLst>
        </pc:grpChg>
        <pc:graphicFrameChg chg="add del">
          <ac:chgData name="BRESSON Michel" userId="7af23485-a440-45bf-ad80-ebf750dcb921" providerId="ADAL" clId="{184B8E8F-0673-4A11-89CA-928E4994651B}" dt="2023-11-28T14:17:39.430" v="1167" actId="26606"/>
          <ac:graphicFrameMkLst>
            <pc:docMk/>
            <pc:sldMk cId="2388663477" sldId="257"/>
            <ac:graphicFrameMk id="20" creationId="{7AC9F1BD-726C-9D3D-89F4-78105E8C4F0B}"/>
          </ac:graphicFrameMkLst>
        </pc:graphicFrameChg>
        <pc:cxnChg chg="add del">
          <ac:chgData name="BRESSON Michel" userId="7af23485-a440-45bf-ad80-ebf750dcb921" providerId="ADAL" clId="{184B8E8F-0673-4A11-89CA-928E4994651B}" dt="2023-11-28T14:17:32.096" v="1165" actId="26606"/>
          <ac:cxnSpMkLst>
            <pc:docMk/>
            <pc:sldMk cId="2388663477" sldId="257"/>
            <ac:cxnSpMk id="17" creationId="{2E2F21DC-5F0E-42CF-B89C-C1E25E175CB8}"/>
          </ac:cxnSpMkLst>
        </pc:cxnChg>
        <pc:cxnChg chg="add del">
          <ac:chgData name="BRESSON Michel" userId="7af23485-a440-45bf-ad80-ebf750dcb921" providerId="ADAL" clId="{184B8E8F-0673-4A11-89CA-928E4994651B}" dt="2023-11-28T14:14:32.855" v="1151"/>
          <ac:cxnSpMkLst>
            <pc:docMk/>
            <pc:sldMk cId="2388663477" sldId="257"/>
            <ac:cxnSpMk id="27" creationId="{2E2F21DC-5F0E-42CF-B89C-C1E25E175CB8}"/>
          </ac:cxnSpMkLst>
        </pc:cxnChg>
      </pc:sldChg>
      <pc:sldChg chg="addSp delSp modSp mod setBg setClrOvrMap delDesignElem">
        <pc:chgData name="BRESSON Michel" userId="7af23485-a440-45bf-ad80-ebf750dcb921" providerId="ADAL" clId="{184B8E8F-0673-4A11-89CA-928E4994651B}" dt="2023-11-28T14:22:31.014" v="1198"/>
        <pc:sldMkLst>
          <pc:docMk/>
          <pc:sldMk cId="3800991558" sldId="258"/>
        </pc:sldMkLst>
        <pc:spChg chg="mod">
          <ac:chgData name="BRESSON Michel" userId="7af23485-a440-45bf-ad80-ebf750dcb921" providerId="ADAL" clId="{184B8E8F-0673-4A11-89CA-928E4994651B}" dt="2023-11-28T14:22:31.014" v="1198"/>
          <ac:spMkLst>
            <pc:docMk/>
            <pc:sldMk cId="3800991558" sldId="258"/>
            <ac:spMk id="2" creationId="{5C607E74-CD44-3DA0-A998-CABA179FED39}"/>
          </ac:spMkLst>
        </pc:spChg>
        <pc:spChg chg="add del mod">
          <ac:chgData name="BRESSON Michel" userId="7af23485-a440-45bf-ad80-ebf750dcb921" providerId="ADAL" clId="{184B8E8F-0673-4A11-89CA-928E4994651B}" dt="2023-11-28T13:39:56.149" v="972" actId="26606"/>
          <ac:spMkLst>
            <pc:docMk/>
            <pc:sldMk cId="3800991558" sldId="258"/>
            <ac:spMk id="3" creationId="{64AFA87B-DC51-1BEC-9F29-E133394C950D}"/>
          </ac:spMkLst>
        </pc:spChg>
        <pc:spChg chg="add del">
          <ac:chgData name="BRESSON Michel" userId="7af23485-a440-45bf-ad80-ebf750dcb921" providerId="ADAL" clId="{184B8E8F-0673-4A11-89CA-928E4994651B}" dt="2023-11-28T13:39:56.133" v="971" actId="26606"/>
          <ac:spMkLst>
            <pc:docMk/>
            <pc:sldMk cId="3800991558" sldId="258"/>
            <ac:spMk id="9" creationId="{44C5530E-85F5-4469-A5C9-54B113C11236}"/>
          </ac:spMkLst>
        </pc:spChg>
        <pc:spChg chg="add del">
          <ac:chgData name="BRESSON Michel" userId="7af23485-a440-45bf-ad80-ebf750dcb921" providerId="ADAL" clId="{184B8E8F-0673-4A11-89CA-928E4994651B}" dt="2023-11-28T13:39:56.133" v="971" actId="26606"/>
          <ac:spMkLst>
            <pc:docMk/>
            <pc:sldMk cId="3800991558" sldId="258"/>
            <ac:spMk id="11" creationId="{A9CEB52D-0D40-45E3-94F9-CDB2083A9351}"/>
          </ac:spMkLst>
        </pc:spChg>
        <pc:spChg chg="add del">
          <ac:chgData name="BRESSON Michel" userId="7af23485-a440-45bf-ad80-ebf750dcb921" providerId="ADAL" clId="{184B8E8F-0673-4A11-89CA-928E4994651B}" dt="2023-11-28T14:11:41.593" v="1044" actId="26606"/>
          <ac:spMkLst>
            <pc:docMk/>
            <pc:sldMk cId="3800991558" sldId="258"/>
            <ac:spMk id="20" creationId="{2C33F367-76E5-4D2A-96B1-4FD443CDD1CF}"/>
          </ac:spMkLst>
        </pc:spChg>
        <pc:spChg chg="add del">
          <ac:chgData name="BRESSON Michel" userId="7af23485-a440-45bf-ad80-ebf750dcb921" providerId="ADAL" clId="{184B8E8F-0673-4A11-89CA-928E4994651B}" dt="2023-11-28T14:11:41.593" v="1044" actId="26606"/>
          <ac:spMkLst>
            <pc:docMk/>
            <pc:sldMk cId="3800991558" sldId="258"/>
            <ac:spMk id="21" creationId="{6F769419-3E73-449D-B62A-0CDEC946A679}"/>
          </ac:spMkLst>
        </pc:spChg>
        <pc:spChg chg="add del">
          <ac:chgData name="BRESSON Michel" userId="7af23485-a440-45bf-ad80-ebf750dcb921" providerId="ADAL" clId="{184B8E8F-0673-4A11-89CA-928E4994651B}" dt="2023-11-28T14:10:49.736" v="1025" actId="26606"/>
          <ac:spMkLst>
            <pc:docMk/>
            <pc:sldMk cId="3800991558" sldId="258"/>
            <ac:spMk id="25" creationId="{2C33F367-76E5-4D2A-96B1-4FD443CDD1CF}"/>
          </ac:spMkLst>
        </pc:spChg>
        <pc:spChg chg="add del">
          <ac:chgData name="BRESSON Michel" userId="7af23485-a440-45bf-ad80-ebf750dcb921" providerId="ADAL" clId="{184B8E8F-0673-4A11-89CA-928E4994651B}" dt="2023-11-28T14:10:49.736" v="1025" actId="26606"/>
          <ac:spMkLst>
            <pc:docMk/>
            <pc:sldMk cId="3800991558" sldId="258"/>
            <ac:spMk id="26" creationId="{6F769419-3E73-449D-B62A-0CDEC946A679}"/>
          </ac:spMkLst>
        </pc:spChg>
        <pc:spChg chg="add del">
          <ac:chgData name="BRESSON Michel" userId="7af23485-a440-45bf-ad80-ebf750dcb921" providerId="ADAL" clId="{184B8E8F-0673-4A11-89CA-928E4994651B}" dt="2023-11-28T14:11:03.846" v="1033" actId="26606"/>
          <ac:spMkLst>
            <pc:docMk/>
            <pc:sldMk cId="3800991558" sldId="258"/>
            <ac:spMk id="28" creationId="{2C33F367-76E5-4D2A-96B1-4FD443CDD1CF}"/>
          </ac:spMkLst>
        </pc:spChg>
        <pc:spChg chg="add del">
          <ac:chgData name="BRESSON Michel" userId="7af23485-a440-45bf-ad80-ebf750dcb921" providerId="ADAL" clId="{184B8E8F-0673-4A11-89CA-928E4994651B}" dt="2023-11-28T14:14:32.855" v="1151"/>
          <ac:spMkLst>
            <pc:docMk/>
            <pc:sldMk cId="3800991558" sldId="258"/>
            <ac:spMk id="29" creationId="{9ACA6826-032C-4799-B079-15DB2A6CBD93}"/>
          </ac:spMkLst>
        </pc:spChg>
        <pc:spChg chg="add del">
          <ac:chgData name="BRESSON Michel" userId="7af23485-a440-45bf-ad80-ebf750dcb921" providerId="ADAL" clId="{184B8E8F-0673-4A11-89CA-928E4994651B}" dt="2023-11-28T14:11:03.846" v="1033" actId="26606"/>
          <ac:spMkLst>
            <pc:docMk/>
            <pc:sldMk cId="3800991558" sldId="258"/>
            <ac:spMk id="30" creationId="{6F769419-3E73-449D-B62A-0CDEC946A679}"/>
          </ac:spMkLst>
        </pc:spChg>
        <pc:spChg chg="add del">
          <ac:chgData name="BRESSON Michel" userId="7af23485-a440-45bf-ad80-ebf750dcb921" providerId="ADAL" clId="{184B8E8F-0673-4A11-89CA-928E4994651B}" dt="2023-11-28T14:10:51.216" v="1028" actId="26606"/>
          <ac:spMkLst>
            <pc:docMk/>
            <pc:sldMk cId="3800991558" sldId="258"/>
            <ac:spMk id="33" creationId="{2C33F367-76E5-4D2A-96B1-4FD443CDD1CF}"/>
          </ac:spMkLst>
        </pc:spChg>
        <pc:spChg chg="add del">
          <ac:chgData name="BRESSON Michel" userId="7af23485-a440-45bf-ad80-ebf750dcb921" providerId="ADAL" clId="{184B8E8F-0673-4A11-89CA-928E4994651B}" dt="2023-11-28T14:10:51.216" v="1028" actId="26606"/>
          <ac:spMkLst>
            <pc:docMk/>
            <pc:sldMk cId="3800991558" sldId="258"/>
            <ac:spMk id="34" creationId="{6F769419-3E73-449D-B62A-0CDEC946A679}"/>
          </ac:spMkLst>
        </pc:spChg>
        <pc:spChg chg="add del">
          <ac:chgData name="BRESSON Michel" userId="7af23485-a440-45bf-ad80-ebf750dcb921" providerId="ADAL" clId="{184B8E8F-0673-4A11-89CA-928E4994651B}" dt="2023-11-28T14:11:23.732" v="1039" actId="26606"/>
          <ac:spMkLst>
            <pc:docMk/>
            <pc:sldMk cId="3800991558" sldId="258"/>
            <ac:spMk id="38" creationId="{1511F85B-5967-428B-BE8B-819A79813D92}"/>
          </ac:spMkLst>
        </pc:spChg>
        <pc:spChg chg="add del">
          <ac:chgData name="BRESSON Michel" userId="7af23485-a440-45bf-ad80-ebf750dcb921" providerId="ADAL" clId="{184B8E8F-0673-4A11-89CA-928E4994651B}" dt="2023-11-28T14:11:23.732" v="1039" actId="26606"/>
          <ac:spMkLst>
            <pc:docMk/>
            <pc:sldMk cId="3800991558" sldId="258"/>
            <ac:spMk id="40" creationId="{28DA8D05-CF65-4382-8BF4-2A08754DB5F0}"/>
          </ac:spMkLst>
        </pc:spChg>
        <pc:spChg chg="add del">
          <ac:chgData name="BRESSON Michel" userId="7af23485-a440-45bf-ad80-ebf750dcb921" providerId="ADAL" clId="{184B8E8F-0673-4A11-89CA-928E4994651B}" dt="2023-11-28T14:10:59.546" v="1031" actId="26606"/>
          <ac:spMkLst>
            <pc:docMk/>
            <pc:sldMk cId="3800991558" sldId="258"/>
            <ac:spMk id="41" creationId="{2C33F367-76E5-4D2A-96B1-4FD443CDD1CF}"/>
          </ac:spMkLst>
        </pc:spChg>
        <pc:spChg chg="add del">
          <ac:chgData name="BRESSON Michel" userId="7af23485-a440-45bf-ad80-ebf750dcb921" providerId="ADAL" clId="{184B8E8F-0673-4A11-89CA-928E4994651B}" dt="2023-11-28T14:10:59.546" v="1031" actId="26606"/>
          <ac:spMkLst>
            <pc:docMk/>
            <pc:sldMk cId="3800991558" sldId="258"/>
            <ac:spMk id="42" creationId="{6F769419-3E73-449D-B62A-0CDEC946A679}"/>
          </ac:spMkLst>
        </pc:spChg>
        <pc:spChg chg="add del">
          <ac:chgData name="BRESSON Michel" userId="7af23485-a440-45bf-ad80-ebf750dcb921" providerId="ADAL" clId="{184B8E8F-0673-4A11-89CA-928E4994651B}" dt="2023-11-28T14:11:11.577" v="1035" actId="26606"/>
          <ac:spMkLst>
            <pc:docMk/>
            <pc:sldMk cId="3800991558" sldId="258"/>
            <ac:spMk id="53" creationId="{D2600CBB-0CF8-4237-8491-B7864363D2AE}"/>
          </ac:spMkLst>
        </pc:spChg>
        <pc:spChg chg="add del">
          <ac:chgData name="BRESSON Michel" userId="7af23485-a440-45bf-ad80-ebf750dcb921" providerId="ADAL" clId="{184B8E8F-0673-4A11-89CA-928E4994651B}" dt="2023-11-28T14:11:11.577" v="1035" actId="26606"/>
          <ac:spMkLst>
            <pc:docMk/>
            <pc:sldMk cId="3800991558" sldId="258"/>
            <ac:spMk id="54" creationId="{E4CBBC1E-991D-4CF9-BCA5-AB1496871411}"/>
          </ac:spMkLst>
        </pc:spChg>
        <pc:spChg chg="add del">
          <ac:chgData name="BRESSON Michel" userId="7af23485-a440-45bf-ad80-ebf750dcb921" providerId="ADAL" clId="{184B8E8F-0673-4A11-89CA-928E4994651B}" dt="2023-11-28T14:11:20.089" v="1037" actId="26606"/>
          <ac:spMkLst>
            <pc:docMk/>
            <pc:sldMk cId="3800991558" sldId="258"/>
            <ac:spMk id="56" creationId="{8735A508-2662-409F-B5A3-AEA22CE92AD9}"/>
          </ac:spMkLst>
        </pc:spChg>
        <pc:spChg chg="add del">
          <ac:chgData name="BRESSON Michel" userId="7af23485-a440-45bf-ad80-ebf750dcb921" providerId="ADAL" clId="{184B8E8F-0673-4A11-89CA-928E4994651B}" dt="2023-11-28T14:11:20.089" v="1037" actId="26606"/>
          <ac:spMkLst>
            <pc:docMk/>
            <pc:sldMk cId="3800991558" sldId="258"/>
            <ac:spMk id="57" creationId="{CB8B592B-E5AA-4055-8CB3-6AEDB35AD4E5}"/>
          </ac:spMkLst>
        </pc:spChg>
        <pc:spChg chg="add del">
          <ac:chgData name="BRESSON Michel" userId="7af23485-a440-45bf-ad80-ebf750dcb921" providerId="ADAL" clId="{184B8E8F-0673-4A11-89CA-928E4994651B}" dt="2023-11-28T14:11:36.369" v="1041" actId="26606"/>
          <ac:spMkLst>
            <pc:docMk/>
            <pc:sldMk cId="3800991558" sldId="258"/>
            <ac:spMk id="70" creationId="{9ACA6826-032C-4799-B079-15DB2A6CBD93}"/>
          </ac:spMkLst>
        </pc:spChg>
        <pc:grpChg chg="add del">
          <ac:chgData name="BRESSON Michel" userId="7af23485-a440-45bf-ad80-ebf750dcb921" providerId="ADAL" clId="{184B8E8F-0673-4A11-89CA-928E4994651B}" dt="2023-11-28T13:39:56.133" v="971" actId="26606"/>
          <ac:grpSpMkLst>
            <pc:docMk/>
            <pc:sldMk cId="3800991558" sldId="258"/>
            <ac:grpSpMk id="13" creationId="{0F7EB202-DE79-4E39-BCF0-D9855DA1738F}"/>
          </ac:grpSpMkLst>
        </pc:grpChg>
        <pc:grpChg chg="add del">
          <ac:chgData name="BRESSON Michel" userId="7af23485-a440-45bf-ad80-ebf750dcb921" providerId="ADAL" clId="{184B8E8F-0673-4A11-89CA-928E4994651B}" dt="2023-11-28T14:11:41.593" v="1044" actId="26606"/>
          <ac:grpSpMkLst>
            <pc:docMk/>
            <pc:sldMk cId="3800991558" sldId="258"/>
            <ac:grpSpMk id="22" creationId="{A6515200-42F9-488F-9895-6CDBCD1E87C8}"/>
          </ac:grpSpMkLst>
        </pc:grpChg>
        <pc:grpChg chg="add del">
          <ac:chgData name="BRESSON Michel" userId="7af23485-a440-45bf-ad80-ebf750dcb921" providerId="ADAL" clId="{184B8E8F-0673-4A11-89CA-928E4994651B}" dt="2023-11-28T14:10:49.736" v="1025" actId="26606"/>
          <ac:grpSpMkLst>
            <pc:docMk/>
            <pc:sldMk cId="3800991558" sldId="258"/>
            <ac:grpSpMk id="27" creationId="{A6515200-42F9-488F-9895-6CDBCD1E87C8}"/>
          </ac:grpSpMkLst>
        </pc:grpChg>
        <pc:grpChg chg="add del">
          <ac:chgData name="BRESSON Michel" userId="7af23485-a440-45bf-ad80-ebf750dcb921" providerId="ADAL" clId="{184B8E8F-0673-4A11-89CA-928E4994651B}" dt="2023-11-28T14:11:03.846" v="1033" actId="26606"/>
          <ac:grpSpMkLst>
            <pc:docMk/>
            <pc:sldMk cId="3800991558" sldId="258"/>
            <ac:grpSpMk id="32" creationId="{A6515200-42F9-488F-9895-6CDBCD1E87C8}"/>
          </ac:grpSpMkLst>
        </pc:grpChg>
        <pc:grpChg chg="add del">
          <ac:chgData name="BRESSON Michel" userId="7af23485-a440-45bf-ad80-ebf750dcb921" providerId="ADAL" clId="{184B8E8F-0673-4A11-89CA-928E4994651B}" dt="2023-11-28T14:10:51.216" v="1028" actId="26606"/>
          <ac:grpSpMkLst>
            <pc:docMk/>
            <pc:sldMk cId="3800991558" sldId="258"/>
            <ac:grpSpMk id="35" creationId="{A6515200-42F9-488F-9895-6CDBCD1E87C8}"/>
          </ac:grpSpMkLst>
        </pc:grpChg>
        <pc:grpChg chg="add del">
          <ac:chgData name="BRESSON Michel" userId="7af23485-a440-45bf-ad80-ebf750dcb921" providerId="ADAL" clId="{184B8E8F-0673-4A11-89CA-928E4994651B}" dt="2023-11-28T14:14:32.855" v="1151"/>
          <ac:grpSpMkLst>
            <pc:docMk/>
            <pc:sldMk cId="3800991558" sldId="258"/>
            <ac:grpSpMk id="37" creationId="{DD58A807-BD0E-4B1D-A523-2F20E7FE2695}"/>
          </ac:grpSpMkLst>
        </pc:grpChg>
        <pc:grpChg chg="add del">
          <ac:chgData name="BRESSON Michel" userId="7af23485-a440-45bf-ad80-ebf750dcb921" providerId="ADAL" clId="{184B8E8F-0673-4A11-89CA-928E4994651B}" dt="2023-11-28T14:10:59.546" v="1031" actId="26606"/>
          <ac:grpSpMkLst>
            <pc:docMk/>
            <pc:sldMk cId="3800991558" sldId="258"/>
            <ac:grpSpMk id="43" creationId="{A6515200-42F9-488F-9895-6CDBCD1E87C8}"/>
          </ac:grpSpMkLst>
        </pc:grpChg>
        <pc:grpChg chg="add del">
          <ac:chgData name="BRESSON Michel" userId="7af23485-a440-45bf-ad80-ebf750dcb921" providerId="ADAL" clId="{184B8E8F-0673-4A11-89CA-928E4994651B}" dt="2023-11-28T14:11:20.089" v="1037" actId="26606"/>
          <ac:grpSpMkLst>
            <pc:docMk/>
            <pc:sldMk cId="3800991558" sldId="258"/>
            <ac:grpSpMk id="58" creationId="{6E8443E6-406A-4E9D-BBDF-18D82C7E570C}"/>
          </ac:grpSpMkLst>
        </pc:grpChg>
        <pc:grpChg chg="add del">
          <ac:chgData name="BRESSON Michel" userId="7af23485-a440-45bf-ad80-ebf750dcb921" providerId="ADAL" clId="{184B8E8F-0673-4A11-89CA-928E4994651B}" dt="2023-11-28T14:11:23.732" v="1039" actId="26606"/>
          <ac:grpSpMkLst>
            <pc:docMk/>
            <pc:sldMk cId="3800991558" sldId="258"/>
            <ac:grpSpMk id="67" creationId="{E0C6252F-9468-4CFE-8A28-0DFE703FB7BC}"/>
          </ac:grpSpMkLst>
        </pc:grpChg>
        <pc:grpChg chg="add del">
          <ac:chgData name="BRESSON Michel" userId="7af23485-a440-45bf-ad80-ebf750dcb921" providerId="ADAL" clId="{184B8E8F-0673-4A11-89CA-928E4994651B}" dt="2023-11-28T14:11:36.369" v="1041" actId="26606"/>
          <ac:grpSpMkLst>
            <pc:docMk/>
            <pc:sldMk cId="3800991558" sldId="258"/>
            <ac:grpSpMk id="71" creationId="{DD58A807-BD0E-4B1D-A523-2F20E7FE2695}"/>
          </ac:grpSpMkLst>
        </pc:grpChg>
        <pc:graphicFrameChg chg="add del">
          <ac:chgData name="BRESSON Michel" userId="7af23485-a440-45bf-ad80-ebf750dcb921" providerId="ADAL" clId="{184B8E8F-0673-4A11-89CA-928E4994651B}" dt="2023-11-28T13:39:56.133" v="971" actId="26606"/>
          <ac:graphicFrameMkLst>
            <pc:docMk/>
            <pc:sldMk cId="3800991558" sldId="258"/>
            <ac:graphicFrameMk id="5" creationId="{BDD28B4B-2593-1FB8-0B22-6D40BBD834BB}"/>
          </ac:graphicFrameMkLst>
        </pc:graphicFrameChg>
        <pc:graphicFrameChg chg="add mod modGraphic">
          <ac:chgData name="BRESSON Michel" userId="7af23485-a440-45bf-ad80-ebf750dcb921" providerId="ADAL" clId="{184B8E8F-0673-4A11-89CA-928E4994651B}" dt="2023-11-28T14:11:41.593" v="1044" actId="26606"/>
          <ac:graphicFrameMkLst>
            <pc:docMk/>
            <pc:sldMk cId="3800991558" sldId="258"/>
            <ac:graphicFrameMk id="23" creationId="{0C88888C-5968-7C95-A1DF-38518EE2A50B}"/>
          </ac:graphicFrameMkLst>
        </pc:graphicFrameChg>
        <pc:cxnChg chg="mod replId">
          <ac:chgData name="BRESSON Michel" userId="7af23485-a440-45bf-ad80-ebf750dcb921" providerId="ADAL" clId="{184B8E8F-0673-4A11-89CA-928E4994651B}" dt="2023-11-28T14:10:59.546" v="1031" actId="26606"/>
          <ac:cxnSpMkLst>
            <pc:docMk/>
            <pc:sldMk cId="3800991558" sldId="258"/>
            <ac:cxnSpMk id="14" creationId="{43185F0E-78D5-4C2D-9239-D3515B448837}"/>
          </ac:cxnSpMkLst>
        </pc:cxnChg>
        <pc:cxnChg chg="mod replId">
          <ac:chgData name="BRESSON Michel" userId="7af23485-a440-45bf-ad80-ebf750dcb921" providerId="ADAL" clId="{184B8E8F-0673-4A11-89CA-928E4994651B}" dt="2023-11-28T14:10:59.546" v="1031" actId="26606"/>
          <ac:cxnSpMkLst>
            <pc:docMk/>
            <pc:sldMk cId="3800991558" sldId="258"/>
            <ac:cxnSpMk id="15" creationId="{D5BD9142-FF9C-4EED-A027-18D095481BB8}"/>
          </ac:cxnSpMkLst>
        </pc:cxnChg>
        <pc:cxnChg chg="mod replId">
          <ac:chgData name="BRESSON Michel" userId="7af23485-a440-45bf-ad80-ebf750dcb921" providerId="ADAL" clId="{184B8E8F-0673-4A11-89CA-928E4994651B}" dt="2023-11-28T14:10:59.546" v="1031" actId="26606"/>
          <ac:cxnSpMkLst>
            <pc:docMk/>
            <pc:sldMk cId="3800991558" sldId="258"/>
            <ac:cxnSpMk id="16" creationId="{42F547D3-9752-4481-B3A8-50E08610B8EC}"/>
          </ac:cxnSpMkLst>
        </pc:cxnChg>
        <pc:cxnChg chg="mod replId">
          <ac:chgData name="BRESSON Michel" userId="7af23485-a440-45bf-ad80-ebf750dcb921" providerId="ADAL" clId="{184B8E8F-0673-4A11-89CA-928E4994651B}" dt="2023-11-28T14:10:59.546" v="1031" actId="26606"/>
          <ac:cxnSpMkLst>
            <pc:docMk/>
            <pc:sldMk cId="3800991558" sldId="258"/>
            <ac:cxnSpMk id="17" creationId="{F1999C2F-3D0D-4813-9696-83630A6FEABD}"/>
          </ac:cxnSpMkLst>
        </pc:cxnChg>
        <pc:cxnChg chg="mod replId">
          <ac:chgData name="BRESSON Michel" userId="7af23485-a440-45bf-ad80-ebf750dcb921" providerId="ADAL" clId="{184B8E8F-0673-4A11-89CA-928E4994651B}" dt="2023-11-28T14:10:59.546" v="1031" actId="26606"/>
          <ac:cxnSpMkLst>
            <pc:docMk/>
            <pc:sldMk cId="3800991558" sldId="258"/>
            <ac:cxnSpMk id="18" creationId="{EC737390-C9CA-456B-9F40-D7A76EA242E7}"/>
          </ac:cxnSpMkLst>
        </pc:cxnChg>
        <pc:cxnChg chg="add del">
          <ac:chgData name="BRESSON Michel" userId="7af23485-a440-45bf-ad80-ebf750dcb921" providerId="ADAL" clId="{184B8E8F-0673-4A11-89CA-928E4994651B}" dt="2023-11-28T14:11:23.732" v="1039" actId="26606"/>
          <ac:cxnSpMkLst>
            <pc:docMk/>
            <pc:sldMk cId="3800991558" sldId="258"/>
            <ac:cxnSpMk id="36" creationId="{2A35DB53-42BE-460E-9CA1-1294C98463CB}"/>
          </ac:cxnSpMkLst>
        </pc:cxnChg>
        <pc:cxnChg chg="add del">
          <ac:chgData name="BRESSON Michel" userId="7af23485-a440-45bf-ad80-ebf750dcb921" providerId="ADAL" clId="{184B8E8F-0673-4A11-89CA-928E4994651B}" dt="2023-11-28T14:11:23.732" v="1039" actId="26606"/>
          <ac:cxnSpMkLst>
            <pc:docMk/>
            <pc:sldMk cId="3800991558" sldId="258"/>
            <ac:cxnSpMk id="63" creationId="{8FD48FB1-66D8-4676-B0AA-C139A1DB78D1}"/>
          </ac:cxnSpMkLst>
        </pc:cxnChg>
        <pc:cxnChg chg="add del">
          <ac:chgData name="BRESSON Michel" userId="7af23485-a440-45bf-ad80-ebf750dcb921" providerId="ADAL" clId="{184B8E8F-0673-4A11-89CA-928E4994651B}" dt="2023-11-28T14:11:23.732" v="1039" actId="26606"/>
          <ac:cxnSpMkLst>
            <pc:docMk/>
            <pc:sldMk cId="3800991558" sldId="258"/>
            <ac:cxnSpMk id="64" creationId="{F033F5AE-6728-4F19-8DED-658E674B31B9}"/>
          </ac:cxnSpMkLst>
        </pc:cxnChg>
        <pc:cxnChg chg="add del">
          <ac:chgData name="BRESSON Michel" userId="7af23485-a440-45bf-ad80-ebf750dcb921" providerId="ADAL" clId="{184B8E8F-0673-4A11-89CA-928E4994651B}" dt="2023-11-28T14:11:23.732" v="1039" actId="26606"/>
          <ac:cxnSpMkLst>
            <pc:docMk/>
            <pc:sldMk cId="3800991558" sldId="258"/>
            <ac:cxnSpMk id="65" creationId="{82C7D74A-18BA-4709-A808-44E8815C4430}"/>
          </ac:cxnSpMkLst>
        </pc:cxnChg>
        <pc:cxnChg chg="add del">
          <ac:chgData name="BRESSON Michel" userId="7af23485-a440-45bf-ad80-ebf750dcb921" providerId="ADAL" clId="{184B8E8F-0673-4A11-89CA-928E4994651B}" dt="2023-11-28T14:11:23.732" v="1039" actId="26606"/>
          <ac:cxnSpMkLst>
            <pc:docMk/>
            <pc:sldMk cId="3800991558" sldId="258"/>
            <ac:cxnSpMk id="66" creationId="{B5164A3F-1561-4039-8185-AB0EEB713EA7}"/>
          </ac:cxnSpMkLst>
        </pc:cxnChg>
      </pc:sldChg>
      <pc:sldChg chg="addSp delSp modSp mod modTransition">
        <pc:chgData name="BRESSON Michel" userId="7af23485-a440-45bf-ad80-ebf750dcb921" providerId="ADAL" clId="{184B8E8F-0673-4A11-89CA-928E4994651B}" dt="2023-11-28T15:24:53.021" v="1386" actId="1076"/>
        <pc:sldMkLst>
          <pc:docMk/>
          <pc:sldMk cId="2205928761" sldId="259"/>
        </pc:sldMkLst>
        <pc:spChg chg="mod">
          <ac:chgData name="BRESSON Michel" userId="7af23485-a440-45bf-ad80-ebf750dcb921" providerId="ADAL" clId="{184B8E8F-0673-4A11-89CA-928E4994651B}" dt="2023-11-28T14:22:31.014" v="1198"/>
          <ac:spMkLst>
            <pc:docMk/>
            <pc:sldMk cId="2205928761" sldId="259"/>
            <ac:spMk id="2" creationId="{E94FBC44-201C-0FD1-21E3-089B71010BFE}"/>
          </ac:spMkLst>
        </pc:spChg>
        <pc:spChg chg="mod">
          <ac:chgData name="BRESSON Michel" userId="7af23485-a440-45bf-ad80-ebf750dcb921" providerId="ADAL" clId="{184B8E8F-0673-4A11-89CA-928E4994651B}" dt="2023-11-28T14:17:56.255" v="1169" actId="1076"/>
          <ac:spMkLst>
            <pc:docMk/>
            <pc:sldMk cId="2205928761" sldId="259"/>
            <ac:spMk id="3" creationId="{06F99F4B-BE44-C106-8625-4445C4A13D28}"/>
          </ac:spMkLst>
        </pc:spChg>
        <pc:spChg chg="mod">
          <ac:chgData name="BRESSON Michel" userId="7af23485-a440-45bf-ad80-ebf750dcb921" providerId="ADAL" clId="{184B8E8F-0673-4A11-89CA-928E4994651B}" dt="2023-11-28T14:17:58.413" v="1170" actId="1076"/>
          <ac:spMkLst>
            <pc:docMk/>
            <pc:sldMk cId="2205928761" sldId="259"/>
            <ac:spMk id="4" creationId="{E9EA8839-9EFB-7C10-1FCC-7EF0DA7E7614}"/>
          </ac:spMkLst>
        </pc:spChg>
        <pc:spChg chg="mod">
          <ac:chgData name="BRESSON Michel" userId="7af23485-a440-45bf-ad80-ebf750dcb921" providerId="ADAL" clId="{184B8E8F-0673-4A11-89CA-928E4994651B}" dt="2023-11-28T14:18:03.075" v="1171" actId="1076"/>
          <ac:spMkLst>
            <pc:docMk/>
            <pc:sldMk cId="2205928761" sldId="259"/>
            <ac:spMk id="5" creationId="{683F41E2-EE41-278D-F4F0-61B581AA8049}"/>
          </ac:spMkLst>
        </pc:spChg>
        <pc:spChg chg="add mod">
          <ac:chgData name="BRESSON Michel" userId="7af23485-a440-45bf-ad80-ebf750dcb921" providerId="ADAL" clId="{184B8E8F-0673-4A11-89CA-928E4994651B}" dt="2023-11-28T15:22:17.532" v="1378" actId="1076"/>
          <ac:spMkLst>
            <pc:docMk/>
            <pc:sldMk cId="2205928761" sldId="259"/>
            <ac:spMk id="6" creationId="{A36FB67E-39C2-D0AF-37FC-13C24423E3EC}"/>
          </ac:spMkLst>
        </pc:spChg>
        <pc:spChg chg="del mod">
          <ac:chgData name="BRESSON Michel" userId="7af23485-a440-45bf-ad80-ebf750dcb921" providerId="ADAL" clId="{184B8E8F-0673-4A11-89CA-928E4994651B}" dt="2023-11-28T15:24:49.052" v="1385" actId="478"/>
          <ac:spMkLst>
            <pc:docMk/>
            <pc:sldMk cId="2205928761" sldId="259"/>
            <ac:spMk id="7" creationId="{8916966B-D9D9-1C6B-3672-7D9F71578958}"/>
          </ac:spMkLst>
        </pc:spChg>
        <pc:spChg chg="add mod">
          <ac:chgData name="BRESSON Michel" userId="7af23485-a440-45bf-ad80-ebf750dcb921" providerId="ADAL" clId="{184B8E8F-0673-4A11-89CA-928E4994651B}" dt="2023-11-28T15:22:14.732" v="1377" actId="1076"/>
          <ac:spMkLst>
            <pc:docMk/>
            <pc:sldMk cId="2205928761" sldId="259"/>
            <ac:spMk id="9" creationId="{458929A6-0641-5E8C-C215-B83501F805AB}"/>
          </ac:spMkLst>
        </pc:spChg>
        <pc:spChg chg="add mod">
          <ac:chgData name="BRESSON Michel" userId="7af23485-a440-45bf-ad80-ebf750dcb921" providerId="ADAL" clId="{184B8E8F-0673-4A11-89CA-928E4994651B}" dt="2023-11-28T15:22:31.485" v="1381" actId="207"/>
          <ac:spMkLst>
            <pc:docMk/>
            <pc:sldMk cId="2205928761" sldId="259"/>
            <ac:spMk id="10" creationId="{49E15E05-C919-588F-7305-C523A16E6E9E}"/>
          </ac:spMkLst>
        </pc:spChg>
        <pc:picChg chg="add mod">
          <ac:chgData name="BRESSON Michel" userId="7af23485-a440-45bf-ad80-ebf750dcb921" providerId="ADAL" clId="{184B8E8F-0673-4A11-89CA-928E4994651B}" dt="2023-11-28T15:24:53.021" v="1386" actId="1076"/>
          <ac:picMkLst>
            <pc:docMk/>
            <pc:sldMk cId="2205928761" sldId="259"/>
            <ac:picMk id="12" creationId="{16DCA960-7830-D945-9030-5817FAFF6721}"/>
          </ac:picMkLst>
        </pc:picChg>
      </pc:sldChg>
      <pc:sldChg chg="modSp">
        <pc:chgData name="BRESSON Michel" userId="7af23485-a440-45bf-ad80-ebf750dcb921" providerId="ADAL" clId="{184B8E8F-0673-4A11-89CA-928E4994651B}" dt="2023-11-28T14:22:31.014" v="1198"/>
        <pc:sldMkLst>
          <pc:docMk/>
          <pc:sldMk cId="4294261761" sldId="260"/>
        </pc:sldMkLst>
        <pc:spChg chg="mod">
          <ac:chgData name="BRESSON Michel" userId="7af23485-a440-45bf-ad80-ebf750dcb921" providerId="ADAL" clId="{184B8E8F-0673-4A11-89CA-928E4994651B}" dt="2023-11-28T14:22:31.014" v="1198"/>
          <ac:spMkLst>
            <pc:docMk/>
            <pc:sldMk cId="4294261761" sldId="260"/>
            <ac:spMk id="2" creationId="{C609258B-87D9-FE93-B23A-B50401ECF28C}"/>
          </ac:spMkLst>
        </pc:spChg>
      </pc:sldChg>
      <pc:sldChg chg="addSp modSp new mod">
        <pc:chgData name="BRESSON Michel" userId="7af23485-a440-45bf-ad80-ebf750dcb921" providerId="ADAL" clId="{184B8E8F-0673-4A11-89CA-928E4994651B}" dt="2023-11-28T14:41:53.357" v="1266" actId="1076"/>
        <pc:sldMkLst>
          <pc:docMk/>
          <pc:sldMk cId="3657875735" sldId="261"/>
        </pc:sldMkLst>
        <pc:spChg chg="add mod">
          <ac:chgData name="BRESSON Michel" userId="7af23485-a440-45bf-ad80-ebf750dcb921" providerId="ADAL" clId="{184B8E8F-0673-4A11-89CA-928E4994651B}" dt="2023-11-28T14:41:41.411" v="1264" actId="14100"/>
          <ac:spMkLst>
            <pc:docMk/>
            <pc:sldMk cId="3657875735" sldId="261"/>
            <ac:spMk id="2" creationId="{D2B687E6-853B-BE64-005D-3B7AD4FA98C1}"/>
          </ac:spMkLst>
        </pc:spChg>
        <pc:spChg chg="add mod">
          <ac:chgData name="BRESSON Michel" userId="7af23485-a440-45bf-ad80-ebf750dcb921" providerId="ADAL" clId="{184B8E8F-0673-4A11-89CA-928E4994651B}" dt="2023-11-28T14:41:53.357" v="1266" actId="1076"/>
          <ac:spMkLst>
            <pc:docMk/>
            <pc:sldMk cId="3657875735" sldId="261"/>
            <ac:spMk id="3" creationId="{2BB8186A-C265-8335-1688-A8C31983D7D1}"/>
          </ac:spMkLst>
        </pc:spChg>
        <pc:picChg chg="add mod ord">
          <ac:chgData name="BRESSON Michel" userId="7af23485-a440-45bf-ad80-ebf750dcb921" providerId="ADAL" clId="{184B8E8F-0673-4A11-89CA-928E4994651B}" dt="2023-11-28T14:41:44.945" v="1265" actId="1076"/>
          <ac:picMkLst>
            <pc:docMk/>
            <pc:sldMk cId="3657875735" sldId="261"/>
            <ac:picMk id="4" creationId="{91E0A83F-C99D-A3BA-B357-B6E8A386215A}"/>
          </ac:picMkLst>
        </pc:picChg>
      </pc:sldChg>
      <pc:sldChg chg="modSp new del mod">
        <pc:chgData name="BRESSON Michel" userId="7af23485-a440-45bf-ad80-ebf750dcb921" providerId="ADAL" clId="{184B8E8F-0673-4A11-89CA-928E4994651B}" dt="2023-11-08T09:31:04.959" v="94" actId="47"/>
        <pc:sldMkLst>
          <pc:docMk/>
          <pc:sldMk cId="1023949951" sldId="262"/>
        </pc:sldMkLst>
        <pc:spChg chg="mod">
          <ac:chgData name="BRESSON Michel" userId="7af23485-a440-45bf-ad80-ebf750dcb921" providerId="ADAL" clId="{184B8E8F-0673-4A11-89CA-928E4994651B}" dt="2023-11-08T09:30:59.713" v="93" actId="20577"/>
          <ac:spMkLst>
            <pc:docMk/>
            <pc:sldMk cId="1023949951" sldId="262"/>
            <ac:spMk id="2" creationId="{98349FAE-B36A-B106-F8E1-C64C80B31E11}"/>
          </ac:spMkLst>
        </pc:spChg>
      </pc:sldChg>
      <pc:sldChg chg="modSp new mod">
        <pc:chgData name="BRESSON Michel" userId="7af23485-a440-45bf-ad80-ebf750dcb921" providerId="ADAL" clId="{184B8E8F-0673-4A11-89CA-928E4994651B}" dt="2023-11-28T14:42:48.578" v="1268" actId="207"/>
        <pc:sldMkLst>
          <pc:docMk/>
          <pc:sldMk cId="3968146569" sldId="262"/>
        </pc:sldMkLst>
        <pc:spChg chg="mod">
          <ac:chgData name="BRESSON Michel" userId="7af23485-a440-45bf-ad80-ebf750dcb921" providerId="ADAL" clId="{184B8E8F-0673-4A11-89CA-928E4994651B}" dt="2023-11-28T14:22:31.014" v="1198"/>
          <ac:spMkLst>
            <pc:docMk/>
            <pc:sldMk cId="3968146569" sldId="262"/>
            <ac:spMk id="2" creationId="{EF078A81-ED32-3ACB-8131-8CF936D8F3E5}"/>
          </ac:spMkLst>
        </pc:spChg>
        <pc:spChg chg="mod">
          <ac:chgData name="BRESSON Michel" userId="7af23485-a440-45bf-ad80-ebf750dcb921" providerId="ADAL" clId="{184B8E8F-0673-4A11-89CA-928E4994651B}" dt="2023-11-28T14:42:48.578" v="1268" actId="207"/>
          <ac:spMkLst>
            <pc:docMk/>
            <pc:sldMk cId="3968146569" sldId="262"/>
            <ac:spMk id="3" creationId="{2DEF6B54-B0D1-1E4D-3436-653A9ADA538E}"/>
          </ac:spMkLst>
        </pc:spChg>
      </pc:sldChg>
      <pc:sldChg chg="modSp new mod">
        <pc:chgData name="BRESSON Michel" userId="7af23485-a440-45bf-ad80-ebf750dcb921" providerId="ADAL" clId="{184B8E8F-0673-4A11-89CA-928E4994651B}" dt="2023-11-28T14:49:06.063" v="1285" actId="1076"/>
        <pc:sldMkLst>
          <pc:docMk/>
          <pc:sldMk cId="2780780915" sldId="263"/>
        </pc:sldMkLst>
        <pc:spChg chg="mod">
          <ac:chgData name="BRESSON Michel" userId="7af23485-a440-45bf-ad80-ebf750dcb921" providerId="ADAL" clId="{184B8E8F-0673-4A11-89CA-928E4994651B}" dt="2023-11-28T14:49:06.063" v="1285" actId="1076"/>
          <ac:spMkLst>
            <pc:docMk/>
            <pc:sldMk cId="2780780915" sldId="263"/>
            <ac:spMk id="2" creationId="{CBCB43A8-360A-C85B-8690-1746A83B8393}"/>
          </ac:spMkLst>
        </pc:spChg>
        <pc:spChg chg="mod">
          <ac:chgData name="BRESSON Michel" userId="7af23485-a440-45bf-ad80-ebf750dcb921" providerId="ADAL" clId="{184B8E8F-0673-4A11-89CA-928E4994651B}" dt="2023-11-28T14:22:31.014" v="1198"/>
          <ac:spMkLst>
            <pc:docMk/>
            <pc:sldMk cId="2780780915" sldId="263"/>
            <ac:spMk id="3" creationId="{710929B0-3DC6-0217-103F-340683306C74}"/>
          </ac:spMkLst>
        </pc:spChg>
        <pc:spChg chg="mod">
          <ac:chgData name="BRESSON Michel" userId="7af23485-a440-45bf-ad80-ebf750dcb921" providerId="ADAL" clId="{184B8E8F-0673-4A11-89CA-928E4994651B}" dt="2023-11-28T14:43:27.901" v="1272" actId="207"/>
          <ac:spMkLst>
            <pc:docMk/>
            <pc:sldMk cId="2780780915" sldId="263"/>
            <ac:spMk id="4" creationId="{F937A656-DEBE-73DD-AF66-BF7ADC00200E}"/>
          </ac:spMkLst>
        </pc:spChg>
        <pc:spChg chg="mod">
          <ac:chgData name="BRESSON Michel" userId="7af23485-a440-45bf-ad80-ebf750dcb921" providerId="ADAL" clId="{184B8E8F-0673-4A11-89CA-928E4994651B}" dt="2023-11-28T14:22:31.014" v="1198"/>
          <ac:spMkLst>
            <pc:docMk/>
            <pc:sldMk cId="2780780915" sldId="263"/>
            <ac:spMk id="5" creationId="{CE143D67-50D1-31AD-3362-E0455296688A}"/>
          </ac:spMkLst>
        </pc:spChg>
        <pc:spChg chg="mod">
          <ac:chgData name="BRESSON Michel" userId="7af23485-a440-45bf-ad80-ebf750dcb921" providerId="ADAL" clId="{184B8E8F-0673-4A11-89CA-928E4994651B}" dt="2023-11-28T14:43:40.476" v="1275" actId="207"/>
          <ac:spMkLst>
            <pc:docMk/>
            <pc:sldMk cId="2780780915" sldId="263"/>
            <ac:spMk id="6" creationId="{A1E21113-D700-8960-5F86-2B88A07A203D}"/>
          </ac:spMkLst>
        </pc:spChg>
        <pc:spChg chg="mod">
          <ac:chgData name="BRESSON Michel" userId="7af23485-a440-45bf-ad80-ebf750dcb921" providerId="ADAL" clId="{184B8E8F-0673-4A11-89CA-928E4994651B}" dt="2023-11-28T14:43:55.958" v="1279" actId="20577"/>
          <ac:spMkLst>
            <pc:docMk/>
            <pc:sldMk cId="2780780915" sldId="263"/>
            <ac:spMk id="11" creationId="{511F9874-38F3-AED1-42F8-0F80005329C1}"/>
          </ac:spMkLst>
        </pc:spChg>
      </pc:sldChg>
      <pc:sldChg chg="modSp new mod">
        <pc:chgData name="BRESSON Michel" userId="7af23485-a440-45bf-ad80-ebf750dcb921" providerId="ADAL" clId="{184B8E8F-0673-4A11-89CA-928E4994651B}" dt="2023-11-28T14:58:02.121" v="1334" actId="14100"/>
        <pc:sldMkLst>
          <pc:docMk/>
          <pc:sldMk cId="1163705055" sldId="264"/>
        </pc:sldMkLst>
        <pc:spChg chg="mod">
          <ac:chgData name="BRESSON Michel" userId="7af23485-a440-45bf-ad80-ebf750dcb921" providerId="ADAL" clId="{184B8E8F-0673-4A11-89CA-928E4994651B}" dt="2023-11-28T14:22:31.014" v="1198"/>
          <ac:spMkLst>
            <pc:docMk/>
            <pc:sldMk cId="1163705055" sldId="264"/>
            <ac:spMk id="2" creationId="{7C76A24F-DFFE-4799-0625-B1BA3A7C97D6}"/>
          </ac:spMkLst>
        </pc:spChg>
        <pc:spChg chg="mod">
          <ac:chgData name="BRESSON Michel" userId="7af23485-a440-45bf-ad80-ebf750dcb921" providerId="ADAL" clId="{184B8E8F-0673-4A11-89CA-928E4994651B}" dt="2023-11-28T14:58:02.121" v="1334" actId="14100"/>
          <ac:spMkLst>
            <pc:docMk/>
            <pc:sldMk cId="1163705055" sldId="264"/>
            <ac:spMk id="3" creationId="{AC0C8DC6-356D-70CC-81EB-9D9C56B13B49}"/>
          </ac:spMkLst>
        </pc:spChg>
      </pc:sldChg>
      <pc:sldChg chg="modSp new del mod">
        <pc:chgData name="BRESSON Michel" userId="7af23485-a440-45bf-ad80-ebf750dcb921" providerId="ADAL" clId="{184B8E8F-0673-4A11-89CA-928E4994651B}" dt="2023-11-08T09:38:06.487" v="559" actId="47"/>
        <pc:sldMkLst>
          <pc:docMk/>
          <pc:sldMk cId="3277453466" sldId="264"/>
        </pc:sldMkLst>
        <pc:spChg chg="mod">
          <ac:chgData name="BRESSON Michel" userId="7af23485-a440-45bf-ad80-ebf750dcb921" providerId="ADAL" clId="{184B8E8F-0673-4A11-89CA-928E4994651B}" dt="2023-11-08T09:38:02.628" v="558" actId="20577"/>
          <ac:spMkLst>
            <pc:docMk/>
            <pc:sldMk cId="3277453466" sldId="264"/>
            <ac:spMk id="2" creationId="{66D2AFB4-D189-2B3B-A833-AE0A82CCE481}"/>
          </ac:spMkLst>
        </pc:spChg>
      </pc:sldChg>
      <pc:sldChg chg="addSp delSp modSp new mod addAnim delAnim delDesignElem">
        <pc:chgData name="BRESSON Michel" userId="7af23485-a440-45bf-ad80-ebf750dcb921" providerId="ADAL" clId="{184B8E8F-0673-4A11-89CA-928E4994651B}" dt="2023-11-28T14:25:21.947" v="1225" actId="27614"/>
        <pc:sldMkLst>
          <pc:docMk/>
          <pc:sldMk cId="1494625147" sldId="265"/>
        </pc:sldMkLst>
        <pc:spChg chg="mod">
          <ac:chgData name="BRESSON Michel" userId="7af23485-a440-45bf-ad80-ebf750dcb921" providerId="ADAL" clId="{184B8E8F-0673-4A11-89CA-928E4994651B}" dt="2023-11-28T14:24:01.518" v="1222" actId="26606"/>
          <ac:spMkLst>
            <pc:docMk/>
            <pc:sldMk cId="1494625147" sldId="265"/>
            <ac:spMk id="2" creationId="{7A286A30-A2E5-2900-7675-0D76076F5224}"/>
          </ac:spMkLst>
        </pc:spChg>
        <pc:spChg chg="add mod">
          <ac:chgData name="BRESSON Michel" userId="7af23485-a440-45bf-ad80-ebf750dcb921" providerId="ADAL" clId="{184B8E8F-0673-4A11-89CA-928E4994651B}" dt="2023-11-08T09:42:02.147" v="773" actId="20577"/>
          <ac:spMkLst>
            <pc:docMk/>
            <pc:sldMk cId="1494625147" sldId="265"/>
            <ac:spMk id="3" creationId="{63D43C2F-723B-D361-2D25-B6282B5AFDDD}"/>
          </ac:spMkLst>
        </pc:spChg>
        <pc:spChg chg="add del">
          <ac:chgData name="BRESSON Michel" userId="7af23485-a440-45bf-ad80-ebf750dcb921" providerId="ADAL" clId="{184B8E8F-0673-4A11-89CA-928E4994651B}" dt="2023-11-28T14:14:32.855" v="1151"/>
          <ac:spMkLst>
            <pc:docMk/>
            <pc:sldMk cId="1494625147" sldId="265"/>
            <ac:spMk id="1048" creationId="{F5670EC5-8541-498F-AD15-A1468359D633}"/>
          </ac:spMkLst>
        </pc:spChg>
        <pc:spChg chg="add del">
          <ac:chgData name="BRESSON Michel" userId="7af23485-a440-45bf-ad80-ebf750dcb921" providerId="ADAL" clId="{184B8E8F-0673-4A11-89CA-928E4994651B}" dt="2023-11-28T14:14:32.855" v="1151"/>
          <ac:spMkLst>
            <pc:docMk/>
            <pc:sldMk cId="1494625147" sldId="265"/>
            <ac:spMk id="1050" creationId="{5B59FEB1-0DF1-4733-B3B1-2C7D7FB6E740}"/>
          </ac:spMkLst>
        </pc:spChg>
        <pc:spChg chg="add del">
          <ac:chgData name="BRESSON Michel" userId="7af23485-a440-45bf-ad80-ebf750dcb921" providerId="ADAL" clId="{184B8E8F-0673-4A11-89CA-928E4994651B}" dt="2023-11-28T14:14:32.855" v="1151"/>
          <ac:spMkLst>
            <pc:docMk/>
            <pc:sldMk cId="1494625147" sldId="265"/>
            <ac:spMk id="1052" creationId="{3CF6153B-FCD0-4C8C-83B3-DC9FBFDF39AC}"/>
          </ac:spMkLst>
        </pc:spChg>
        <pc:spChg chg="del">
          <ac:chgData name="BRESSON Michel" userId="7af23485-a440-45bf-ad80-ebf750dcb921" providerId="ADAL" clId="{184B8E8F-0673-4A11-89CA-928E4994651B}" dt="2023-11-28T13:33:17.793" v="928"/>
          <ac:spMkLst>
            <pc:docMk/>
            <pc:sldMk cId="1494625147" sldId="265"/>
            <ac:spMk id="1053" creationId="{670C3BB1-7FF6-4D43-ADD8-1032EF8EBDEA}"/>
          </ac:spMkLst>
        </pc:spChg>
        <pc:spChg chg="add del">
          <ac:chgData name="BRESSON Michel" userId="7af23485-a440-45bf-ad80-ebf750dcb921" providerId="ADAL" clId="{184B8E8F-0673-4A11-89CA-928E4994651B}" dt="2023-11-28T14:14:32.855" v="1151"/>
          <ac:spMkLst>
            <pc:docMk/>
            <pc:sldMk cId="1494625147" sldId="265"/>
            <ac:spMk id="1054" creationId="{11D1FA28-3859-48FD-BAF3-6E54FBBF4E71}"/>
          </ac:spMkLst>
        </pc:spChg>
        <pc:spChg chg="del">
          <ac:chgData name="BRESSON Michel" userId="7af23485-a440-45bf-ad80-ebf750dcb921" providerId="ADAL" clId="{184B8E8F-0673-4A11-89CA-928E4994651B}" dt="2023-11-28T13:33:17.793" v="928"/>
          <ac:spMkLst>
            <pc:docMk/>
            <pc:sldMk cId="1494625147" sldId="265"/>
            <ac:spMk id="1055" creationId="{5F87AF8A-8EA8-4CEA-96AD-F5948F654339}"/>
          </ac:spMkLst>
        </pc:spChg>
        <pc:spChg chg="add del">
          <ac:chgData name="BRESSON Michel" userId="7af23485-a440-45bf-ad80-ebf750dcb921" providerId="ADAL" clId="{184B8E8F-0673-4A11-89CA-928E4994651B}" dt="2023-11-28T14:14:32.855" v="1151"/>
          <ac:spMkLst>
            <pc:docMk/>
            <pc:sldMk cId="1494625147" sldId="265"/>
            <ac:spMk id="1056" creationId="{C62D0D36-DD46-4F1A-85E8-2C36311845A4}"/>
          </ac:spMkLst>
        </pc:spChg>
        <pc:spChg chg="del">
          <ac:chgData name="BRESSON Michel" userId="7af23485-a440-45bf-ad80-ebf750dcb921" providerId="ADAL" clId="{184B8E8F-0673-4A11-89CA-928E4994651B}" dt="2023-11-28T13:33:17.793" v="928"/>
          <ac:spMkLst>
            <pc:docMk/>
            <pc:sldMk cId="1494625147" sldId="265"/>
            <ac:spMk id="1057" creationId="{123BC648-7423-45AA-86AD-CCB847886BFB}"/>
          </ac:spMkLst>
        </pc:spChg>
        <pc:spChg chg="del">
          <ac:chgData name="BRESSON Michel" userId="7af23485-a440-45bf-ad80-ebf750dcb921" providerId="ADAL" clId="{184B8E8F-0673-4A11-89CA-928E4994651B}" dt="2023-11-28T13:33:17.793" v="928"/>
          <ac:spMkLst>
            <pc:docMk/>
            <pc:sldMk cId="1494625147" sldId="265"/>
            <ac:spMk id="1059" creationId="{7F19E2D1-9FB8-4064-A391-659CB3ACD1F8}"/>
          </ac:spMkLst>
        </pc:spChg>
        <pc:spChg chg="del">
          <ac:chgData name="BRESSON Michel" userId="7af23485-a440-45bf-ad80-ebf750dcb921" providerId="ADAL" clId="{184B8E8F-0673-4A11-89CA-928E4994651B}" dt="2023-11-28T13:33:17.793" v="928"/>
          <ac:spMkLst>
            <pc:docMk/>
            <pc:sldMk cId="1494625147" sldId="265"/>
            <ac:spMk id="1061" creationId="{B44933CE-0343-4403-BDB2-BE660CCFB73F}"/>
          </ac:spMkLst>
        </pc:spChg>
        <pc:spChg chg="add del">
          <ac:chgData name="BRESSON Michel" userId="7af23485-a440-45bf-ad80-ebf750dcb921" providerId="ADAL" clId="{184B8E8F-0673-4A11-89CA-928E4994651B}" dt="2023-11-28T14:24:01.534" v="1223" actId="26606"/>
          <ac:spMkLst>
            <pc:docMk/>
            <pc:sldMk cId="1494625147" sldId="265"/>
            <ac:spMk id="1073" creationId="{3B2571AB-8DF0-421F-A624-66597E732D1F}"/>
          </ac:spMkLst>
        </pc:spChg>
        <pc:spChg chg="add del">
          <ac:chgData name="BRESSON Michel" userId="7af23485-a440-45bf-ad80-ebf750dcb921" providerId="ADAL" clId="{184B8E8F-0673-4A11-89CA-928E4994651B}" dt="2023-11-28T14:24:01.534" v="1223" actId="26606"/>
          <ac:spMkLst>
            <pc:docMk/>
            <pc:sldMk cId="1494625147" sldId="265"/>
            <ac:spMk id="1074" creationId="{99F94C3B-5756-44C8-A8D2-935459D036B7}"/>
          </ac:spMkLst>
        </pc:spChg>
        <pc:spChg chg="add del">
          <ac:chgData name="BRESSON Michel" userId="7af23485-a440-45bf-ad80-ebf750dcb921" providerId="ADAL" clId="{184B8E8F-0673-4A11-89CA-928E4994651B}" dt="2023-11-28T14:24:01.534" v="1223" actId="26606"/>
          <ac:spMkLst>
            <pc:docMk/>
            <pc:sldMk cId="1494625147" sldId="265"/>
            <ac:spMk id="1075" creationId="{F5FF1FEA-1CEF-4957-AC42-B8D39BE3F225}"/>
          </ac:spMkLst>
        </pc:spChg>
        <pc:spChg chg="add del">
          <ac:chgData name="BRESSON Michel" userId="7af23485-a440-45bf-ad80-ebf750dcb921" providerId="ADAL" clId="{184B8E8F-0673-4A11-89CA-928E4994651B}" dt="2023-11-28T14:24:01.534" v="1223" actId="26606"/>
          <ac:spMkLst>
            <pc:docMk/>
            <pc:sldMk cId="1494625147" sldId="265"/>
            <ac:spMk id="1076" creationId="{6320B53D-E611-4D71-BCCA-678A27444CFA}"/>
          </ac:spMkLst>
        </pc:spChg>
        <pc:spChg chg="add del">
          <ac:chgData name="BRESSON Michel" userId="7af23485-a440-45bf-ad80-ebf750dcb921" providerId="ADAL" clId="{184B8E8F-0673-4A11-89CA-928E4994651B}" dt="2023-11-28T14:24:01.534" v="1223" actId="26606"/>
          <ac:spMkLst>
            <pc:docMk/>
            <pc:sldMk cId="1494625147" sldId="265"/>
            <ac:spMk id="1077" creationId="{5D41E0EA-5D6A-4D01-AC42-B289BFF7F927}"/>
          </ac:spMkLst>
        </pc:spChg>
        <pc:spChg chg="add del">
          <ac:chgData name="BRESSON Michel" userId="7af23485-a440-45bf-ad80-ebf750dcb921" providerId="ADAL" clId="{184B8E8F-0673-4A11-89CA-928E4994651B}" dt="2023-11-28T14:24:01.534" v="1223" actId="26606"/>
          <ac:spMkLst>
            <pc:docMk/>
            <pc:sldMk cId="1494625147" sldId="265"/>
            <ac:spMk id="1078" creationId="{05FC178B-5A66-4408-A492-35CB335C3DF1}"/>
          </ac:spMkLst>
        </pc:spChg>
        <pc:spChg chg="add del">
          <ac:chgData name="BRESSON Michel" userId="7af23485-a440-45bf-ad80-ebf750dcb921" providerId="ADAL" clId="{184B8E8F-0673-4A11-89CA-928E4994651B}" dt="2023-11-28T14:23:47.190" v="1205" actId="26606"/>
          <ac:spMkLst>
            <pc:docMk/>
            <pc:sldMk cId="1494625147" sldId="265"/>
            <ac:spMk id="1093" creationId="{3B2571AB-8DF0-421F-A624-66597E732D1F}"/>
          </ac:spMkLst>
        </pc:spChg>
        <pc:spChg chg="add del">
          <ac:chgData name="BRESSON Michel" userId="7af23485-a440-45bf-ad80-ebf750dcb921" providerId="ADAL" clId="{184B8E8F-0673-4A11-89CA-928E4994651B}" dt="2023-11-28T14:23:47.190" v="1205" actId="26606"/>
          <ac:spMkLst>
            <pc:docMk/>
            <pc:sldMk cId="1494625147" sldId="265"/>
            <ac:spMk id="1095" creationId="{99F94C3B-5756-44C8-A8D2-935459D036B7}"/>
          </ac:spMkLst>
        </pc:spChg>
        <pc:spChg chg="add del">
          <ac:chgData name="BRESSON Michel" userId="7af23485-a440-45bf-ad80-ebf750dcb921" providerId="ADAL" clId="{184B8E8F-0673-4A11-89CA-928E4994651B}" dt="2023-11-28T14:23:47.190" v="1205" actId="26606"/>
          <ac:spMkLst>
            <pc:docMk/>
            <pc:sldMk cId="1494625147" sldId="265"/>
            <ac:spMk id="1097" creationId="{F5FF1FEA-1CEF-4957-AC42-B8D39BE3F225}"/>
          </ac:spMkLst>
        </pc:spChg>
        <pc:spChg chg="add del">
          <ac:chgData name="BRESSON Michel" userId="7af23485-a440-45bf-ad80-ebf750dcb921" providerId="ADAL" clId="{184B8E8F-0673-4A11-89CA-928E4994651B}" dt="2023-11-28T14:23:47.190" v="1205" actId="26606"/>
          <ac:spMkLst>
            <pc:docMk/>
            <pc:sldMk cId="1494625147" sldId="265"/>
            <ac:spMk id="1099" creationId="{6320B53D-E611-4D71-BCCA-678A27444CFA}"/>
          </ac:spMkLst>
        </pc:spChg>
        <pc:spChg chg="add del">
          <ac:chgData name="BRESSON Michel" userId="7af23485-a440-45bf-ad80-ebf750dcb921" providerId="ADAL" clId="{184B8E8F-0673-4A11-89CA-928E4994651B}" dt="2023-11-28T14:23:47.190" v="1205" actId="26606"/>
          <ac:spMkLst>
            <pc:docMk/>
            <pc:sldMk cId="1494625147" sldId="265"/>
            <ac:spMk id="1101" creationId="{5D41E0EA-5D6A-4D01-AC42-B289BFF7F927}"/>
          </ac:spMkLst>
        </pc:spChg>
        <pc:spChg chg="add del">
          <ac:chgData name="BRESSON Michel" userId="7af23485-a440-45bf-ad80-ebf750dcb921" providerId="ADAL" clId="{184B8E8F-0673-4A11-89CA-928E4994651B}" dt="2023-11-28T14:23:47.190" v="1205" actId="26606"/>
          <ac:spMkLst>
            <pc:docMk/>
            <pc:sldMk cId="1494625147" sldId="265"/>
            <ac:spMk id="1103" creationId="{05FC178B-5A66-4408-A492-35CB335C3DF1}"/>
          </ac:spMkLst>
        </pc:spChg>
        <pc:spChg chg="add del">
          <ac:chgData name="BRESSON Michel" userId="7af23485-a440-45bf-ad80-ebf750dcb921" providerId="ADAL" clId="{184B8E8F-0673-4A11-89CA-928E4994651B}" dt="2023-11-28T14:23:57.333" v="1219" actId="26606"/>
          <ac:spMkLst>
            <pc:docMk/>
            <pc:sldMk cId="1494625147" sldId="265"/>
            <ac:spMk id="1108" creationId="{26816589-40CA-483B-B743-7A43E2ECF235}"/>
          </ac:spMkLst>
        </pc:spChg>
        <pc:spChg chg="add del">
          <ac:chgData name="BRESSON Michel" userId="7af23485-a440-45bf-ad80-ebf750dcb921" providerId="ADAL" clId="{184B8E8F-0673-4A11-89CA-928E4994651B}" dt="2023-11-28T14:23:48.022" v="1207" actId="26606"/>
          <ac:spMkLst>
            <pc:docMk/>
            <pc:sldMk cId="1494625147" sldId="265"/>
            <ac:spMk id="1117" creationId="{314D38E3-9266-49A6-A5AF-6A6AF7747D6A}"/>
          </ac:spMkLst>
        </pc:spChg>
        <pc:spChg chg="add del">
          <ac:chgData name="BRESSON Michel" userId="7af23485-a440-45bf-ad80-ebf750dcb921" providerId="ADAL" clId="{184B8E8F-0673-4A11-89CA-928E4994651B}" dt="2023-11-28T14:23:48.022" v="1207" actId="26606"/>
          <ac:spMkLst>
            <pc:docMk/>
            <pc:sldMk cId="1494625147" sldId="265"/>
            <ac:spMk id="1118" creationId="{16BF4B02-D4A3-485E-8268-E0E86AD1C2D5}"/>
          </ac:spMkLst>
        </pc:spChg>
        <pc:spChg chg="add del">
          <ac:chgData name="BRESSON Michel" userId="7af23485-a440-45bf-ad80-ebf750dcb921" providerId="ADAL" clId="{184B8E8F-0673-4A11-89CA-928E4994651B}" dt="2023-11-28T14:23:48.022" v="1207" actId="26606"/>
          <ac:spMkLst>
            <pc:docMk/>
            <pc:sldMk cId="1494625147" sldId="265"/>
            <ac:spMk id="1119" creationId="{5DC7B4B0-22AC-48C1-9F81-4220E8719EB8}"/>
          </ac:spMkLst>
        </pc:spChg>
        <pc:spChg chg="add del">
          <ac:chgData name="BRESSON Michel" userId="7af23485-a440-45bf-ad80-ebf750dcb921" providerId="ADAL" clId="{184B8E8F-0673-4A11-89CA-928E4994651B}" dt="2023-11-28T14:23:48.022" v="1207" actId="26606"/>
          <ac:spMkLst>
            <pc:docMk/>
            <pc:sldMk cId="1494625147" sldId="265"/>
            <ac:spMk id="1120" creationId="{F13E6148-79CA-43D2-8A4A-18F758F676AA}"/>
          </ac:spMkLst>
        </pc:spChg>
        <pc:spChg chg="add del">
          <ac:chgData name="BRESSON Michel" userId="7af23485-a440-45bf-ad80-ebf750dcb921" providerId="ADAL" clId="{184B8E8F-0673-4A11-89CA-928E4994651B}" dt="2023-11-28T14:23:48.022" v="1207" actId="26606"/>
          <ac:spMkLst>
            <pc:docMk/>
            <pc:sldMk cId="1494625147" sldId="265"/>
            <ac:spMk id="1121" creationId="{483FA6F9-ECEF-4379-92B0-A3DB026F9A12}"/>
          </ac:spMkLst>
        </pc:spChg>
        <pc:spChg chg="add del">
          <ac:chgData name="BRESSON Michel" userId="7af23485-a440-45bf-ad80-ebf750dcb921" providerId="ADAL" clId="{184B8E8F-0673-4A11-89CA-928E4994651B}" dt="2023-11-28T14:23:49.143" v="1209" actId="26606"/>
          <ac:spMkLst>
            <pc:docMk/>
            <pc:sldMk cId="1494625147" sldId="265"/>
            <ac:spMk id="1130" creationId="{3B2571AB-8DF0-421F-A624-66597E732D1F}"/>
          </ac:spMkLst>
        </pc:spChg>
        <pc:spChg chg="add del">
          <ac:chgData name="BRESSON Michel" userId="7af23485-a440-45bf-ad80-ebf750dcb921" providerId="ADAL" clId="{184B8E8F-0673-4A11-89CA-928E4994651B}" dt="2023-11-28T14:23:49.143" v="1209" actId="26606"/>
          <ac:spMkLst>
            <pc:docMk/>
            <pc:sldMk cId="1494625147" sldId="265"/>
            <ac:spMk id="1131" creationId="{99F94C3B-5756-44C8-A8D2-935459D036B7}"/>
          </ac:spMkLst>
        </pc:spChg>
        <pc:spChg chg="add del">
          <ac:chgData name="BRESSON Michel" userId="7af23485-a440-45bf-ad80-ebf750dcb921" providerId="ADAL" clId="{184B8E8F-0673-4A11-89CA-928E4994651B}" dt="2023-11-28T14:23:49.143" v="1209" actId="26606"/>
          <ac:spMkLst>
            <pc:docMk/>
            <pc:sldMk cId="1494625147" sldId="265"/>
            <ac:spMk id="1132" creationId="{F5FF1FEA-1CEF-4957-AC42-B8D39BE3F225}"/>
          </ac:spMkLst>
        </pc:spChg>
        <pc:spChg chg="add del">
          <ac:chgData name="BRESSON Michel" userId="7af23485-a440-45bf-ad80-ebf750dcb921" providerId="ADAL" clId="{184B8E8F-0673-4A11-89CA-928E4994651B}" dt="2023-11-28T14:23:49.143" v="1209" actId="26606"/>
          <ac:spMkLst>
            <pc:docMk/>
            <pc:sldMk cId="1494625147" sldId="265"/>
            <ac:spMk id="1133" creationId="{6320B53D-E611-4D71-BCCA-678A27444CFA}"/>
          </ac:spMkLst>
        </pc:spChg>
        <pc:spChg chg="add del">
          <ac:chgData name="BRESSON Michel" userId="7af23485-a440-45bf-ad80-ebf750dcb921" providerId="ADAL" clId="{184B8E8F-0673-4A11-89CA-928E4994651B}" dt="2023-11-28T14:23:49.143" v="1209" actId="26606"/>
          <ac:spMkLst>
            <pc:docMk/>
            <pc:sldMk cId="1494625147" sldId="265"/>
            <ac:spMk id="1134" creationId="{5D41E0EA-5D6A-4D01-AC42-B289BFF7F927}"/>
          </ac:spMkLst>
        </pc:spChg>
        <pc:spChg chg="add del">
          <ac:chgData name="BRESSON Michel" userId="7af23485-a440-45bf-ad80-ebf750dcb921" providerId="ADAL" clId="{184B8E8F-0673-4A11-89CA-928E4994651B}" dt="2023-11-28T14:23:49.143" v="1209" actId="26606"/>
          <ac:spMkLst>
            <pc:docMk/>
            <pc:sldMk cId="1494625147" sldId="265"/>
            <ac:spMk id="1135" creationId="{05FC178B-5A66-4408-A492-35CB335C3DF1}"/>
          </ac:spMkLst>
        </pc:spChg>
        <pc:spChg chg="add del">
          <ac:chgData name="BRESSON Michel" userId="7af23485-a440-45bf-ad80-ebf750dcb921" providerId="ADAL" clId="{184B8E8F-0673-4A11-89CA-928E4994651B}" dt="2023-11-28T14:23:50.102" v="1211" actId="26606"/>
          <ac:spMkLst>
            <pc:docMk/>
            <pc:sldMk cId="1494625147" sldId="265"/>
            <ac:spMk id="1143" creationId="{314D38E3-9266-49A6-A5AF-6A6AF7747D6A}"/>
          </ac:spMkLst>
        </pc:spChg>
        <pc:spChg chg="add del">
          <ac:chgData name="BRESSON Michel" userId="7af23485-a440-45bf-ad80-ebf750dcb921" providerId="ADAL" clId="{184B8E8F-0673-4A11-89CA-928E4994651B}" dt="2023-11-28T14:23:50.102" v="1211" actId="26606"/>
          <ac:spMkLst>
            <pc:docMk/>
            <pc:sldMk cId="1494625147" sldId="265"/>
            <ac:spMk id="1144" creationId="{16BF4B02-D4A3-485E-8268-E0E86AD1C2D5}"/>
          </ac:spMkLst>
        </pc:spChg>
        <pc:spChg chg="add del">
          <ac:chgData name="BRESSON Michel" userId="7af23485-a440-45bf-ad80-ebf750dcb921" providerId="ADAL" clId="{184B8E8F-0673-4A11-89CA-928E4994651B}" dt="2023-11-28T14:23:50.102" v="1211" actId="26606"/>
          <ac:spMkLst>
            <pc:docMk/>
            <pc:sldMk cId="1494625147" sldId="265"/>
            <ac:spMk id="1145" creationId="{5DC7B4B0-22AC-48C1-9F81-4220E8719EB8}"/>
          </ac:spMkLst>
        </pc:spChg>
        <pc:spChg chg="add del">
          <ac:chgData name="BRESSON Michel" userId="7af23485-a440-45bf-ad80-ebf750dcb921" providerId="ADAL" clId="{184B8E8F-0673-4A11-89CA-928E4994651B}" dt="2023-11-28T14:23:50.102" v="1211" actId="26606"/>
          <ac:spMkLst>
            <pc:docMk/>
            <pc:sldMk cId="1494625147" sldId="265"/>
            <ac:spMk id="1146" creationId="{F13E6148-79CA-43D2-8A4A-18F758F676AA}"/>
          </ac:spMkLst>
        </pc:spChg>
        <pc:spChg chg="add del">
          <ac:chgData name="BRESSON Michel" userId="7af23485-a440-45bf-ad80-ebf750dcb921" providerId="ADAL" clId="{184B8E8F-0673-4A11-89CA-928E4994651B}" dt="2023-11-28T14:23:50.102" v="1211" actId="26606"/>
          <ac:spMkLst>
            <pc:docMk/>
            <pc:sldMk cId="1494625147" sldId="265"/>
            <ac:spMk id="1147" creationId="{483FA6F9-ECEF-4379-92B0-A3DB026F9A12}"/>
          </ac:spMkLst>
        </pc:spChg>
        <pc:spChg chg="add del">
          <ac:chgData name="BRESSON Michel" userId="7af23485-a440-45bf-ad80-ebf750dcb921" providerId="ADAL" clId="{184B8E8F-0673-4A11-89CA-928E4994651B}" dt="2023-11-28T14:23:52.689" v="1213" actId="26606"/>
          <ac:spMkLst>
            <pc:docMk/>
            <pc:sldMk cId="1494625147" sldId="265"/>
            <ac:spMk id="1156" creationId="{F5670EC5-8541-498F-AD15-A1468359D633}"/>
          </ac:spMkLst>
        </pc:spChg>
        <pc:spChg chg="add del">
          <ac:chgData name="BRESSON Michel" userId="7af23485-a440-45bf-ad80-ebf750dcb921" providerId="ADAL" clId="{184B8E8F-0673-4A11-89CA-928E4994651B}" dt="2023-11-28T14:23:52.689" v="1213" actId="26606"/>
          <ac:spMkLst>
            <pc:docMk/>
            <pc:sldMk cId="1494625147" sldId="265"/>
            <ac:spMk id="1157" creationId="{5B59FEB1-0DF1-4733-B3B1-2C7D7FB6E740}"/>
          </ac:spMkLst>
        </pc:spChg>
        <pc:spChg chg="add del">
          <ac:chgData name="BRESSON Michel" userId="7af23485-a440-45bf-ad80-ebf750dcb921" providerId="ADAL" clId="{184B8E8F-0673-4A11-89CA-928E4994651B}" dt="2023-11-28T14:23:52.689" v="1213" actId="26606"/>
          <ac:spMkLst>
            <pc:docMk/>
            <pc:sldMk cId="1494625147" sldId="265"/>
            <ac:spMk id="1158" creationId="{3CF6153B-FCD0-4C8C-83B3-DC9FBFDF39AC}"/>
          </ac:spMkLst>
        </pc:spChg>
        <pc:spChg chg="add del">
          <ac:chgData name="BRESSON Michel" userId="7af23485-a440-45bf-ad80-ebf750dcb921" providerId="ADAL" clId="{184B8E8F-0673-4A11-89CA-928E4994651B}" dt="2023-11-28T14:23:52.689" v="1213" actId="26606"/>
          <ac:spMkLst>
            <pc:docMk/>
            <pc:sldMk cId="1494625147" sldId="265"/>
            <ac:spMk id="1159" creationId="{11D1FA28-3859-48FD-BAF3-6E54FBBF4E71}"/>
          </ac:spMkLst>
        </pc:spChg>
        <pc:spChg chg="add del">
          <ac:chgData name="BRESSON Michel" userId="7af23485-a440-45bf-ad80-ebf750dcb921" providerId="ADAL" clId="{184B8E8F-0673-4A11-89CA-928E4994651B}" dt="2023-11-28T14:23:52.689" v="1213" actId="26606"/>
          <ac:spMkLst>
            <pc:docMk/>
            <pc:sldMk cId="1494625147" sldId="265"/>
            <ac:spMk id="1160" creationId="{C62D0D36-DD46-4F1A-85E8-2C36311845A4}"/>
          </ac:spMkLst>
        </pc:spChg>
        <pc:spChg chg="add del">
          <ac:chgData name="BRESSON Michel" userId="7af23485-a440-45bf-ad80-ebf750dcb921" providerId="ADAL" clId="{184B8E8F-0673-4A11-89CA-928E4994651B}" dt="2023-11-28T14:23:54.752" v="1215" actId="26606"/>
          <ac:spMkLst>
            <pc:docMk/>
            <pc:sldMk cId="1494625147" sldId="265"/>
            <ac:spMk id="1169" creationId="{7B1D86DA-4D32-4BB5-8D39-88B46A1DA6DA}"/>
          </ac:spMkLst>
        </pc:spChg>
        <pc:spChg chg="add del">
          <ac:chgData name="BRESSON Michel" userId="7af23485-a440-45bf-ad80-ebf750dcb921" providerId="ADAL" clId="{184B8E8F-0673-4A11-89CA-928E4994651B}" dt="2023-11-28T14:23:54.752" v="1215" actId="26606"/>
          <ac:spMkLst>
            <pc:docMk/>
            <pc:sldMk cId="1494625147" sldId="265"/>
            <ac:spMk id="1170" creationId="{605E3110-E9B6-4DE1-9151-0D88EC5D49D6}"/>
          </ac:spMkLst>
        </pc:spChg>
        <pc:spChg chg="add del">
          <ac:chgData name="BRESSON Michel" userId="7af23485-a440-45bf-ad80-ebf750dcb921" providerId="ADAL" clId="{184B8E8F-0673-4A11-89CA-928E4994651B}" dt="2023-11-28T14:23:54.752" v="1215" actId="26606"/>
          <ac:spMkLst>
            <pc:docMk/>
            <pc:sldMk cId="1494625147" sldId="265"/>
            <ac:spMk id="1171" creationId="{E571EADD-657A-489D-8F2B-FF2272B1521D}"/>
          </ac:spMkLst>
        </pc:spChg>
        <pc:spChg chg="add del">
          <ac:chgData name="BRESSON Michel" userId="7af23485-a440-45bf-ad80-ebf750dcb921" providerId="ADAL" clId="{184B8E8F-0673-4A11-89CA-928E4994651B}" dt="2023-11-28T14:23:54.752" v="1215" actId="26606"/>
          <ac:spMkLst>
            <pc:docMk/>
            <pc:sldMk cId="1494625147" sldId="265"/>
            <ac:spMk id="1172" creationId="{90E444CD-4124-4A4D-87DD-89EFE23FF5CB}"/>
          </ac:spMkLst>
        </pc:spChg>
        <pc:spChg chg="add del">
          <ac:chgData name="BRESSON Michel" userId="7af23485-a440-45bf-ad80-ebf750dcb921" providerId="ADAL" clId="{184B8E8F-0673-4A11-89CA-928E4994651B}" dt="2023-11-28T14:23:54.752" v="1215" actId="26606"/>
          <ac:spMkLst>
            <pc:docMk/>
            <pc:sldMk cId="1494625147" sldId="265"/>
            <ac:spMk id="1173" creationId="{97401E00-984C-4BF5-8C16-2C9D051D4EE4}"/>
          </ac:spMkLst>
        </pc:spChg>
        <pc:spChg chg="add del">
          <ac:chgData name="BRESSON Michel" userId="7af23485-a440-45bf-ad80-ebf750dcb921" providerId="ADAL" clId="{184B8E8F-0673-4A11-89CA-928E4994651B}" dt="2023-11-28T14:23:54.752" v="1215" actId="26606"/>
          <ac:spMkLst>
            <pc:docMk/>
            <pc:sldMk cId="1494625147" sldId="265"/>
            <ac:spMk id="1174" creationId="{DC8897D2-D9C1-4580-B133-0EA3927BE00F}"/>
          </ac:spMkLst>
        </pc:spChg>
        <pc:spChg chg="add del">
          <ac:chgData name="BRESSON Michel" userId="7af23485-a440-45bf-ad80-ebf750dcb921" providerId="ADAL" clId="{184B8E8F-0673-4A11-89CA-928E4994651B}" dt="2023-11-28T14:23:56.453" v="1217" actId="26606"/>
          <ac:spMkLst>
            <pc:docMk/>
            <pc:sldMk cId="1494625147" sldId="265"/>
            <ac:spMk id="1182" creationId="{670C3BB1-7FF6-4D43-ADD8-1032EF8EBDEA}"/>
          </ac:spMkLst>
        </pc:spChg>
        <pc:spChg chg="add del">
          <ac:chgData name="BRESSON Michel" userId="7af23485-a440-45bf-ad80-ebf750dcb921" providerId="ADAL" clId="{184B8E8F-0673-4A11-89CA-928E4994651B}" dt="2023-11-28T14:23:56.453" v="1217" actId="26606"/>
          <ac:spMkLst>
            <pc:docMk/>
            <pc:sldMk cId="1494625147" sldId="265"/>
            <ac:spMk id="1183" creationId="{5F87AF8A-8EA8-4CEA-96AD-F5948F654339}"/>
          </ac:spMkLst>
        </pc:spChg>
        <pc:spChg chg="add del">
          <ac:chgData name="BRESSON Michel" userId="7af23485-a440-45bf-ad80-ebf750dcb921" providerId="ADAL" clId="{184B8E8F-0673-4A11-89CA-928E4994651B}" dt="2023-11-28T14:23:56.453" v="1217" actId="26606"/>
          <ac:spMkLst>
            <pc:docMk/>
            <pc:sldMk cId="1494625147" sldId="265"/>
            <ac:spMk id="1184" creationId="{123BC648-7423-45AA-86AD-CCB847886BFB}"/>
          </ac:spMkLst>
        </pc:spChg>
        <pc:spChg chg="add del">
          <ac:chgData name="BRESSON Michel" userId="7af23485-a440-45bf-ad80-ebf750dcb921" providerId="ADAL" clId="{184B8E8F-0673-4A11-89CA-928E4994651B}" dt="2023-11-28T14:23:56.453" v="1217" actId="26606"/>
          <ac:spMkLst>
            <pc:docMk/>
            <pc:sldMk cId="1494625147" sldId="265"/>
            <ac:spMk id="1185" creationId="{7F19E2D1-9FB8-4064-A391-659CB3ACD1F8}"/>
          </ac:spMkLst>
        </pc:spChg>
        <pc:spChg chg="add del">
          <ac:chgData name="BRESSON Michel" userId="7af23485-a440-45bf-ad80-ebf750dcb921" providerId="ADAL" clId="{184B8E8F-0673-4A11-89CA-928E4994651B}" dt="2023-11-28T14:23:56.453" v="1217" actId="26606"/>
          <ac:spMkLst>
            <pc:docMk/>
            <pc:sldMk cId="1494625147" sldId="265"/>
            <ac:spMk id="1186" creationId="{B44933CE-0343-4403-BDB2-BE660CCFB73F}"/>
          </ac:spMkLst>
        </pc:spChg>
        <pc:spChg chg="add del">
          <ac:chgData name="BRESSON Michel" userId="7af23485-a440-45bf-ad80-ebf750dcb921" providerId="ADAL" clId="{184B8E8F-0673-4A11-89CA-928E4994651B}" dt="2023-11-28T14:23:57.333" v="1219" actId="26606"/>
          <ac:spMkLst>
            <pc:docMk/>
            <pc:sldMk cId="1494625147" sldId="265"/>
            <ac:spMk id="1195" creationId="{8D5EBD1F-30ED-48F5-AC6F-DAEED833B243}"/>
          </ac:spMkLst>
        </pc:spChg>
        <pc:spChg chg="add del">
          <ac:chgData name="BRESSON Michel" userId="7af23485-a440-45bf-ad80-ebf750dcb921" providerId="ADAL" clId="{184B8E8F-0673-4A11-89CA-928E4994651B}" dt="2023-11-28T14:23:57.333" v="1219" actId="26606"/>
          <ac:spMkLst>
            <pc:docMk/>
            <pc:sldMk cId="1494625147" sldId="265"/>
            <ac:spMk id="1196" creationId="{FA7A5403-B09D-406F-BAEE-94AA9A709BEE}"/>
          </ac:spMkLst>
        </pc:spChg>
        <pc:spChg chg="add del">
          <ac:chgData name="BRESSON Michel" userId="7af23485-a440-45bf-ad80-ebf750dcb921" providerId="ADAL" clId="{184B8E8F-0673-4A11-89CA-928E4994651B}" dt="2023-11-28T14:23:57.333" v="1219" actId="26606"/>
          <ac:spMkLst>
            <pc:docMk/>
            <pc:sldMk cId="1494625147" sldId="265"/>
            <ac:spMk id="1197" creationId="{E67CC0B0-1DB0-43C2-A841-23687C7699CA}"/>
          </ac:spMkLst>
        </pc:spChg>
        <pc:spChg chg="add del">
          <ac:chgData name="BRESSON Michel" userId="7af23485-a440-45bf-ad80-ebf750dcb921" providerId="ADAL" clId="{184B8E8F-0673-4A11-89CA-928E4994651B}" dt="2023-11-28T14:23:57.333" v="1219" actId="26606"/>
          <ac:spMkLst>
            <pc:docMk/>
            <pc:sldMk cId="1494625147" sldId="265"/>
            <ac:spMk id="1198" creationId="{01DA31F8-66A8-4CDA-BB12-0C115BBC22BB}"/>
          </ac:spMkLst>
        </pc:spChg>
        <pc:spChg chg="add del">
          <ac:chgData name="BRESSON Michel" userId="7af23485-a440-45bf-ad80-ebf750dcb921" providerId="ADAL" clId="{184B8E8F-0673-4A11-89CA-928E4994651B}" dt="2023-11-28T14:24:01.518" v="1222" actId="26606"/>
          <ac:spMkLst>
            <pc:docMk/>
            <pc:sldMk cId="1494625147" sldId="265"/>
            <ac:spMk id="1208" creationId="{AAAB4313-7B9C-47B5-9EA2-537DE36C745E}"/>
          </ac:spMkLst>
        </pc:spChg>
        <pc:spChg chg="add del">
          <ac:chgData name="BRESSON Michel" userId="7af23485-a440-45bf-ad80-ebf750dcb921" providerId="ADAL" clId="{184B8E8F-0673-4A11-89CA-928E4994651B}" dt="2023-11-28T14:24:01.518" v="1222" actId="26606"/>
          <ac:spMkLst>
            <pc:docMk/>
            <pc:sldMk cId="1494625147" sldId="265"/>
            <ac:spMk id="1209" creationId="{5BDFEBFF-F902-481F-BC42-83606FE4A6C2}"/>
          </ac:spMkLst>
        </pc:spChg>
        <pc:spChg chg="add del">
          <ac:chgData name="BRESSON Michel" userId="7af23485-a440-45bf-ad80-ebf750dcb921" providerId="ADAL" clId="{184B8E8F-0673-4A11-89CA-928E4994651B}" dt="2023-11-28T14:24:01.518" v="1222" actId="26606"/>
          <ac:spMkLst>
            <pc:docMk/>
            <pc:sldMk cId="1494625147" sldId="265"/>
            <ac:spMk id="1210" creationId="{116BF070-74D6-4AD2-B070-BD21BDB64A17}"/>
          </ac:spMkLst>
        </pc:spChg>
        <pc:spChg chg="add del">
          <ac:chgData name="BRESSON Michel" userId="7af23485-a440-45bf-ad80-ebf750dcb921" providerId="ADAL" clId="{184B8E8F-0673-4A11-89CA-928E4994651B}" dt="2023-11-28T14:24:01.518" v="1222" actId="26606"/>
          <ac:spMkLst>
            <pc:docMk/>
            <pc:sldMk cId="1494625147" sldId="265"/>
            <ac:spMk id="1211" creationId="{F1426C31-1067-4007-ABE1-EF944A15CBA9}"/>
          </ac:spMkLst>
        </pc:spChg>
        <pc:spChg chg="add">
          <ac:chgData name="BRESSON Michel" userId="7af23485-a440-45bf-ad80-ebf750dcb921" providerId="ADAL" clId="{184B8E8F-0673-4A11-89CA-928E4994651B}" dt="2023-11-28T14:24:01.534" v="1223" actId="26606"/>
          <ac:spMkLst>
            <pc:docMk/>
            <pc:sldMk cId="1494625147" sldId="265"/>
            <ac:spMk id="1221" creationId="{3B2571AB-8DF0-421F-A624-66597E732D1F}"/>
          </ac:spMkLst>
        </pc:spChg>
        <pc:spChg chg="add">
          <ac:chgData name="BRESSON Michel" userId="7af23485-a440-45bf-ad80-ebf750dcb921" providerId="ADAL" clId="{184B8E8F-0673-4A11-89CA-928E4994651B}" dt="2023-11-28T14:24:01.534" v="1223" actId="26606"/>
          <ac:spMkLst>
            <pc:docMk/>
            <pc:sldMk cId="1494625147" sldId="265"/>
            <ac:spMk id="1222" creationId="{99F94C3B-5756-44C8-A8D2-935459D036B7}"/>
          </ac:spMkLst>
        </pc:spChg>
        <pc:spChg chg="add">
          <ac:chgData name="BRESSON Michel" userId="7af23485-a440-45bf-ad80-ebf750dcb921" providerId="ADAL" clId="{184B8E8F-0673-4A11-89CA-928E4994651B}" dt="2023-11-28T14:24:01.534" v="1223" actId="26606"/>
          <ac:spMkLst>
            <pc:docMk/>
            <pc:sldMk cId="1494625147" sldId="265"/>
            <ac:spMk id="1223" creationId="{F5FF1FEA-1CEF-4957-AC42-B8D39BE3F225}"/>
          </ac:spMkLst>
        </pc:spChg>
        <pc:spChg chg="add">
          <ac:chgData name="BRESSON Michel" userId="7af23485-a440-45bf-ad80-ebf750dcb921" providerId="ADAL" clId="{184B8E8F-0673-4A11-89CA-928E4994651B}" dt="2023-11-28T14:24:01.534" v="1223" actId="26606"/>
          <ac:spMkLst>
            <pc:docMk/>
            <pc:sldMk cId="1494625147" sldId="265"/>
            <ac:spMk id="1224" creationId="{6320B53D-E611-4D71-BCCA-678A27444CFA}"/>
          </ac:spMkLst>
        </pc:spChg>
        <pc:spChg chg="add">
          <ac:chgData name="BRESSON Michel" userId="7af23485-a440-45bf-ad80-ebf750dcb921" providerId="ADAL" clId="{184B8E8F-0673-4A11-89CA-928E4994651B}" dt="2023-11-28T14:24:01.534" v="1223" actId="26606"/>
          <ac:spMkLst>
            <pc:docMk/>
            <pc:sldMk cId="1494625147" sldId="265"/>
            <ac:spMk id="1225" creationId="{5D41E0EA-5D6A-4D01-AC42-B289BFF7F927}"/>
          </ac:spMkLst>
        </pc:spChg>
        <pc:spChg chg="add">
          <ac:chgData name="BRESSON Michel" userId="7af23485-a440-45bf-ad80-ebf750dcb921" providerId="ADAL" clId="{184B8E8F-0673-4A11-89CA-928E4994651B}" dt="2023-11-28T14:24:01.534" v="1223" actId="26606"/>
          <ac:spMkLst>
            <pc:docMk/>
            <pc:sldMk cId="1494625147" sldId="265"/>
            <ac:spMk id="1226" creationId="{05FC178B-5A66-4408-A492-35CB335C3DF1}"/>
          </ac:spMkLst>
        </pc:spChg>
        <pc:grpChg chg="add del">
          <ac:chgData name="BRESSON Michel" userId="7af23485-a440-45bf-ad80-ebf750dcb921" providerId="ADAL" clId="{184B8E8F-0673-4A11-89CA-928E4994651B}" dt="2023-11-28T14:14:32.855" v="1151"/>
          <ac:grpSpMkLst>
            <pc:docMk/>
            <pc:sldMk cId="1494625147" sldId="265"/>
            <ac:grpSpMk id="1058" creationId="{E1CDDFC7-245F-4FB3-A679-401552A28D0E}"/>
          </ac:grpSpMkLst>
        </pc:grpChg>
        <pc:grpChg chg="del">
          <ac:chgData name="BRESSON Michel" userId="7af23485-a440-45bf-ad80-ebf750dcb921" providerId="ADAL" clId="{184B8E8F-0673-4A11-89CA-928E4994651B}" dt="2023-11-28T13:33:17.793" v="928"/>
          <ac:grpSpMkLst>
            <pc:docMk/>
            <pc:sldMk cId="1494625147" sldId="265"/>
            <ac:grpSpMk id="1063" creationId="{1B1B67D7-FA5D-4045-BDA9-C5077E894B53}"/>
          </ac:grpSpMkLst>
        </pc:grpChg>
        <pc:grpChg chg="add del">
          <ac:chgData name="BRESSON Michel" userId="7af23485-a440-45bf-ad80-ebf750dcb921" providerId="ADAL" clId="{184B8E8F-0673-4A11-89CA-928E4994651B}" dt="2023-11-28T14:24:01.534" v="1223" actId="26606"/>
          <ac:grpSpMkLst>
            <pc:docMk/>
            <pc:sldMk cId="1494625147" sldId="265"/>
            <ac:grpSpMk id="1065" creationId="{B5247B77-2685-4F71-BEFC-193A36DA40AC}"/>
          </ac:grpSpMkLst>
        </pc:grpChg>
        <pc:grpChg chg="add del">
          <ac:chgData name="BRESSON Michel" userId="7af23485-a440-45bf-ad80-ebf750dcb921" providerId="ADAL" clId="{184B8E8F-0673-4A11-89CA-928E4994651B}" dt="2023-11-28T14:23:47.190" v="1205" actId="26606"/>
          <ac:grpSpMkLst>
            <pc:docMk/>
            <pc:sldMk cId="1494625147" sldId="265"/>
            <ac:grpSpMk id="1105" creationId="{B5247B77-2685-4F71-BEFC-193A36DA40AC}"/>
          </ac:grpSpMkLst>
        </pc:grpChg>
        <pc:grpChg chg="add del">
          <ac:chgData name="BRESSON Michel" userId="7af23485-a440-45bf-ad80-ebf750dcb921" providerId="ADAL" clId="{184B8E8F-0673-4A11-89CA-928E4994651B}" dt="2023-11-28T14:23:48.022" v="1207" actId="26606"/>
          <ac:grpSpMkLst>
            <pc:docMk/>
            <pc:sldMk cId="1494625147" sldId="265"/>
            <ac:grpSpMk id="1122" creationId="{E808B59F-59B5-4D5F-902D-B89E4FC86875}"/>
          </ac:grpSpMkLst>
        </pc:grpChg>
        <pc:grpChg chg="add del">
          <ac:chgData name="BRESSON Michel" userId="7af23485-a440-45bf-ad80-ebf750dcb921" providerId="ADAL" clId="{184B8E8F-0673-4A11-89CA-928E4994651B}" dt="2023-11-28T14:23:49.143" v="1209" actId="26606"/>
          <ac:grpSpMkLst>
            <pc:docMk/>
            <pc:sldMk cId="1494625147" sldId="265"/>
            <ac:grpSpMk id="1136" creationId="{B5247B77-2685-4F71-BEFC-193A36DA40AC}"/>
          </ac:grpSpMkLst>
        </pc:grpChg>
        <pc:grpChg chg="add del">
          <ac:chgData name="BRESSON Michel" userId="7af23485-a440-45bf-ad80-ebf750dcb921" providerId="ADAL" clId="{184B8E8F-0673-4A11-89CA-928E4994651B}" dt="2023-11-28T14:23:50.102" v="1211" actId="26606"/>
          <ac:grpSpMkLst>
            <pc:docMk/>
            <pc:sldMk cId="1494625147" sldId="265"/>
            <ac:grpSpMk id="1148" creationId="{E808B59F-59B5-4D5F-902D-B89E4FC86875}"/>
          </ac:grpSpMkLst>
        </pc:grpChg>
        <pc:grpChg chg="add del">
          <ac:chgData name="BRESSON Michel" userId="7af23485-a440-45bf-ad80-ebf750dcb921" providerId="ADAL" clId="{184B8E8F-0673-4A11-89CA-928E4994651B}" dt="2023-11-28T14:23:52.689" v="1213" actId="26606"/>
          <ac:grpSpMkLst>
            <pc:docMk/>
            <pc:sldMk cId="1494625147" sldId="265"/>
            <ac:grpSpMk id="1161" creationId="{E1CDDFC7-245F-4FB3-A679-401552A28D0E}"/>
          </ac:grpSpMkLst>
        </pc:grpChg>
        <pc:grpChg chg="add del">
          <ac:chgData name="BRESSON Michel" userId="7af23485-a440-45bf-ad80-ebf750dcb921" providerId="ADAL" clId="{184B8E8F-0673-4A11-89CA-928E4994651B}" dt="2023-11-28T14:23:54.752" v="1215" actId="26606"/>
          <ac:grpSpMkLst>
            <pc:docMk/>
            <pc:sldMk cId="1494625147" sldId="265"/>
            <ac:grpSpMk id="1175" creationId="{D55D9B73-2076-4B28-9D01-5CBD11369605}"/>
          </ac:grpSpMkLst>
        </pc:grpChg>
        <pc:grpChg chg="add del">
          <ac:chgData name="BRESSON Michel" userId="7af23485-a440-45bf-ad80-ebf750dcb921" providerId="ADAL" clId="{184B8E8F-0673-4A11-89CA-928E4994651B}" dt="2023-11-28T14:23:56.453" v="1217" actId="26606"/>
          <ac:grpSpMkLst>
            <pc:docMk/>
            <pc:sldMk cId="1494625147" sldId="265"/>
            <ac:grpSpMk id="1187" creationId="{1B1B67D7-FA5D-4045-BDA9-C5077E894B53}"/>
          </ac:grpSpMkLst>
        </pc:grpChg>
        <pc:grpChg chg="add del">
          <ac:chgData name="BRESSON Michel" userId="7af23485-a440-45bf-ad80-ebf750dcb921" providerId="ADAL" clId="{184B8E8F-0673-4A11-89CA-928E4994651B}" dt="2023-11-28T14:23:57.333" v="1219" actId="26606"/>
          <ac:grpSpMkLst>
            <pc:docMk/>
            <pc:sldMk cId="1494625147" sldId="265"/>
            <ac:grpSpMk id="1199" creationId="{7CD88EE2-F72D-424E-966C-28A83EFB0065}"/>
          </ac:grpSpMkLst>
        </pc:grpChg>
        <pc:grpChg chg="add del">
          <ac:chgData name="BRESSON Michel" userId="7af23485-a440-45bf-ad80-ebf750dcb921" providerId="ADAL" clId="{184B8E8F-0673-4A11-89CA-928E4994651B}" dt="2023-11-28T14:24:01.518" v="1222" actId="26606"/>
          <ac:grpSpMkLst>
            <pc:docMk/>
            <pc:sldMk cId="1494625147" sldId="265"/>
            <ac:grpSpMk id="1212" creationId="{44809623-E7D8-4059-BD9F-12956C42574F}"/>
          </ac:grpSpMkLst>
        </pc:grpChg>
        <pc:grpChg chg="add">
          <ac:chgData name="BRESSON Michel" userId="7af23485-a440-45bf-ad80-ebf750dcb921" providerId="ADAL" clId="{184B8E8F-0673-4A11-89CA-928E4994651B}" dt="2023-11-28T14:24:01.534" v="1223" actId="26606"/>
          <ac:grpSpMkLst>
            <pc:docMk/>
            <pc:sldMk cId="1494625147" sldId="265"/>
            <ac:grpSpMk id="1227" creationId="{B5247B77-2685-4F71-BEFC-193A36DA40AC}"/>
          </ac:grpSpMkLst>
        </pc:grpChg>
        <pc:picChg chg="mod ord">
          <ac:chgData name="BRESSON Michel" userId="7af23485-a440-45bf-ad80-ebf750dcb921" providerId="ADAL" clId="{184B8E8F-0673-4A11-89CA-928E4994651B}" dt="2023-11-28T14:25:21.947" v="1225" actId="27614"/>
          <ac:picMkLst>
            <pc:docMk/>
            <pc:sldMk cId="1494625147" sldId="265"/>
            <ac:picMk id="7" creationId="{A80B873A-F38D-5F3F-0D70-4E8787E5410D}"/>
          </ac:picMkLst>
        </pc:picChg>
        <pc:picChg chg="mod ord">
          <ac:chgData name="BRESSON Michel" userId="7af23485-a440-45bf-ad80-ebf750dcb921" providerId="ADAL" clId="{184B8E8F-0673-4A11-89CA-928E4994651B}" dt="2023-11-28T14:24:01.518" v="1222" actId="26606"/>
          <ac:picMkLst>
            <pc:docMk/>
            <pc:sldMk cId="1494625147" sldId="265"/>
            <ac:picMk id="1028" creationId="{39194C31-C75E-487C-9735-0DF052619AE6}"/>
          </ac:picMkLst>
        </pc:picChg>
        <pc:picChg chg="mod ord">
          <ac:chgData name="BRESSON Michel" userId="7af23485-a440-45bf-ad80-ebf750dcb921" providerId="ADAL" clId="{184B8E8F-0673-4A11-89CA-928E4994651B}" dt="2023-11-28T14:24:01.518" v="1222" actId="26606"/>
          <ac:picMkLst>
            <pc:docMk/>
            <pc:sldMk cId="1494625147" sldId="265"/>
            <ac:picMk id="1030" creationId="{8CA639F6-96B9-73CF-C659-81B4BB5E7C37}"/>
          </ac:picMkLst>
        </pc:picChg>
        <pc:picChg chg="mod ord">
          <ac:chgData name="BRESSON Michel" userId="7af23485-a440-45bf-ad80-ebf750dcb921" providerId="ADAL" clId="{184B8E8F-0673-4A11-89CA-928E4994651B}" dt="2023-11-28T14:25:21.947" v="1224" actId="27614"/>
          <ac:picMkLst>
            <pc:docMk/>
            <pc:sldMk cId="1494625147" sldId="265"/>
            <ac:picMk id="1038" creationId="{ECFA299B-D55D-F097-B822-A5E81BAADE2B}"/>
          </ac:picMkLst>
        </pc:picChg>
        <pc:cxnChg chg="add del">
          <ac:chgData name="BRESSON Michel" userId="7af23485-a440-45bf-ad80-ebf750dcb921" providerId="ADAL" clId="{184B8E8F-0673-4A11-89CA-928E4994651B}" dt="2023-11-28T14:14:32.855" v="1151"/>
          <ac:cxnSpMkLst>
            <pc:docMk/>
            <pc:sldMk cId="1494625147" sldId="265"/>
            <ac:cxnSpMk id="1040" creationId="{081AB9DF-86B9-4220-AD67-4CE4CBA5AFA9}"/>
          </ac:cxnSpMkLst>
        </pc:cxnChg>
        <pc:cxnChg chg="add del">
          <ac:chgData name="BRESSON Michel" userId="7af23485-a440-45bf-ad80-ebf750dcb921" providerId="ADAL" clId="{184B8E8F-0673-4A11-89CA-928E4994651B}" dt="2023-11-28T14:14:32.855" v="1151"/>
          <ac:cxnSpMkLst>
            <pc:docMk/>
            <pc:sldMk cId="1494625147" sldId="265"/>
            <ac:cxnSpMk id="1041" creationId="{3F6013B6-E0B7-41A3-9DA7-11D867B59306}"/>
          </ac:cxnSpMkLst>
        </pc:cxnChg>
        <pc:cxnChg chg="add del">
          <ac:chgData name="BRESSON Michel" userId="7af23485-a440-45bf-ad80-ebf750dcb921" providerId="ADAL" clId="{184B8E8F-0673-4A11-89CA-928E4994651B}" dt="2023-11-28T14:14:32.855" v="1151"/>
          <ac:cxnSpMkLst>
            <pc:docMk/>
            <pc:sldMk cId="1494625147" sldId="265"/>
            <ac:cxnSpMk id="1042" creationId="{2CEC6818-3AD0-4019-823A-B0CC67830DAD}"/>
          </ac:cxnSpMkLst>
        </pc:cxnChg>
        <pc:cxnChg chg="del">
          <ac:chgData name="BRESSON Michel" userId="7af23485-a440-45bf-ad80-ebf750dcb921" providerId="ADAL" clId="{184B8E8F-0673-4A11-89CA-928E4994651B}" dt="2023-11-28T13:33:17.793" v="928"/>
          <ac:cxnSpMkLst>
            <pc:docMk/>
            <pc:sldMk cId="1494625147" sldId="265"/>
            <ac:cxnSpMk id="1043" creationId="{081AB9DF-86B9-4220-AD67-4CE4CBA5AFA9}"/>
          </ac:cxnSpMkLst>
        </pc:cxnChg>
        <pc:cxnChg chg="add del">
          <ac:chgData name="BRESSON Michel" userId="7af23485-a440-45bf-ad80-ebf750dcb921" providerId="ADAL" clId="{184B8E8F-0673-4A11-89CA-928E4994651B}" dt="2023-11-28T14:14:32.855" v="1151"/>
          <ac:cxnSpMkLst>
            <pc:docMk/>
            <pc:sldMk cId="1494625147" sldId="265"/>
            <ac:cxnSpMk id="1044" creationId="{4186FC50-A93F-47BA-BA20-217F3CA25E5B}"/>
          </ac:cxnSpMkLst>
        </pc:cxnChg>
        <pc:cxnChg chg="del">
          <ac:chgData name="BRESSON Michel" userId="7af23485-a440-45bf-ad80-ebf750dcb921" providerId="ADAL" clId="{184B8E8F-0673-4A11-89CA-928E4994651B}" dt="2023-11-28T13:33:17.793" v="928"/>
          <ac:cxnSpMkLst>
            <pc:docMk/>
            <pc:sldMk cId="1494625147" sldId="265"/>
            <ac:cxnSpMk id="1045" creationId="{3F6013B6-E0B7-41A3-9DA7-11D867B59306}"/>
          </ac:cxnSpMkLst>
        </pc:cxnChg>
        <pc:cxnChg chg="add del">
          <ac:chgData name="BRESSON Michel" userId="7af23485-a440-45bf-ad80-ebf750dcb921" providerId="ADAL" clId="{184B8E8F-0673-4A11-89CA-928E4994651B}" dt="2023-11-28T14:14:32.855" v="1151"/>
          <ac:cxnSpMkLst>
            <pc:docMk/>
            <pc:sldMk cId="1494625147" sldId="265"/>
            <ac:cxnSpMk id="1046" creationId="{C518C33E-6AA5-412F-BF22-EB4DF3D6D51D}"/>
          </ac:cxnSpMkLst>
        </pc:cxnChg>
        <pc:cxnChg chg="del">
          <ac:chgData name="BRESSON Michel" userId="7af23485-a440-45bf-ad80-ebf750dcb921" providerId="ADAL" clId="{184B8E8F-0673-4A11-89CA-928E4994651B}" dt="2023-11-28T13:33:17.793" v="928"/>
          <ac:cxnSpMkLst>
            <pc:docMk/>
            <pc:sldMk cId="1494625147" sldId="265"/>
            <ac:cxnSpMk id="1047" creationId="{2CEC6818-3AD0-4019-823A-B0CC67830DAD}"/>
          </ac:cxnSpMkLst>
        </pc:cxnChg>
        <pc:cxnChg chg="del">
          <ac:chgData name="BRESSON Michel" userId="7af23485-a440-45bf-ad80-ebf750dcb921" providerId="ADAL" clId="{184B8E8F-0673-4A11-89CA-928E4994651B}" dt="2023-11-28T13:33:17.793" v="928"/>
          <ac:cxnSpMkLst>
            <pc:docMk/>
            <pc:sldMk cId="1494625147" sldId="265"/>
            <ac:cxnSpMk id="1049" creationId="{4186FC50-A93F-47BA-BA20-217F3CA25E5B}"/>
          </ac:cxnSpMkLst>
        </pc:cxnChg>
        <pc:cxnChg chg="del">
          <ac:chgData name="BRESSON Michel" userId="7af23485-a440-45bf-ad80-ebf750dcb921" providerId="ADAL" clId="{184B8E8F-0673-4A11-89CA-928E4994651B}" dt="2023-11-28T13:33:17.793" v="928"/>
          <ac:cxnSpMkLst>
            <pc:docMk/>
            <pc:sldMk cId="1494625147" sldId="265"/>
            <ac:cxnSpMk id="1051" creationId="{C518C33E-6AA5-412F-BF22-EB4DF3D6D51D}"/>
          </ac:cxnSpMkLst>
        </pc:cxnChg>
        <pc:cxnChg chg="add del">
          <ac:chgData name="BRESSON Michel" userId="7af23485-a440-45bf-ad80-ebf750dcb921" providerId="ADAL" clId="{184B8E8F-0673-4A11-89CA-928E4994651B}" dt="2023-11-28T14:24:01.534" v="1223" actId="26606"/>
          <ac:cxnSpMkLst>
            <pc:docMk/>
            <pc:sldMk cId="1494625147" sldId="265"/>
            <ac:cxnSpMk id="1060" creationId="{081AB9DF-86B9-4220-AD67-4CE4CBA5AFA9}"/>
          </ac:cxnSpMkLst>
        </pc:cxnChg>
        <pc:cxnChg chg="add del">
          <ac:chgData name="BRESSON Michel" userId="7af23485-a440-45bf-ad80-ebf750dcb921" providerId="ADAL" clId="{184B8E8F-0673-4A11-89CA-928E4994651B}" dt="2023-11-28T14:24:01.534" v="1223" actId="26606"/>
          <ac:cxnSpMkLst>
            <pc:docMk/>
            <pc:sldMk cId="1494625147" sldId="265"/>
            <ac:cxnSpMk id="1062" creationId="{3F6013B6-E0B7-41A3-9DA7-11D867B59306}"/>
          </ac:cxnSpMkLst>
        </pc:cxnChg>
        <pc:cxnChg chg="add del">
          <ac:chgData name="BRESSON Michel" userId="7af23485-a440-45bf-ad80-ebf750dcb921" providerId="ADAL" clId="{184B8E8F-0673-4A11-89CA-928E4994651B}" dt="2023-11-28T14:24:01.534" v="1223" actId="26606"/>
          <ac:cxnSpMkLst>
            <pc:docMk/>
            <pc:sldMk cId="1494625147" sldId="265"/>
            <ac:cxnSpMk id="1064" creationId="{2CEC6818-3AD0-4019-823A-B0CC67830DAD}"/>
          </ac:cxnSpMkLst>
        </pc:cxnChg>
        <pc:cxnChg chg="add del">
          <ac:chgData name="BRESSON Michel" userId="7af23485-a440-45bf-ad80-ebf750dcb921" providerId="ADAL" clId="{184B8E8F-0673-4A11-89CA-928E4994651B}" dt="2023-11-28T14:24:01.534" v="1223" actId="26606"/>
          <ac:cxnSpMkLst>
            <pc:docMk/>
            <pc:sldMk cId="1494625147" sldId="265"/>
            <ac:cxnSpMk id="1071" creationId="{4186FC50-A93F-47BA-BA20-217F3CA25E5B}"/>
          </ac:cxnSpMkLst>
        </pc:cxnChg>
        <pc:cxnChg chg="add del">
          <ac:chgData name="BRESSON Michel" userId="7af23485-a440-45bf-ad80-ebf750dcb921" providerId="ADAL" clId="{184B8E8F-0673-4A11-89CA-928E4994651B}" dt="2023-11-28T14:24:01.534" v="1223" actId="26606"/>
          <ac:cxnSpMkLst>
            <pc:docMk/>
            <pc:sldMk cId="1494625147" sldId="265"/>
            <ac:cxnSpMk id="1072" creationId="{C518C33E-6AA5-412F-BF22-EB4DF3D6D51D}"/>
          </ac:cxnSpMkLst>
        </pc:cxnChg>
        <pc:cxnChg chg="add del">
          <ac:chgData name="BRESSON Michel" userId="7af23485-a440-45bf-ad80-ebf750dcb921" providerId="ADAL" clId="{184B8E8F-0673-4A11-89CA-928E4994651B}" dt="2023-11-28T14:23:47.190" v="1205" actId="26606"/>
          <ac:cxnSpMkLst>
            <pc:docMk/>
            <pc:sldMk cId="1494625147" sldId="265"/>
            <ac:cxnSpMk id="1083" creationId="{081AB9DF-86B9-4220-AD67-4CE4CBA5AFA9}"/>
          </ac:cxnSpMkLst>
        </pc:cxnChg>
        <pc:cxnChg chg="add del">
          <ac:chgData name="BRESSON Michel" userId="7af23485-a440-45bf-ad80-ebf750dcb921" providerId="ADAL" clId="{184B8E8F-0673-4A11-89CA-928E4994651B}" dt="2023-11-28T14:23:47.190" v="1205" actId="26606"/>
          <ac:cxnSpMkLst>
            <pc:docMk/>
            <pc:sldMk cId="1494625147" sldId="265"/>
            <ac:cxnSpMk id="1085" creationId="{3F6013B6-E0B7-41A3-9DA7-11D867B59306}"/>
          </ac:cxnSpMkLst>
        </pc:cxnChg>
        <pc:cxnChg chg="add del">
          <ac:chgData name="BRESSON Michel" userId="7af23485-a440-45bf-ad80-ebf750dcb921" providerId="ADAL" clId="{184B8E8F-0673-4A11-89CA-928E4994651B}" dt="2023-11-28T14:23:47.190" v="1205" actId="26606"/>
          <ac:cxnSpMkLst>
            <pc:docMk/>
            <pc:sldMk cId="1494625147" sldId="265"/>
            <ac:cxnSpMk id="1087" creationId="{2CEC6818-3AD0-4019-823A-B0CC67830DAD}"/>
          </ac:cxnSpMkLst>
        </pc:cxnChg>
        <pc:cxnChg chg="add del">
          <ac:chgData name="BRESSON Michel" userId="7af23485-a440-45bf-ad80-ebf750dcb921" providerId="ADAL" clId="{184B8E8F-0673-4A11-89CA-928E4994651B}" dt="2023-11-28T14:23:47.190" v="1205" actId="26606"/>
          <ac:cxnSpMkLst>
            <pc:docMk/>
            <pc:sldMk cId="1494625147" sldId="265"/>
            <ac:cxnSpMk id="1089" creationId="{4186FC50-A93F-47BA-BA20-217F3CA25E5B}"/>
          </ac:cxnSpMkLst>
        </pc:cxnChg>
        <pc:cxnChg chg="add del">
          <ac:chgData name="BRESSON Michel" userId="7af23485-a440-45bf-ad80-ebf750dcb921" providerId="ADAL" clId="{184B8E8F-0673-4A11-89CA-928E4994651B}" dt="2023-11-28T14:23:47.190" v="1205" actId="26606"/>
          <ac:cxnSpMkLst>
            <pc:docMk/>
            <pc:sldMk cId="1494625147" sldId="265"/>
            <ac:cxnSpMk id="1091" creationId="{C518C33E-6AA5-412F-BF22-EB4DF3D6D51D}"/>
          </ac:cxnSpMkLst>
        </pc:cxnChg>
        <pc:cxnChg chg="add del">
          <ac:chgData name="BRESSON Michel" userId="7af23485-a440-45bf-ad80-ebf750dcb921" providerId="ADAL" clId="{184B8E8F-0673-4A11-89CA-928E4994651B}" dt="2023-11-28T14:23:48.022" v="1207" actId="26606"/>
          <ac:cxnSpMkLst>
            <pc:docMk/>
            <pc:sldMk cId="1494625147" sldId="265"/>
            <ac:cxnSpMk id="1112" creationId="{081AB9DF-86B9-4220-AD67-4CE4CBA5AFA9}"/>
          </ac:cxnSpMkLst>
        </pc:cxnChg>
        <pc:cxnChg chg="add del">
          <ac:chgData name="BRESSON Michel" userId="7af23485-a440-45bf-ad80-ebf750dcb921" providerId="ADAL" clId="{184B8E8F-0673-4A11-89CA-928E4994651B}" dt="2023-11-28T14:23:48.022" v="1207" actId="26606"/>
          <ac:cxnSpMkLst>
            <pc:docMk/>
            <pc:sldMk cId="1494625147" sldId="265"/>
            <ac:cxnSpMk id="1113" creationId="{3F6013B6-E0B7-41A3-9DA7-11D867B59306}"/>
          </ac:cxnSpMkLst>
        </pc:cxnChg>
        <pc:cxnChg chg="add del">
          <ac:chgData name="BRESSON Michel" userId="7af23485-a440-45bf-ad80-ebf750dcb921" providerId="ADAL" clId="{184B8E8F-0673-4A11-89CA-928E4994651B}" dt="2023-11-28T14:23:48.022" v="1207" actId="26606"/>
          <ac:cxnSpMkLst>
            <pc:docMk/>
            <pc:sldMk cId="1494625147" sldId="265"/>
            <ac:cxnSpMk id="1114" creationId="{2CEC6818-3AD0-4019-823A-B0CC67830DAD}"/>
          </ac:cxnSpMkLst>
        </pc:cxnChg>
        <pc:cxnChg chg="add del">
          <ac:chgData name="BRESSON Michel" userId="7af23485-a440-45bf-ad80-ebf750dcb921" providerId="ADAL" clId="{184B8E8F-0673-4A11-89CA-928E4994651B}" dt="2023-11-28T14:23:48.022" v="1207" actId="26606"/>
          <ac:cxnSpMkLst>
            <pc:docMk/>
            <pc:sldMk cId="1494625147" sldId="265"/>
            <ac:cxnSpMk id="1115" creationId="{4186FC50-A93F-47BA-BA20-217F3CA25E5B}"/>
          </ac:cxnSpMkLst>
        </pc:cxnChg>
        <pc:cxnChg chg="add del">
          <ac:chgData name="BRESSON Michel" userId="7af23485-a440-45bf-ad80-ebf750dcb921" providerId="ADAL" clId="{184B8E8F-0673-4A11-89CA-928E4994651B}" dt="2023-11-28T14:23:48.022" v="1207" actId="26606"/>
          <ac:cxnSpMkLst>
            <pc:docMk/>
            <pc:sldMk cId="1494625147" sldId="265"/>
            <ac:cxnSpMk id="1116" creationId="{C518C33E-6AA5-412F-BF22-EB4DF3D6D51D}"/>
          </ac:cxnSpMkLst>
        </pc:cxnChg>
        <pc:cxnChg chg="add del">
          <ac:chgData name="BRESSON Michel" userId="7af23485-a440-45bf-ad80-ebf750dcb921" providerId="ADAL" clId="{184B8E8F-0673-4A11-89CA-928E4994651B}" dt="2023-11-28T14:23:49.143" v="1209" actId="26606"/>
          <ac:cxnSpMkLst>
            <pc:docMk/>
            <pc:sldMk cId="1494625147" sldId="265"/>
            <ac:cxnSpMk id="1125" creationId="{081AB9DF-86B9-4220-AD67-4CE4CBA5AFA9}"/>
          </ac:cxnSpMkLst>
        </pc:cxnChg>
        <pc:cxnChg chg="add del">
          <ac:chgData name="BRESSON Michel" userId="7af23485-a440-45bf-ad80-ebf750dcb921" providerId="ADAL" clId="{184B8E8F-0673-4A11-89CA-928E4994651B}" dt="2023-11-28T14:23:49.143" v="1209" actId="26606"/>
          <ac:cxnSpMkLst>
            <pc:docMk/>
            <pc:sldMk cId="1494625147" sldId="265"/>
            <ac:cxnSpMk id="1126" creationId="{3F6013B6-E0B7-41A3-9DA7-11D867B59306}"/>
          </ac:cxnSpMkLst>
        </pc:cxnChg>
        <pc:cxnChg chg="add del">
          <ac:chgData name="BRESSON Michel" userId="7af23485-a440-45bf-ad80-ebf750dcb921" providerId="ADAL" clId="{184B8E8F-0673-4A11-89CA-928E4994651B}" dt="2023-11-28T14:23:49.143" v="1209" actId="26606"/>
          <ac:cxnSpMkLst>
            <pc:docMk/>
            <pc:sldMk cId="1494625147" sldId="265"/>
            <ac:cxnSpMk id="1127" creationId="{2CEC6818-3AD0-4019-823A-B0CC67830DAD}"/>
          </ac:cxnSpMkLst>
        </pc:cxnChg>
        <pc:cxnChg chg="add del">
          <ac:chgData name="BRESSON Michel" userId="7af23485-a440-45bf-ad80-ebf750dcb921" providerId="ADAL" clId="{184B8E8F-0673-4A11-89CA-928E4994651B}" dt="2023-11-28T14:23:49.143" v="1209" actId="26606"/>
          <ac:cxnSpMkLst>
            <pc:docMk/>
            <pc:sldMk cId="1494625147" sldId="265"/>
            <ac:cxnSpMk id="1128" creationId="{4186FC50-A93F-47BA-BA20-217F3CA25E5B}"/>
          </ac:cxnSpMkLst>
        </pc:cxnChg>
        <pc:cxnChg chg="add del">
          <ac:chgData name="BRESSON Michel" userId="7af23485-a440-45bf-ad80-ebf750dcb921" providerId="ADAL" clId="{184B8E8F-0673-4A11-89CA-928E4994651B}" dt="2023-11-28T14:23:49.143" v="1209" actId="26606"/>
          <ac:cxnSpMkLst>
            <pc:docMk/>
            <pc:sldMk cId="1494625147" sldId="265"/>
            <ac:cxnSpMk id="1129" creationId="{C518C33E-6AA5-412F-BF22-EB4DF3D6D51D}"/>
          </ac:cxnSpMkLst>
        </pc:cxnChg>
        <pc:cxnChg chg="add del">
          <ac:chgData name="BRESSON Michel" userId="7af23485-a440-45bf-ad80-ebf750dcb921" providerId="ADAL" clId="{184B8E8F-0673-4A11-89CA-928E4994651B}" dt="2023-11-28T14:23:50.102" v="1211" actId="26606"/>
          <ac:cxnSpMkLst>
            <pc:docMk/>
            <pc:sldMk cId="1494625147" sldId="265"/>
            <ac:cxnSpMk id="1138" creationId="{081AB9DF-86B9-4220-AD67-4CE4CBA5AFA9}"/>
          </ac:cxnSpMkLst>
        </pc:cxnChg>
        <pc:cxnChg chg="add del">
          <ac:chgData name="BRESSON Michel" userId="7af23485-a440-45bf-ad80-ebf750dcb921" providerId="ADAL" clId="{184B8E8F-0673-4A11-89CA-928E4994651B}" dt="2023-11-28T14:23:50.102" v="1211" actId="26606"/>
          <ac:cxnSpMkLst>
            <pc:docMk/>
            <pc:sldMk cId="1494625147" sldId="265"/>
            <ac:cxnSpMk id="1139" creationId="{3F6013B6-E0B7-41A3-9DA7-11D867B59306}"/>
          </ac:cxnSpMkLst>
        </pc:cxnChg>
        <pc:cxnChg chg="add del">
          <ac:chgData name="BRESSON Michel" userId="7af23485-a440-45bf-ad80-ebf750dcb921" providerId="ADAL" clId="{184B8E8F-0673-4A11-89CA-928E4994651B}" dt="2023-11-28T14:23:50.102" v="1211" actId="26606"/>
          <ac:cxnSpMkLst>
            <pc:docMk/>
            <pc:sldMk cId="1494625147" sldId="265"/>
            <ac:cxnSpMk id="1140" creationId="{2CEC6818-3AD0-4019-823A-B0CC67830DAD}"/>
          </ac:cxnSpMkLst>
        </pc:cxnChg>
        <pc:cxnChg chg="add del">
          <ac:chgData name="BRESSON Michel" userId="7af23485-a440-45bf-ad80-ebf750dcb921" providerId="ADAL" clId="{184B8E8F-0673-4A11-89CA-928E4994651B}" dt="2023-11-28T14:23:50.102" v="1211" actId="26606"/>
          <ac:cxnSpMkLst>
            <pc:docMk/>
            <pc:sldMk cId="1494625147" sldId="265"/>
            <ac:cxnSpMk id="1141" creationId="{4186FC50-A93F-47BA-BA20-217F3CA25E5B}"/>
          </ac:cxnSpMkLst>
        </pc:cxnChg>
        <pc:cxnChg chg="add del">
          <ac:chgData name="BRESSON Michel" userId="7af23485-a440-45bf-ad80-ebf750dcb921" providerId="ADAL" clId="{184B8E8F-0673-4A11-89CA-928E4994651B}" dt="2023-11-28T14:23:50.102" v="1211" actId="26606"/>
          <ac:cxnSpMkLst>
            <pc:docMk/>
            <pc:sldMk cId="1494625147" sldId="265"/>
            <ac:cxnSpMk id="1142" creationId="{C518C33E-6AA5-412F-BF22-EB4DF3D6D51D}"/>
          </ac:cxnSpMkLst>
        </pc:cxnChg>
        <pc:cxnChg chg="add del">
          <ac:chgData name="BRESSON Michel" userId="7af23485-a440-45bf-ad80-ebf750dcb921" providerId="ADAL" clId="{184B8E8F-0673-4A11-89CA-928E4994651B}" dt="2023-11-28T14:23:52.689" v="1213" actId="26606"/>
          <ac:cxnSpMkLst>
            <pc:docMk/>
            <pc:sldMk cId="1494625147" sldId="265"/>
            <ac:cxnSpMk id="1151" creationId="{081AB9DF-86B9-4220-AD67-4CE4CBA5AFA9}"/>
          </ac:cxnSpMkLst>
        </pc:cxnChg>
        <pc:cxnChg chg="add del">
          <ac:chgData name="BRESSON Michel" userId="7af23485-a440-45bf-ad80-ebf750dcb921" providerId="ADAL" clId="{184B8E8F-0673-4A11-89CA-928E4994651B}" dt="2023-11-28T14:23:52.689" v="1213" actId="26606"/>
          <ac:cxnSpMkLst>
            <pc:docMk/>
            <pc:sldMk cId="1494625147" sldId="265"/>
            <ac:cxnSpMk id="1152" creationId="{3F6013B6-E0B7-41A3-9DA7-11D867B59306}"/>
          </ac:cxnSpMkLst>
        </pc:cxnChg>
        <pc:cxnChg chg="add del">
          <ac:chgData name="BRESSON Michel" userId="7af23485-a440-45bf-ad80-ebf750dcb921" providerId="ADAL" clId="{184B8E8F-0673-4A11-89CA-928E4994651B}" dt="2023-11-28T14:23:52.689" v="1213" actId="26606"/>
          <ac:cxnSpMkLst>
            <pc:docMk/>
            <pc:sldMk cId="1494625147" sldId="265"/>
            <ac:cxnSpMk id="1153" creationId="{2CEC6818-3AD0-4019-823A-B0CC67830DAD}"/>
          </ac:cxnSpMkLst>
        </pc:cxnChg>
        <pc:cxnChg chg="add del">
          <ac:chgData name="BRESSON Michel" userId="7af23485-a440-45bf-ad80-ebf750dcb921" providerId="ADAL" clId="{184B8E8F-0673-4A11-89CA-928E4994651B}" dt="2023-11-28T14:23:52.689" v="1213" actId="26606"/>
          <ac:cxnSpMkLst>
            <pc:docMk/>
            <pc:sldMk cId="1494625147" sldId="265"/>
            <ac:cxnSpMk id="1154" creationId="{4186FC50-A93F-47BA-BA20-217F3CA25E5B}"/>
          </ac:cxnSpMkLst>
        </pc:cxnChg>
        <pc:cxnChg chg="add del">
          <ac:chgData name="BRESSON Michel" userId="7af23485-a440-45bf-ad80-ebf750dcb921" providerId="ADAL" clId="{184B8E8F-0673-4A11-89CA-928E4994651B}" dt="2023-11-28T14:23:52.689" v="1213" actId="26606"/>
          <ac:cxnSpMkLst>
            <pc:docMk/>
            <pc:sldMk cId="1494625147" sldId="265"/>
            <ac:cxnSpMk id="1155" creationId="{C518C33E-6AA5-412F-BF22-EB4DF3D6D51D}"/>
          </ac:cxnSpMkLst>
        </pc:cxnChg>
        <pc:cxnChg chg="add del">
          <ac:chgData name="BRESSON Michel" userId="7af23485-a440-45bf-ad80-ebf750dcb921" providerId="ADAL" clId="{184B8E8F-0673-4A11-89CA-928E4994651B}" dt="2023-11-28T14:23:54.752" v="1215" actId="26606"/>
          <ac:cxnSpMkLst>
            <pc:docMk/>
            <pc:sldMk cId="1494625147" sldId="265"/>
            <ac:cxnSpMk id="1164" creationId="{081AB9DF-86B9-4220-AD67-4CE4CBA5AFA9}"/>
          </ac:cxnSpMkLst>
        </pc:cxnChg>
        <pc:cxnChg chg="add del">
          <ac:chgData name="BRESSON Michel" userId="7af23485-a440-45bf-ad80-ebf750dcb921" providerId="ADAL" clId="{184B8E8F-0673-4A11-89CA-928E4994651B}" dt="2023-11-28T14:23:54.752" v="1215" actId="26606"/>
          <ac:cxnSpMkLst>
            <pc:docMk/>
            <pc:sldMk cId="1494625147" sldId="265"/>
            <ac:cxnSpMk id="1165" creationId="{3F6013B6-E0B7-41A3-9DA7-11D867B59306}"/>
          </ac:cxnSpMkLst>
        </pc:cxnChg>
        <pc:cxnChg chg="add del">
          <ac:chgData name="BRESSON Michel" userId="7af23485-a440-45bf-ad80-ebf750dcb921" providerId="ADAL" clId="{184B8E8F-0673-4A11-89CA-928E4994651B}" dt="2023-11-28T14:23:54.752" v="1215" actId="26606"/>
          <ac:cxnSpMkLst>
            <pc:docMk/>
            <pc:sldMk cId="1494625147" sldId="265"/>
            <ac:cxnSpMk id="1166" creationId="{2CEC6818-3AD0-4019-823A-B0CC67830DAD}"/>
          </ac:cxnSpMkLst>
        </pc:cxnChg>
        <pc:cxnChg chg="add del">
          <ac:chgData name="BRESSON Michel" userId="7af23485-a440-45bf-ad80-ebf750dcb921" providerId="ADAL" clId="{184B8E8F-0673-4A11-89CA-928E4994651B}" dt="2023-11-28T14:23:54.752" v="1215" actId="26606"/>
          <ac:cxnSpMkLst>
            <pc:docMk/>
            <pc:sldMk cId="1494625147" sldId="265"/>
            <ac:cxnSpMk id="1167" creationId="{4186FC50-A93F-47BA-BA20-217F3CA25E5B}"/>
          </ac:cxnSpMkLst>
        </pc:cxnChg>
        <pc:cxnChg chg="add del">
          <ac:chgData name="BRESSON Michel" userId="7af23485-a440-45bf-ad80-ebf750dcb921" providerId="ADAL" clId="{184B8E8F-0673-4A11-89CA-928E4994651B}" dt="2023-11-28T14:23:54.752" v="1215" actId="26606"/>
          <ac:cxnSpMkLst>
            <pc:docMk/>
            <pc:sldMk cId="1494625147" sldId="265"/>
            <ac:cxnSpMk id="1168" creationId="{C518C33E-6AA5-412F-BF22-EB4DF3D6D51D}"/>
          </ac:cxnSpMkLst>
        </pc:cxnChg>
        <pc:cxnChg chg="add del">
          <ac:chgData name="BRESSON Michel" userId="7af23485-a440-45bf-ad80-ebf750dcb921" providerId="ADAL" clId="{184B8E8F-0673-4A11-89CA-928E4994651B}" dt="2023-11-28T14:23:56.453" v="1217" actId="26606"/>
          <ac:cxnSpMkLst>
            <pc:docMk/>
            <pc:sldMk cId="1494625147" sldId="265"/>
            <ac:cxnSpMk id="1177" creationId="{081AB9DF-86B9-4220-AD67-4CE4CBA5AFA9}"/>
          </ac:cxnSpMkLst>
        </pc:cxnChg>
        <pc:cxnChg chg="add del">
          <ac:chgData name="BRESSON Michel" userId="7af23485-a440-45bf-ad80-ebf750dcb921" providerId="ADAL" clId="{184B8E8F-0673-4A11-89CA-928E4994651B}" dt="2023-11-28T14:23:56.453" v="1217" actId="26606"/>
          <ac:cxnSpMkLst>
            <pc:docMk/>
            <pc:sldMk cId="1494625147" sldId="265"/>
            <ac:cxnSpMk id="1178" creationId="{3F6013B6-E0B7-41A3-9DA7-11D867B59306}"/>
          </ac:cxnSpMkLst>
        </pc:cxnChg>
        <pc:cxnChg chg="add del">
          <ac:chgData name="BRESSON Michel" userId="7af23485-a440-45bf-ad80-ebf750dcb921" providerId="ADAL" clId="{184B8E8F-0673-4A11-89CA-928E4994651B}" dt="2023-11-28T14:23:56.453" v="1217" actId="26606"/>
          <ac:cxnSpMkLst>
            <pc:docMk/>
            <pc:sldMk cId="1494625147" sldId="265"/>
            <ac:cxnSpMk id="1179" creationId="{2CEC6818-3AD0-4019-823A-B0CC67830DAD}"/>
          </ac:cxnSpMkLst>
        </pc:cxnChg>
        <pc:cxnChg chg="add del">
          <ac:chgData name="BRESSON Michel" userId="7af23485-a440-45bf-ad80-ebf750dcb921" providerId="ADAL" clId="{184B8E8F-0673-4A11-89CA-928E4994651B}" dt="2023-11-28T14:23:56.453" v="1217" actId="26606"/>
          <ac:cxnSpMkLst>
            <pc:docMk/>
            <pc:sldMk cId="1494625147" sldId="265"/>
            <ac:cxnSpMk id="1180" creationId="{4186FC50-A93F-47BA-BA20-217F3CA25E5B}"/>
          </ac:cxnSpMkLst>
        </pc:cxnChg>
        <pc:cxnChg chg="add del">
          <ac:chgData name="BRESSON Michel" userId="7af23485-a440-45bf-ad80-ebf750dcb921" providerId="ADAL" clId="{184B8E8F-0673-4A11-89CA-928E4994651B}" dt="2023-11-28T14:23:56.453" v="1217" actId="26606"/>
          <ac:cxnSpMkLst>
            <pc:docMk/>
            <pc:sldMk cId="1494625147" sldId="265"/>
            <ac:cxnSpMk id="1181" creationId="{C518C33E-6AA5-412F-BF22-EB4DF3D6D51D}"/>
          </ac:cxnSpMkLst>
        </pc:cxnChg>
        <pc:cxnChg chg="add del">
          <ac:chgData name="BRESSON Michel" userId="7af23485-a440-45bf-ad80-ebf750dcb921" providerId="ADAL" clId="{184B8E8F-0673-4A11-89CA-928E4994651B}" dt="2023-11-28T14:23:57.333" v="1219" actId="26606"/>
          <ac:cxnSpMkLst>
            <pc:docMk/>
            <pc:sldMk cId="1494625147" sldId="265"/>
            <ac:cxnSpMk id="1190" creationId="{081AB9DF-86B9-4220-AD67-4CE4CBA5AFA9}"/>
          </ac:cxnSpMkLst>
        </pc:cxnChg>
        <pc:cxnChg chg="add del">
          <ac:chgData name="BRESSON Michel" userId="7af23485-a440-45bf-ad80-ebf750dcb921" providerId="ADAL" clId="{184B8E8F-0673-4A11-89CA-928E4994651B}" dt="2023-11-28T14:23:57.333" v="1219" actId="26606"/>
          <ac:cxnSpMkLst>
            <pc:docMk/>
            <pc:sldMk cId="1494625147" sldId="265"/>
            <ac:cxnSpMk id="1191" creationId="{3F6013B6-E0B7-41A3-9DA7-11D867B59306}"/>
          </ac:cxnSpMkLst>
        </pc:cxnChg>
        <pc:cxnChg chg="add del">
          <ac:chgData name="BRESSON Michel" userId="7af23485-a440-45bf-ad80-ebf750dcb921" providerId="ADAL" clId="{184B8E8F-0673-4A11-89CA-928E4994651B}" dt="2023-11-28T14:23:57.333" v="1219" actId="26606"/>
          <ac:cxnSpMkLst>
            <pc:docMk/>
            <pc:sldMk cId="1494625147" sldId="265"/>
            <ac:cxnSpMk id="1192" creationId="{2CEC6818-3AD0-4019-823A-B0CC67830DAD}"/>
          </ac:cxnSpMkLst>
        </pc:cxnChg>
        <pc:cxnChg chg="add del">
          <ac:chgData name="BRESSON Michel" userId="7af23485-a440-45bf-ad80-ebf750dcb921" providerId="ADAL" clId="{184B8E8F-0673-4A11-89CA-928E4994651B}" dt="2023-11-28T14:23:57.333" v="1219" actId="26606"/>
          <ac:cxnSpMkLst>
            <pc:docMk/>
            <pc:sldMk cId="1494625147" sldId="265"/>
            <ac:cxnSpMk id="1193" creationId="{4186FC50-A93F-47BA-BA20-217F3CA25E5B}"/>
          </ac:cxnSpMkLst>
        </pc:cxnChg>
        <pc:cxnChg chg="add del">
          <ac:chgData name="BRESSON Michel" userId="7af23485-a440-45bf-ad80-ebf750dcb921" providerId="ADAL" clId="{184B8E8F-0673-4A11-89CA-928E4994651B}" dt="2023-11-28T14:23:57.333" v="1219" actId="26606"/>
          <ac:cxnSpMkLst>
            <pc:docMk/>
            <pc:sldMk cId="1494625147" sldId="265"/>
            <ac:cxnSpMk id="1194" creationId="{C518C33E-6AA5-412F-BF22-EB4DF3D6D51D}"/>
          </ac:cxnSpMkLst>
        </pc:cxnChg>
        <pc:cxnChg chg="add del">
          <ac:chgData name="BRESSON Michel" userId="7af23485-a440-45bf-ad80-ebf750dcb921" providerId="ADAL" clId="{184B8E8F-0673-4A11-89CA-928E4994651B}" dt="2023-11-28T14:24:01.518" v="1222" actId="26606"/>
          <ac:cxnSpMkLst>
            <pc:docMk/>
            <pc:sldMk cId="1494625147" sldId="265"/>
            <ac:cxnSpMk id="1203" creationId="{8C152077-984A-4612-B0E1-251C62EB1528}"/>
          </ac:cxnSpMkLst>
        </pc:cxnChg>
        <pc:cxnChg chg="add del">
          <ac:chgData name="BRESSON Michel" userId="7af23485-a440-45bf-ad80-ebf750dcb921" providerId="ADAL" clId="{184B8E8F-0673-4A11-89CA-928E4994651B}" dt="2023-11-28T14:24:01.518" v="1222" actId="26606"/>
          <ac:cxnSpMkLst>
            <pc:docMk/>
            <pc:sldMk cId="1494625147" sldId="265"/>
            <ac:cxnSpMk id="1204" creationId="{C05450BA-2A87-4847-A5A0-E7D960557220}"/>
          </ac:cxnSpMkLst>
        </pc:cxnChg>
        <pc:cxnChg chg="add del">
          <ac:chgData name="BRESSON Michel" userId="7af23485-a440-45bf-ad80-ebf750dcb921" providerId="ADAL" clId="{184B8E8F-0673-4A11-89CA-928E4994651B}" dt="2023-11-28T14:24:01.518" v="1222" actId="26606"/>
          <ac:cxnSpMkLst>
            <pc:docMk/>
            <pc:sldMk cId="1494625147" sldId="265"/>
            <ac:cxnSpMk id="1205" creationId="{A16F9ADA-A824-456A-9728-D5BFFE04D3A2}"/>
          </ac:cxnSpMkLst>
        </pc:cxnChg>
        <pc:cxnChg chg="add del">
          <ac:chgData name="BRESSON Michel" userId="7af23485-a440-45bf-ad80-ebf750dcb921" providerId="ADAL" clId="{184B8E8F-0673-4A11-89CA-928E4994651B}" dt="2023-11-28T14:24:01.518" v="1222" actId="26606"/>
          <ac:cxnSpMkLst>
            <pc:docMk/>
            <pc:sldMk cId="1494625147" sldId="265"/>
            <ac:cxnSpMk id="1206" creationId="{63034157-938C-45F5-8DCA-208D22E5BBE4}"/>
          </ac:cxnSpMkLst>
        </pc:cxnChg>
        <pc:cxnChg chg="add del">
          <ac:chgData name="BRESSON Michel" userId="7af23485-a440-45bf-ad80-ebf750dcb921" providerId="ADAL" clId="{184B8E8F-0673-4A11-89CA-928E4994651B}" dt="2023-11-28T14:24:01.518" v="1222" actId="26606"/>
          <ac:cxnSpMkLst>
            <pc:docMk/>
            <pc:sldMk cId="1494625147" sldId="265"/>
            <ac:cxnSpMk id="1207" creationId="{2369327A-A6C5-4293-80D1-DECEBA3F5FF0}"/>
          </ac:cxnSpMkLst>
        </pc:cxnChg>
        <pc:cxnChg chg="add">
          <ac:chgData name="BRESSON Michel" userId="7af23485-a440-45bf-ad80-ebf750dcb921" providerId="ADAL" clId="{184B8E8F-0673-4A11-89CA-928E4994651B}" dt="2023-11-28T14:24:01.534" v="1223" actId="26606"/>
          <ac:cxnSpMkLst>
            <pc:docMk/>
            <pc:sldMk cId="1494625147" sldId="265"/>
            <ac:cxnSpMk id="1216" creationId="{081AB9DF-86B9-4220-AD67-4CE4CBA5AFA9}"/>
          </ac:cxnSpMkLst>
        </pc:cxnChg>
        <pc:cxnChg chg="add">
          <ac:chgData name="BRESSON Michel" userId="7af23485-a440-45bf-ad80-ebf750dcb921" providerId="ADAL" clId="{184B8E8F-0673-4A11-89CA-928E4994651B}" dt="2023-11-28T14:24:01.534" v="1223" actId="26606"/>
          <ac:cxnSpMkLst>
            <pc:docMk/>
            <pc:sldMk cId="1494625147" sldId="265"/>
            <ac:cxnSpMk id="1217" creationId="{3F6013B6-E0B7-41A3-9DA7-11D867B59306}"/>
          </ac:cxnSpMkLst>
        </pc:cxnChg>
        <pc:cxnChg chg="add">
          <ac:chgData name="BRESSON Michel" userId="7af23485-a440-45bf-ad80-ebf750dcb921" providerId="ADAL" clId="{184B8E8F-0673-4A11-89CA-928E4994651B}" dt="2023-11-28T14:24:01.534" v="1223" actId="26606"/>
          <ac:cxnSpMkLst>
            <pc:docMk/>
            <pc:sldMk cId="1494625147" sldId="265"/>
            <ac:cxnSpMk id="1218" creationId="{2CEC6818-3AD0-4019-823A-B0CC67830DAD}"/>
          </ac:cxnSpMkLst>
        </pc:cxnChg>
        <pc:cxnChg chg="add">
          <ac:chgData name="BRESSON Michel" userId="7af23485-a440-45bf-ad80-ebf750dcb921" providerId="ADAL" clId="{184B8E8F-0673-4A11-89CA-928E4994651B}" dt="2023-11-28T14:24:01.534" v="1223" actId="26606"/>
          <ac:cxnSpMkLst>
            <pc:docMk/>
            <pc:sldMk cId="1494625147" sldId="265"/>
            <ac:cxnSpMk id="1219" creationId="{4186FC50-A93F-47BA-BA20-217F3CA25E5B}"/>
          </ac:cxnSpMkLst>
        </pc:cxnChg>
        <pc:cxnChg chg="add">
          <ac:chgData name="BRESSON Michel" userId="7af23485-a440-45bf-ad80-ebf750dcb921" providerId="ADAL" clId="{184B8E8F-0673-4A11-89CA-928E4994651B}" dt="2023-11-28T14:24:01.534" v="1223" actId="26606"/>
          <ac:cxnSpMkLst>
            <pc:docMk/>
            <pc:sldMk cId="1494625147" sldId="265"/>
            <ac:cxnSpMk id="1220" creationId="{C518C33E-6AA5-412F-BF22-EB4DF3D6D51D}"/>
          </ac:cxnSpMkLst>
        </pc:cxnChg>
      </pc:sldChg>
      <pc:sldChg chg="addSp delSp modSp new mod setBg setClrOvrMap delDesignElem">
        <pc:chgData name="BRESSON Michel" userId="7af23485-a440-45bf-ad80-ebf750dcb921" providerId="ADAL" clId="{184B8E8F-0673-4A11-89CA-928E4994651B}" dt="2023-11-28T15:19:56.197" v="1368" actId="20577"/>
        <pc:sldMkLst>
          <pc:docMk/>
          <pc:sldMk cId="1133877813" sldId="266"/>
        </pc:sldMkLst>
        <pc:spChg chg="add mod ord">
          <ac:chgData name="BRESSON Michel" userId="7af23485-a440-45bf-ad80-ebf750dcb921" providerId="ADAL" clId="{184B8E8F-0673-4A11-89CA-928E4994651B}" dt="2023-11-28T15:19:56.197" v="1368" actId="20577"/>
          <ac:spMkLst>
            <pc:docMk/>
            <pc:sldMk cId="1133877813" sldId="266"/>
            <ac:spMk id="2" creationId="{9BFEF309-845A-100E-7A46-CBC29A3E3CE6}"/>
          </ac:spMkLst>
        </pc:spChg>
        <pc:spChg chg="add del">
          <ac:chgData name="BRESSON Michel" userId="7af23485-a440-45bf-ad80-ebf750dcb921" providerId="ADAL" clId="{184B8E8F-0673-4A11-89CA-928E4994651B}" dt="2023-11-28T14:14:32.855" v="1151"/>
          <ac:spMkLst>
            <pc:docMk/>
            <pc:sldMk cId="1133877813" sldId="266"/>
            <ac:spMk id="18" creationId="{9ACA6826-032C-4799-B079-15DB2A6CBD93}"/>
          </ac:spMkLst>
        </pc:spChg>
        <pc:spChg chg="add">
          <ac:chgData name="BRESSON Michel" userId="7af23485-a440-45bf-ad80-ebf750dcb921" providerId="ADAL" clId="{184B8E8F-0673-4A11-89CA-928E4994651B}" dt="2023-11-08T10:04:25.373" v="916" actId="26606"/>
          <ac:spMkLst>
            <pc:docMk/>
            <pc:sldMk cId="1133877813" sldId="266"/>
            <ac:spMk id="20" creationId="{079CE317-680B-449C-A423-71C1FE069B4C}"/>
          </ac:spMkLst>
        </pc:spChg>
        <pc:spChg chg="add">
          <ac:chgData name="BRESSON Michel" userId="7af23485-a440-45bf-ad80-ebf750dcb921" providerId="ADAL" clId="{184B8E8F-0673-4A11-89CA-928E4994651B}" dt="2023-11-08T10:04:25.373" v="916" actId="26606"/>
          <ac:spMkLst>
            <pc:docMk/>
            <pc:sldMk cId="1133877813" sldId="266"/>
            <ac:spMk id="22" creationId="{643780CE-2BE5-46F6-97B2-60DF30217ED3}"/>
          </ac:spMkLst>
        </pc:spChg>
        <pc:spChg chg="add">
          <ac:chgData name="BRESSON Michel" userId="7af23485-a440-45bf-ad80-ebf750dcb921" providerId="ADAL" clId="{184B8E8F-0673-4A11-89CA-928E4994651B}" dt="2023-11-08T10:04:25.373" v="916" actId="26606"/>
          <ac:spMkLst>
            <pc:docMk/>
            <pc:sldMk cId="1133877813" sldId="266"/>
            <ac:spMk id="24" creationId="{61A87A49-68E6-459E-A5A6-46229FF42125}"/>
          </ac:spMkLst>
        </pc:spChg>
        <pc:spChg chg="add">
          <ac:chgData name="BRESSON Michel" userId="7af23485-a440-45bf-ad80-ebf750dcb921" providerId="ADAL" clId="{184B8E8F-0673-4A11-89CA-928E4994651B}" dt="2023-11-08T10:04:25.373" v="916" actId="26606"/>
          <ac:spMkLst>
            <pc:docMk/>
            <pc:sldMk cId="1133877813" sldId="266"/>
            <ac:spMk id="26" creationId="{F6ACD5FC-CAFE-48EB-B765-60EED2E052F0}"/>
          </ac:spMkLst>
        </pc:spChg>
        <pc:spChg chg="add">
          <ac:chgData name="BRESSON Michel" userId="7af23485-a440-45bf-ad80-ebf750dcb921" providerId="ADAL" clId="{184B8E8F-0673-4A11-89CA-928E4994651B}" dt="2023-11-08T10:04:25.373" v="916" actId="26606"/>
          <ac:spMkLst>
            <pc:docMk/>
            <pc:sldMk cId="1133877813" sldId="266"/>
            <ac:spMk id="28" creationId="{9F33B405-D785-4738-B1C0-6A0AA5E98286}"/>
          </ac:spMkLst>
        </pc:spChg>
        <pc:spChg chg="add">
          <ac:chgData name="BRESSON Michel" userId="7af23485-a440-45bf-ad80-ebf750dcb921" providerId="ADAL" clId="{184B8E8F-0673-4A11-89CA-928E4994651B}" dt="2023-11-08T10:04:25.373" v="916" actId="26606"/>
          <ac:spMkLst>
            <pc:docMk/>
            <pc:sldMk cId="1133877813" sldId="266"/>
            <ac:spMk id="30" creationId="{4233DC0E-DE6C-4FB6-A529-51B162641AB8}"/>
          </ac:spMkLst>
        </pc:spChg>
        <pc:spChg chg="add">
          <ac:chgData name="BRESSON Michel" userId="7af23485-a440-45bf-ad80-ebf750dcb921" providerId="ADAL" clId="{184B8E8F-0673-4A11-89CA-928E4994651B}" dt="2023-11-28T14:26:06.687" v="1233" actId="26606"/>
          <ac:spMkLst>
            <pc:docMk/>
            <pc:sldMk cId="1133877813" sldId="266"/>
            <ac:spMk id="31" creationId="{7E89D346-FD24-4FBA-A956-3200CC175980}"/>
          </ac:spMkLst>
        </pc:spChg>
        <pc:spChg chg="add">
          <ac:chgData name="BRESSON Michel" userId="7af23485-a440-45bf-ad80-ebf750dcb921" providerId="ADAL" clId="{184B8E8F-0673-4A11-89CA-928E4994651B}" dt="2023-11-08T10:04:25.373" v="916" actId="26606"/>
          <ac:spMkLst>
            <pc:docMk/>
            <pc:sldMk cId="1133877813" sldId="266"/>
            <ac:spMk id="32" creationId="{3870477F-E451-4BC3-863F-0E2FC572884B}"/>
          </ac:spMkLst>
        </pc:spChg>
        <pc:spChg chg="add">
          <ac:chgData name="BRESSON Michel" userId="7af23485-a440-45bf-ad80-ebf750dcb921" providerId="ADAL" clId="{184B8E8F-0673-4A11-89CA-928E4994651B}" dt="2023-11-28T14:26:06.687" v="1233" actId="26606"/>
          <ac:spMkLst>
            <pc:docMk/>
            <pc:sldMk cId="1133877813" sldId="266"/>
            <ac:spMk id="33" creationId="{9F1E6C01-CE56-48FB-B0C1-482CC243DC72}"/>
          </ac:spMkLst>
        </pc:spChg>
        <pc:spChg chg="add">
          <ac:chgData name="BRESSON Michel" userId="7af23485-a440-45bf-ad80-ebf750dcb921" providerId="ADAL" clId="{184B8E8F-0673-4A11-89CA-928E4994651B}" dt="2023-11-08T10:04:25.373" v="916" actId="26606"/>
          <ac:spMkLst>
            <pc:docMk/>
            <pc:sldMk cId="1133877813" sldId="266"/>
            <ac:spMk id="34" creationId="{B4A81DE1-E2BC-4A31-99EE-71350421B0EA}"/>
          </ac:spMkLst>
        </pc:spChg>
        <pc:grpChg chg="add del">
          <ac:chgData name="BRESSON Michel" userId="7af23485-a440-45bf-ad80-ebf750dcb921" providerId="ADAL" clId="{184B8E8F-0673-4A11-89CA-928E4994651B}" dt="2023-11-28T14:14:32.855" v="1151"/>
          <ac:grpSpMkLst>
            <pc:docMk/>
            <pc:sldMk cId="1133877813" sldId="266"/>
            <ac:grpSpMk id="8" creationId="{DD58A807-BD0E-4B1D-A523-2F20E7FE2695}"/>
          </ac:grpSpMkLst>
        </pc:grpChg>
        <pc:grpChg chg="add">
          <ac:chgData name="BRESSON Michel" userId="7af23485-a440-45bf-ad80-ebf750dcb921" providerId="ADAL" clId="{184B8E8F-0673-4A11-89CA-928E4994651B}" dt="2023-11-08T10:04:25.373" v="916" actId="26606"/>
          <ac:grpSpMkLst>
            <pc:docMk/>
            <pc:sldMk cId="1133877813" sldId="266"/>
            <ac:grpSpMk id="9" creationId="{DDA34B8A-FA8D-4E16-AD72-7B60B1C2582A}"/>
          </ac:grpSpMkLst>
        </pc:grpChg>
        <pc:grpChg chg="add del">
          <ac:chgData name="BRESSON Michel" userId="7af23485-a440-45bf-ad80-ebf750dcb921" providerId="ADAL" clId="{184B8E8F-0673-4A11-89CA-928E4994651B}" dt="2023-11-28T14:26:05.284" v="1228" actId="26606"/>
          <ac:grpSpMkLst>
            <pc:docMk/>
            <pc:sldMk cId="1133877813" sldId="266"/>
            <ac:grpSpMk id="10" creationId="{62CE031E-EE35-4AA7-9784-805093327786}"/>
          </ac:grpSpMkLst>
        </pc:grpChg>
        <pc:grpChg chg="add del">
          <ac:chgData name="BRESSON Michel" userId="7af23485-a440-45bf-ad80-ebf750dcb921" providerId="ADAL" clId="{184B8E8F-0673-4A11-89CA-928E4994651B}" dt="2023-11-28T14:14:32.855" v="1151"/>
          <ac:grpSpMkLst>
            <pc:docMk/>
            <pc:sldMk cId="1133877813" sldId="266"/>
            <ac:grpSpMk id="11" creationId="{62CE031E-EE35-4AA7-9784-805093327786}"/>
          </ac:grpSpMkLst>
        </pc:grpChg>
        <pc:grpChg chg="add del">
          <ac:chgData name="BRESSON Michel" userId="7af23485-a440-45bf-ad80-ebf750dcb921" providerId="ADAL" clId="{184B8E8F-0673-4A11-89CA-928E4994651B}" dt="2023-11-28T14:26:06.116" v="1230" actId="26606"/>
          <ac:grpSpMkLst>
            <pc:docMk/>
            <pc:sldMk cId="1133877813" sldId="266"/>
            <ac:grpSpMk id="19" creationId="{62CE031E-EE35-4AA7-9784-805093327786}"/>
          </ac:grpSpMkLst>
        </pc:grpChg>
        <pc:grpChg chg="add del">
          <ac:chgData name="BRESSON Michel" userId="7af23485-a440-45bf-ad80-ebf750dcb921" providerId="ADAL" clId="{184B8E8F-0673-4A11-89CA-928E4994651B}" dt="2023-11-28T14:26:06.671" v="1232" actId="26606"/>
          <ac:grpSpMkLst>
            <pc:docMk/>
            <pc:sldMk cId="1133877813" sldId="266"/>
            <ac:grpSpMk id="21" creationId="{62CE031E-EE35-4AA7-9784-805093327786}"/>
          </ac:grpSpMkLst>
        </pc:grpChg>
        <pc:grpChg chg="add">
          <ac:chgData name="BRESSON Michel" userId="7af23485-a440-45bf-ad80-ebf750dcb921" providerId="ADAL" clId="{184B8E8F-0673-4A11-89CA-928E4994651B}" dt="2023-11-28T14:26:06.687" v="1233" actId="26606"/>
          <ac:grpSpMkLst>
            <pc:docMk/>
            <pc:sldMk cId="1133877813" sldId="266"/>
            <ac:grpSpMk id="29" creationId="{62CE031E-EE35-4AA7-9784-805093327786}"/>
          </ac:grpSpMkLst>
        </pc:grpChg>
        <pc:grpChg chg="add">
          <ac:chgData name="BRESSON Michel" userId="7af23485-a440-45bf-ad80-ebf750dcb921" providerId="ADAL" clId="{184B8E8F-0673-4A11-89CA-928E4994651B}" dt="2023-11-28T14:26:06.687" v="1233" actId="26606"/>
          <ac:grpSpMkLst>
            <pc:docMk/>
            <pc:sldMk cId="1133877813" sldId="266"/>
            <ac:grpSpMk id="35" creationId="{FA392D60-45E0-40B9-8C90-AAD5DEEB2AF4}"/>
          </ac:grpSpMkLst>
        </pc:grpChg>
        <pc:picChg chg="add mod ord">
          <ac:chgData name="BRESSON Michel" userId="7af23485-a440-45bf-ad80-ebf750dcb921" providerId="ADAL" clId="{184B8E8F-0673-4A11-89CA-928E4994651B}" dt="2023-11-28T14:26:20.509" v="1234" actId="16037"/>
          <ac:picMkLst>
            <pc:docMk/>
            <pc:sldMk cId="1133877813" sldId="266"/>
            <ac:picMk id="6" creationId="{B0DC8058-6071-0F70-4E6A-CA930CC5A602}"/>
          </ac:picMkLst>
        </pc:picChg>
      </pc:sldChg>
      <pc:sldChg chg="new del">
        <pc:chgData name="BRESSON Michel" userId="7af23485-a440-45bf-ad80-ebf750dcb921" providerId="ADAL" clId="{184B8E8F-0673-4A11-89CA-928E4994651B}" dt="2023-11-08T10:02:57.628" v="848" actId="47"/>
        <pc:sldMkLst>
          <pc:docMk/>
          <pc:sldMk cId="1639196556" sldId="266"/>
        </pc:sldMkLst>
      </pc:sldChg>
      <pc:sldChg chg="addSp delSp modSp new del mod">
        <pc:chgData name="BRESSON Michel" userId="7af23485-a440-45bf-ad80-ebf750dcb921" providerId="ADAL" clId="{184B8E8F-0673-4A11-89CA-928E4994651B}" dt="2023-11-28T14:22:31.268" v="1199" actId="680"/>
        <pc:sldMkLst>
          <pc:docMk/>
          <pc:sldMk cId="958476511" sldId="267"/>
        </pc:sldMkLst>
        <pc:spChg chg="add del mod">
          <ac:chgData name="BRESSON Michel" userId="7af23485-a440-45bf-ad80-ebf750dcb921" providerId="ADAL" clId="{184B8E8F-0673-4A11-89CA-928E4994651B}" dt="2023-11-28T14:22:30.970" v="1197" actId="767"/>
          <ac:spMkLst>
            <pc:docMk/>
            <pc:sldMk cId="958476511" sldId="267"/>
            <ac:spMk id="2" creationId="{421AFADD-C952-9C1C-A3D2-EB2DBF629FB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6DCF87-BDEE-4E73-9018-B1AACCBE36A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1018AD9-600B-4D44-8265-0D050B3EBE3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Thème choisi : Bar à Jeux </a:t>
          </a:r>
          <a:endParaRPr lang="en-US"/>
        </a:p>
      </dgm:t>
    </dgm:pt>
    <dgm:pt modelId="{09CEEED2-6D16-442D-A63C-0094DA1C56A0}" type="parTrans" cxnId="{D4E4B67A-6CBC-44E9-B998-5D98C82833E2}">
      <dgm:prSet/>
      <dgm:spPr/>
      <dgm:t>
        <a:bodyPr/>
        <a:lstStyle/>
        <a:p>
          <a:endParaRPr lang="en-US"/>
        </a:p>
      </dgm:t>
    </dgm:pt>
    <dgm:pt modelId="{F71D34B7-4156-4ACC-9405-660A844C2862}" type="sibTrans" cxnId="{D4E4B67A-6CBC-44E9-B998-5D98C82833E2}">
      <dgm:prSet/>
      <dgm:spPr/>
      <dgm:t>
        <a:bodyPr/>
        <a:lstStyle/>
        <a:p>
          <a:endParaRPr lang="en-US"/>
        </a:p>
      </dgm:t>
    </dgm:pt>
    <dgm:pt modelId="{854EAF03-7241-4F8A-888F-B57B0DD9B50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ProJet Familial</a:t>
          </a:r>
        </a:p>
      </dgm:t>
    </dgm:pt>
    <dgm:pt modelId="{190A7F77-6126-4ECA-A147-C913F08F5C10}" type="parTrans" cxnId="{E84C68A1-6FDA-4305-8D5E-9BEB18A2A4E2}">
      <dgm:prSet/>
      <dgm:spPr/>
      <dgm:t>
        <a:bodyPr/>
        <a:lstStyle/>
        <a:p>
          <a:endParaRPr lang="en-US"/>
        </a:p>
      </dgm:t>
    </dgm:pt>
    <dgm:pt modelId="{115FBE24-D29F-49EE-9D93-6C8BF7DDA403}" type="sibTrans" cxnId="{E84C68A1-6FDA-4305-8D5E-9BEB18A2A4E2}">
      <dgm:prSet/>
      <dgm:spPr/>
      <dgm:t>
        <a:bodyPr/>
        <a:lstStyle/>
        <a:p>
          <a:endParaRPr lang="en-US"/>
        </a:p>
      </dgm:t>
    </dgm:pt>
    <dgm:pt modelId="{C4DAA063-7CF0-48D6-ABE2-CFBD8157002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Project Fictif </a:t>
          </a:r>
          <a:endParaRPr lang="en-US"/>
        </a:p>
      </dgm:t>
    </dgm:pt>
    <dgm:pt modelId="{F469451C-F731-460F-9C70-CEA05353CAAE}" type="parTrans" cxnId="{9A4ED9C7-FAA6-4A66-BCCB-040B15D0A3B5}">
      <dgm:prSet/>
      <dgm:spPr/>
      <dgm:t>
        <a:bodyPr/>
        <a:lstStyle/>
        <a:p>
          <a:endParaRPr lang="en-US"/>
        </a:p>
      </dgm:t>
    </dgm:pt>
    <dgm:pt modelId="{B434E68E-935D-4284-8C96-CB0F8E096965}" type="sibTrans" cxnId="{9A4ED9C7-FAA6-4A66-BCCB-040B15D0A3B5}">
      <dgm:prSet/>
      <dgm:spPr/>
      <dgm:t>
        <a:bodyPr/>
        <a:lstStyle/>
        <a:p>
          <a:endParaRPr lang="en-US"/>
        </a:p>
      </dgm:t>
    </dgm:pt>
    <dgm:pt modelId="{E1611887-60FB-45B7-ADF9-26FE7CDFA6C0}" type="pres">
      <dgm:prSet presAssocID="{EA6DCF87-BDEE-4E73-9018-B1AACCBE36A2}" presName="root" presStyleCnt="0">
        <dgm:presLayoutVars>
          <dgm:dir/>
          <dgm:resizeHandles val="exact"/>
        </dgm:presLayoutVars>
      </dgm:prSet>
      <dgm:spPr/>
    </dgm:pt>
    <dgm:pt modelId="{5B39C677-9C7D-45D2-88BD-8BEB01801358}" type="pres">
      <dgm:prSet presAssocID="{31018AD9-600B-4D44-8265-0D050B3EBE34}" presName="compNode" presStyleCnt="0"/>
      <dgm:spPr/>
    </dgm:pt>
    <dgm:pt modelId="{B8B5F2FB-7BC4-4A94-BD42-6CBA16A679E2}" type="pres">
      <dgm:prSet presAssocID="{31018AD9-600B-4D44-8265-0D050B3EBE34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0C6D5F4-5FDA-4068-876D-F893910EAAC5}" type="pres">
      <dgm:prSet presAssocID="{31018AD9-600B-4D44-8265-0D050B3EBE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B332D578-C046-4F5E-AA08-DF2E69FDD998}" type="pres">
      <dgm:prSet presAssocID="{31018AD9-600B-4D44-8265-0D050B3EBE34}" presName="spaceRect" presStyleCnt="0"/>
      <dgm:spPr/>
    </dgm:pt>
    <dgm:pt modelId="{E5432AA5-8D58-4F94-9315-124072E71241}" type="pres">
      <dgm:prSet presAssocID="{31018AD9-600B-4D44-8265-0D050B3EBE34}" presName="textRect" presStyleLbl="revTx" presStyleIdx="0" presStyleCnt="3">
        <dgm:presLayoutVars>
          <dgm:chMax val="1"/>
          <dgm:chPref val="1"/>
        </dgm:presLayoutVars>
      </dgm:prSet>
      <dgm:spPr/>
    </dgm:pt>
    <dgm:pt modelId="{626A5484-6D5D-4858-976C-20A9B69C704B}" type="pres">
      <dgm:prSet presAssocID="{F71D34B7-4156-4ACC-9405-660A844C2862}" presName="sibTrans" presStyleCnt="0"/>
      <dgm:spPr/>
    </dgm:pt>
    <dgm:pt modelId="{3DE83D74-0F77-44F1-91E6-D65E2490B3B1}" type="pres">
      <dgm:prSet presAssocID="{854EAF03-7241-4F8A-888F-B57B0DD9B50E}" presName="compNode" presStyleCnt="0"/>
      <dgm:spPr/>
    </dgm:pt>
    <dgm:pt modelId="{AA5429B7-CB4A-4E32-966F-76A51BB3FF71}" type="pres">
      <dgm:prSet presAssocID="{854EAF03-7241-4F8A-888F-B57B0DD9B50E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11CF71A-6991-4F7B-A0E1-F8ED7C77E899}" type="pres">
      <dgm:prSet presAssocID="{854EAF03-7241-4F8A-888F-B57B0DD9B50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A4AC203C-5613-4C58-B09E-DF25D2302563}" type="pres">
      <dgm:prSet presAssocID="{854EAF03-7241-4F8A-888F-B57B0DD9B50E}" presName="spaceRect" presStyleCnt="0"/>
      <dgm:spPr/>
    </dgm:pt>
    <dgm:pt modelId="{B75EE7B0-F66F-4395-A366-D42A07B9D9AE}" type="pres">
      <dgm:prSet presAssocID="{854EAF03-7241-4F8A-888F-B57B0DD9B50E}" presName="textRect" presStyleLbl="revTx" presStyleIdx="1" presStyleCnt="3">
        <dgm:presLayoutVars>
          <dgm:chMax val="1"/>
          <dgm:chPref val="1"/>
        </dgm:presLayoutVars>
      </dgm:prSet>
      <dgm:spPr/>
    </dgm:pt>
    <dgm:pt modelId="{5F806386-6A52-4451-8579-2EF13E3E8960}" type="pres">
      <dgm:prSet presAssocID="{115FBE24-D29F-49EE-9D93-6C8BF7DDA403}" presName="sibTrans" presStyleCnt="0"/>
      <dgm:spPr/>
    </dgm:pt>
    <dgm:pt modelId="{BCE6CBC9-6A35-4073-AD04-C491029A3160}" type="pres">
      <dgm:prSet presAssocID="{C4DAA063-7CF0-48D6-ABE2-CFBD81570027}" presName="compNode" presStyleCnt="0"/>
      <dgm:spPr/>
    </dgm:pt>
    <dgm:pt modelId="{9E7FB7E7-E27D-477D-99BD-E4DE581158F5}" type="pres">
      <dgm:prSet presAssocID="{C4DAA063-7CF0-48D6-ABE2-CFBD81570027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25E14AC-768B-43DA-94FD-EE91C4744F59}" type="pres">
      <dgm:prSet presAssocID="{C4DAA063-7CF0-48D6-ABE2-CFBD815700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yon"/>
        </a:ext>
      </dgm:extLst>
    </dgm:pt>
    <dgm:pt modelId="{96E4A2F1-4770-47E8-9225-ABAD55014944}" type="pres">
      <dgm:prSet presAssocID="{C4DAA063-7CF0-48D6-ABE2-CFBD81570027}" presName="spaceRect" presStyleCnt="0"/>
      <dgm:spPr/>
    </dgm:pt>
    <dgm:pt modelId="{C13B391E-08E5-46DC-B920-B8F722082FB8}" type="pres">
      <dgm:prSet presAssocID="{C4DAA063-7CF0-48D6-ABE2-CFBD8157002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6AE200D-D9DD-4CFA-A084-A4394584B287}" type="presOf" srcId="{EA6DCF87-BDEE-4E73-9018-B1AACCBE36A2}" destId="{E1611887-60FB-45B7-ADF9-26FE7CDFA6C0}" srcOrd="0" destOrd="0" presId="urn:microsoft.com/office/officeart/2018/5/layout/IconLeafLabelList"/>
    <dgm:cxn modelId="{D781A139-696E-4D8C-A090-E0F20DEE6B64}" type="presOf" srcId="{854EAF03-7241-4F8A-888F-B57B0DD9B50E}" destId="{B75EE7B0-F66F-4395-A366-D42A07B9D9AE}" srcOrd="0" destOrd="0" presId="urn:microsoft.com/office/officeart/2018/5/layout/IconLeafLabelList"/>
    <dgm:cxn modelId="{0ABCD766-F19C-46AA-B05A-E0B9B6679D5B}" type="presOf" srcId="{31018AD9-600B-4D44-8265-0D050B3EBE34}" destId="{E5432AA5-8D58-4F94-9315-124072E71241}" srcOrd="0" destOrd="0" presId="urn:microsoft.com/office/officeart/2018/5/layout/IconLeafLabelList"/>
    <dgm:cxn modelId="{D4E4B67A-6CBC-44E9-B998-5D98C82833E2}" srcId="{EA6DCF87-BDEE-4E73-9018-B1AACCBE36A2}" destId="{31018AD9-600B-4D44-8265-0D050B3EBE34}" srcOrd="0" destOrd="0" parTransId="{09CEEED2-6D16-442D-A63C-0094DA1C56A0}" sibTransId="{F71D34B7-4156-4ACC-9405-660A844C2862}"/>
    <dgm:cxn modelId="{B175A395-3489-47F4-812B-4B7159F14E2C}" type="presOf" srcId="{C4DAA063-7CF0-48D6-ABE2-CFBD81570027}" destId="{C13B391E-08E5-46DC-B920-B8F722082FB8}" srcOrd="0" destOrd="0" presId="urn:microsoft.com/office/officeart/2018/5/layout/IconLeafLabelList"/>
    <dgm:cxn modelId="{E84C68A1-6FDA-4305-8D5E-9BEB18A2A4E2}" srcId="{EA6DCF87-BDEE-4E73-9018-B1AACCBE36A2}" destId="{854EAF03-7241-4F8A-888F-B57B0DD9B50E}" srcOrd="1" destOrd="0" parTransId="{190A7F77-6126-4ECA-A147-C913F08F5C10}" sibTransId="{115FBE24-D29F-49EE-9D93-6C8BF7DDA403}"/>
    <dgm:cxn modelId="{9A4ED9C7-FAA6-4A66-BCCB-040B15D0A3B5}" srcId="{EA6DCF87-BDEE-4E73-9018-B1AACCBE36A2}" destId="{C4DAA063-7CF0-48D6-ABE2-CFBD81570027}" srcOrd="2" destOrd="0" parTransId="{F469451C-F731-460F-9C70-CEA05353CAAE}" sibTransId="{B434E68E-935D-4284-8C96-CB0F8E096965}"/>
    <dgm:cxn modelId="{78B8E79C-D38F-4837-9541-17D18E44BD12}" type="presParOf" srcId="{E1611887-60FB-45B7-ADF9-26FE7CDFA6C0}" destId="{5B39C677-9C7D-45D2-88BD-8BEB01801358}" srcOrd="0" destOrd="0" presId="urn:microsoft.com/office/officeart/2018/5/layout/IconLeafLabelList"/>
    <dgm:cxn modelId="{C05545A9-2A54-4A03-B57A-C569503ACC1F}" type="presParOf" srcId="{5B39C677-9C7D-45D2-88BD-8BEB01801358}" destId="{B8B5F2FB-7BC4-4A94-BD42-6CBA16A679E2}" srcOrd="0" destOrd="0" presId="urn:microsoft.com/office/officeart/2018/5/layout/IconLeafLabelList"/>
    <dgm:cxn modelId="{CCBCF9CE-3F51-49C8-BFA4-B62A54A69B9C}" type="presParOf" srcId="{5B39C677-9C7D-45D2-88BD-8BEB01801358}" destId="{00C6D5F4-5FDA-4068-876D-F893910EAAC5}" srcOrd="1" destOrd="0" presId="urn:microsoft.com/office/officeart/2018/5/layout/IconLeafLabelList"/>
    <dgm:cxn modelId="{520E1B30-260A-4511-AEE0-FABB2FDDA0B3}" type="presParOf" srcId="{5B39C677-9C7D-45D2-88BD-8BEB01801358}" destId="{B332D578-C046-4F5E-AA08-DF2E69FDD998}" srcOrd="2" destOrd="0" presId="urn:microsoft.com/office/officeart/2018/5/layout/IconLeafLabelList"/>
    <dgm:cxn modelId="{3925993F-6DEB-41F0-B038-D2BB2A206520}" type="presParOf" srcId="{5B39C677-9C7D-45D2-88BD-8BEB01801358}" destId="{E5432AA5-8D58-4F94-9315-124072E71241}" srcOrd="3" destOrd="0" presId="urn:microsoft.com/office/officeart/2018/5/layout/IconLeafLabelList"/>
    <dgm:cxn modelId="{0C9111D7-E2C4-4AF5-83D6-0070DB102799}" type="presParOf" srcId="{E1611887-60FB-45B7-ADF9-26FE7CDFA6C0}" destId="{626A5484-6D5D-4858-976C-20A9B69C704B}" srcOrd="1" destOrd="0" presId="urn:microsoft.com/office/officeart/2018/5/layout/IconLeafLabelList"/>
    <dgm:cxn modelId="{25D8B724-76F2-4B7A-A0D0-7343B3C20314}" type="presParOf" srcId="{E1611887-60FB-45B7-ADF9-26FE7CDFA6C0}" destId="{3DE83D74-0F77-44F1-91E6-D65E2490B3B1}" srcOrd="2" destOrd="0" presId="urn:microsoft.com/office/officeart/2018/5/layout/IconLeafLabelList"/>
    <dgm:cxn modelId="{EB1FF8B5-F3B5-4E09-9CB6-CA0CC6BFDD54}" type="presParOf" srcId="{3DE83D74-0F77-44F1-91E6-D65E2490B3B1}" destId="{AA5429B7-CB4A-4E32-966F-76A51BB3FF71}" srcOrd="0" destOrd="0" presId="urn:microsoft.com/office/officeart/2018/5/layout/IconLeafLabelList"/>
    <dgm:cxn modelId="{BCEA6772-822F-4046-A750-BC648F526F1B}" type="presParOf" srcId="{3DE83D74-0F77-44F1-91E6-D65E2490B3B1}" destId="{411CF71A-6991-4F7B-A0E1-F8ED7C77E899}" srcOrd="1" destOrd="0" presId="urn:microsoft.com/office/officeart/2018/5/layout/IconLeafLabelList"/>
    <dgm:cxn modelId="{88D4CE51-D9D0-46F5-BD86-87FBEE6232DA}" type="presParOf" srcId="{3DE83D74-0F77-44F1-91E6-D65E2490B3B1}" destId="{A4AC203C-5613-4C58-B09E-DF25D2302563}" srcOrd="2" destOrd="0" presId="urn:microsoft.com/office/officeart/2018/5/layout/IconLeafLabelList"/>
    <dgm:cxn modelId="{CDBD50A6-AA65-4211-9250-F3EA04681801}" type="presParOf" srcId="{3DE83D74-0F77-44F1-91E6-D65E2490B3B1}" destId="{B75EE7B0-F66F-4395-A366-D42A07B9D9AE}" srcOrd="3" destOrd="0" presId="urn:microsoft.com/office/officeart/2018/5/layout/IconLeafLabelList"/>
    <dgm:cxn modelId="{078FE33A-2C58-47C6-B85E-BD5BE9B1E117}" type="presParOf" srcId="{E1611887-60FB-45B7-ADF9-26FE7CDFA6C0}" destId="{5F806386-6A52-4451-8579-2EF13E3E8960}" srcOrd="3" destOrd="0" presId="urn:microsoft.com/office/officeart/2018/5/layout/IconLeafLabelList"/>
    <dgm:cxn modelId="{F8D760D7-FC34-4C8B-996B-64CEB9F822DB}" type="presParOf" srcId="{E1611887-60FB-45B7-ADF9-26FE7CDFA6C0}" destId="{BCE6CBC9-6A35-4073-AD04-C491029A3160}" srcOrd="4" destOrd="0" presId="urn:microsoft.com/office/officeart/2018/5/layout/IconLeafLabelList"/>
    <dgm:cxn modelId="{3E1DAA22-9012-4853-AADC-DBC68FDB2259}" type="presParOf" srcId="{BCE6CBC9-6A35-4073-AD04-C491029A3160}" destId="{9E7FB7E7-E27D-477D-99BD-E4DE581158F5}" srcOrd="0" destOrd="0" presId="urn:microsoft.com/office/officeart/2018/5/layout/IconLeafLabelList"/>
    <dgm:cxn modelId="{10A68342-CE2C-4412-83A6-33A9845F65A3}" type="presParOf" srcId="{BCE6CBC9-6A35-4073-AD04-C491029A3160}" destId="{425E14AC-768B-43DA-94FD-EE91C4744F59}" srcOrd="1" destOrd="0" presId="urn:microsoft.com/office/officeart/2018/5/layout/IconLeafLabelList"/>
    <dgm:cxn modelId="{BE012690-B664-4AB9-9384-23B794AEE123}" type="presParOf" srcId="{BCE6CBC9-6A35-4073-AD04-C491029A3160}" destId="{96E4A2F1-4770-47E8-9225-ABAD55014944}" srcOrd="2" destOrd="0" presId="urn:microsoft.com/office/officeart/2018/5/layout/IconLeafLabelList"/>
    <dgm:cxn modelId="{0CE2391D-5A48-404E-80B4-3BD1E78BCA67}" type="presParOf" srcId="{BCE6CBC9-6A35-4073-AD04-C491029A3160}" destId="{C13B391E-08E5-46DC-B920-B8F722082FB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B5F2FB-7BC4-4A94-BD42-6CBA16A679E2}">
      <dsp:nvSpPr>
        <dsp:cNvPr id="0" name=""/>
        <dsp:cNvSpPr/>
      </dsp:nvSpPr>
      <dsp:spPr>
        <a:xfrm>
          <a:off x="437129" y="592633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C6D5F4-5FDA-4068-876D-F893910EAAC5}">
      <dsp:nvSpPr>
        <dsp:cNvPr id="0" name=""/>
        <dsp:cNvSpPr/>
      </dsp:nvSpPr>
      <dsp:spPr>
        <a:xfrm>
          <a:off x="715004" y="870508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32AA5-8D58-4F94-9315-124072E71241}">
      <dsp:nvSpPr>
        <dsp:cNvPr id="0" name=""/>
        <dsp:cNvSpPr/>
      </dsp:nvSpPr>
      <dsp:spPr>
        <a:xfrm>
          <a:off x="20317" y="2302633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300" kern="1200"/>
            <a:t>Thème choisi : Bar à Jeux </a:t>
          </a:r>
          <a:endParaRPr lang="en-US" sz="2300" kern="1200"/>
        </a:p>
      </dsp:txBody>
      <dsp:txXfrm>
        <a:off x="20317" y="2302633"/>
        <a:ext cx="2137500" cy="720000"/>
      </dsp:txXfrm>
    </dsp:sp>
    <dsp:sp modelId="{AA5429B7-CB4A-4E32-966F-76A51BB3FF71}">
      <dsp:nvSpPr>
        <dsp:cNvPr id="0" name=""/>
        <dsp:cNvSpPr/>
      </dsp:nvSpPr>
      <dsp:spPr>
        <a:xfrm>
          <a:off x="2948692" y="592633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1CF71A-6991-4F7B-A0E1-F8ED7C77E899}">
      <dsp:nvSpPr>
        <dsp:cNvPr id="0" name=""/>
        <dsp:cNvSpPr/>
      </dsp:nvSpPr>
      <dsp:spPr>
        <a:xfrm>
          <a:off x="3226567" y="870508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EE7B0-F66F-4395-A366-D42A07B9D9AE}">
      <dsp:nvSpPr>
        <dsp:cNvPr id="0" name=""/>
        <dsp:cNvSpPr/>
      </dsp:nvSpPr>
      <dsp:spPr>
        <a:xfrm>
          <a:off x="2531879" y="2302633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ProJet Familial</a:t>
          </a:r>
        </a:p>
      </dsp:txBody>
      <dsp:txXfrm>
        <a:off x="2531879" y="2302633"/>
        <a:ext cx="2137500" cy="720000"/>
      </dsp:txXfrm>
    </dsp:sp>
    <dsp:sp modelId="{9E7FB7E7-E27D-477D-99BD-E4DE581158F5}">
      <dsp:nvSpPr>
        <dsp:cNvPr id="0" name=""/>
        <dsp:cNvSpPr/>
      </dsp:nvSpPr>
      <dsp:spPr>
        <a:xfrm>
          <a:off x="5460254" y="592633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5E14AC-768B-43DA-94FD-EE91C4744F59}">
      <dsp:nvSpPr>
        <dsp:cNvPr id="0" name=""/>
        <dsp:cNvSpPr/>
      </dsp:nvSpPr>
      <dsp:spPr>
        <a:xfrm>
          <a:off x="5738129" y="870508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B391E-08E5-46DC-B920-B8F722082FB8}">
      <dsp:nvSpPr>
        <dsp:cNvPr id="0" name=""/>
        <dsp:cNvSpPr/>
      </dsp:nvSpPr>
      <dsp:spPr>
        <a:xfrm>
          <a:off x="5043442" y="2302633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300" kern="1200"/>
            <a:t>Project Fictif </a:t>
          </a:r>
          <a:endParaRPr lang="en-US" sz="2300" kern="1200"/>
        </a:p>
      </dsp:txBody>
      <dsp:txXfrm>
        <a:off x="5043442" y="2302633"/>
        <a:ext cx="21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0073-2FD1-45B1-B0C2-23F3D89B35A8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170D0-B2DE-4241-B157-0EF314BF4A4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78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0073-2FD1-45B1-B0C2-23F3D89B35A8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170D0-B2DE-4241-B157-0EF314BF4A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27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0073-2FD1-45B1-B0C2-23F3D89B35A8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170D0-B2DE-4241-B157-0EF314BF4A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618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0073-2FD1-45B1-B0C2-23F3D89B35A8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170D0-B2DE-4241-B157-0EF314BF4A41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1093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0073-2FD1-45B1-B0C2-23F3D89B35A8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170D0-B2DE-4241-B157-0EF314BF4A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542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0073-2FD1-45B1-B0C2-23F3D89B35A8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170D0-B2DE-4241-B157-0EF314BF4A41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0628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0073-2FD1-45B1-B0C2-23F3D89B35A8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170D0-B2DE-4241-B157-0EF314BF4A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277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0073-2FD1-45B1-B0C2-23F3D89B35A8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170D0-B2DE-4241-B157-0EF314BF4A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087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0073-2FD1-45B1-B0C2-23F3D89B35A8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170D0-B2DE-4241-B157-0EF314BF4A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23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0073-2FD1-45B1-B0C2-23F3D89B35A8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170D0-B2DE-4241-B157-0EF314BF4A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87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0073-2FD1-45B1-B0C2-23F3D89B35A8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170D0-B2DE-4241-B157-0EF314BF4A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34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0073-2FD1-45B1-B0C2-23F3D89B35A8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170D0-B2DE-4241-B157-0EF314BF4A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590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0073-2FD1-45B1-B0C2-23F3D89B35A8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170D0-B2DE-4241-B157-0EF314BF4A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57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0073-2FD1-45B1-B0C2-23F3D89B35A8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170D0-B2DE-4241-B157-0EF314BF4A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18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0073-2FD1-45B1-B0C2-23F3D89B35A8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170D0-B2DE-4241-B157-0EF314BF4A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12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0073-2FD1-45B1-B0C2-23F3D89B35A8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170D0-B2DE-4241-B157-0EF314BF4A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82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0073-2FD1-45B1-B0C2-23F3D89B35A8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170D0-B2DE-4241-B157-0EF314BF4A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69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BB80073-2FD1-45B1-B0C2-23F3D89B35A8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00170D0-B2DE-4241-B157-0EF314BF4A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836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  <p:sldLayoutId id="2147484067" r:id="rId13"/>
    <p:sldLayoutId id="2147484068" r:id="rId14"/>
    <p:sldLayoutId id="2147484069" r:id="rId15"/>
    <p:sldLayoutId id="2147484070" r:id="rId16"/>
    <p:sldLayoutId id="21474840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F0F8E4-587C-0E52-31F9-5E1F86207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678" y="451185"/>
            <a:ext cx="8636644" cy="1250490"/>
          </a:xfrm>
        </p:spPr>
        <p:txBody>
          <a:bodyPr>
            <a:normAutofit/>
          </a:bodyPr>
          <a:lstStyle/>
          <a:p>
            <a:pPr algn="ctr"/>
            <a:r>
              <a:rPr lang="fr-FR" sz="4000" u="sng" dirty="0" err="1">
                <a:solidFill>
                  <a:schemeClr val="bg2">
                    <a:lumMod val="10000"/>
                  </a:schemeClr>
                </a:solidFill>
              </a:rPr>
              <a:t>APPlication</a:t>
            </a:r>
            <a:r>
              <a:rPr lang="fr-FR" sz="4000" u="sng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fr-FR" sz="4000" u="sng" dirty="0" err="1">
                <a:solidFill>
                  <a:schemeClr val="bg2">
                    <a:lumMod val="10000"/>
                  </a:schemeClr>
                </a:solidFill>
              </a:rPr>
              <a:t>react</a:t>
            </a:r>
            <a:r>
              <a:rPr lang="fr-FR" sz="4000" u="sng" dirty="0">
                <a:solidFill>
                  <a:schemeClr val="bg2">
                    <a:lumMod val="10000"/>
                  </a:schemeClr>
                </a:solidFill>
              </a:rPr>
              <a:t> - express :</a:t>
            </a:r>
            <a:br>
              <a:rPr lang="fr-FR" sz="4000" u="sng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fr-FR" sz="2800" dirty="0">
                <a:solidFill>
                  <a:schemeClr val="bg2">
                    <a:lumMod val="10000"/>
                  </a:schemeClr>
                </a:solidFill>
              </a:rPr>
              <a:t>gestionnaire de mots de passes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A9B6355-10B1-53AD-42DD-3D4C36267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155" y="2052015"/>
            <a:ext cx="6167930" cy="194733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Bresson Michel -- Projet n°1 CDA ALT</a:t>
            </a:r>
          </a:p>
          <a:p>
            <a:r>
              <a:rPr lang="fr-FR" dirty="0">
                <a:solidFill>
                  <a:schemeClr val="bg1"/>
                </a:solidFill>
              </a:rPr>
              <a:t>28/01/2025</a:t>
            </a:r>
          </a:p>
        </p:txBody>
      </p:sp>
    </p:spTree>
    <p:extLst>
      <p:ext uri="{BB962C8B-B14F-4D97-AF65-F5344CB8AC3E}">
        <p14:creationId xmlns:p14="http://schemas.microsoft.com/office/powerpoint/2010/main" val="380263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10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E89D346-FD24-4FBA-A956-3200CC175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Snip Diagonal Corner Rectangle 18">
            <a:extLst>
              <a:ext uri="{FF2B5EF4-FFF2-40B4-BE49-F238E27FC236}">
                <a16:creationId xmlns:a16="http://schemas.microsoft.com/office/drawing/2014/main" id="{9F1E6C01-CE56-48FB-B0C1-482CC243D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11486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B0DC8058-6071-0F70-4E6A-CA930CC5A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573" y="1186637"/>
            <a:ext cx="4155008" cy="415500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BFEF309-845A-100E-7A46-CBC29A3E3CE6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dirty="0">
                <a:solidFill>
                  <a:srgbClr val="0F496F"/>
                </a:solidFill>
              </a:rPr>
              <a:t>Merci pour </a:t>
            </a:r>
            <a:r>
              <a:rPr lang="en-US" dirty="0" err="1">
                <a:solidFill>
                  <a:srgbClr val="0F496F"/>
                </a:solidFill>
              </a:rPr>
              <a:t>votre</a:t>
            </a:r>
            <a:r>
              <a:rPr lang="en-US" dirty="0">
                <a:solidFill>
                  <a:srgbClr val="0F496F"/>
                </a:solidFill>
              </a:rPr>
              <a:t> attention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dirty="0" err="1">
                <a:solidFill>
                  <a:srgbClr val="0F496F"/>
                </a:solidFill>
              </a:rPr>
              <a:t>Avez-vous</a:t>
            </a:r>
            <a:r>
              <a:rPr lang="en-US" dirty="0">
                <a:solidFill>
                  <a:srgbClr val="0F496F"/>
                </a:solidFill>
              </a:rPr>
              <a:t> des questions ?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grpSp>
        <p:nvGrpSpPr>
          <p:cNvPr id="35" name="Group 21">
            <a:extLst>
              <a:ext uri="{FF2B5EF4-FFF2-40B4-BE49-F238E27FC236}">
                <a16:creationId xmlns:a16="http://schemas.microsoft.com/office/drawing/2014/main" id="{FA392D60-45E0-40B9-8C90-AAD5DEEB2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4B80EDE-F871-46B0-9AB3-412881E85E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23">
              <a:extLst>
                <a:ext uri="{FF2B5EF4-FFF2-40B4-BE49-F238E27FC236}">
                  <a16:creationId xmlns:a16="http://schemas.microsoft.com/office/drawing/2014/main" id="{B8F6E8A3-EBC1-40F1-8FCE-A53865BFE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F26AFFD-8905-47E9-9486-204700228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25">
              <a:extLst>
                <a:ext uri="{FF2B5EF4-FFF2-40B4-BE49-F238E27FC236}">
                  <a16:creationId xmlns:a16="http://schemas.microsoft.com/office/drawing/2014/main" id="{7D824390-77F4-4ADA-9D04-2E69B3784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09EDA7C-6260-4723-836A-6AB7804A1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3877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1FF9FC3-8648-60C4-8FFF-8B027563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Plan de présentation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5EDAA710-00B4-6A95-3AB3-ADE103C5B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Thème choisi</a:t>
            </a:r>
          </a:p>
          <a:p>
            <a:r>
              <a:rPr lang="fr-FR">
                <a:solidFill>
                  <a:schemeClr val="tx1"/>
                </a:solidFill>
              </a:rPr>
              <a:t>Charte graphique</a:t>
            </a:r>
          </a:p>
          <a:p>
            <a:r>
              <a:rPr lang="fr-FR">
                <a:solidFill>
                  <a:schemeClr val="tx1"/>
                </a:solidFill>
              </a:rPr>
              <a:t>Maquettage</a:t>
            </a:r>
          </a:p>
          <a:p>
            <a:r>
              <a:rPr lang="fr-FR">
                <a:solidFill>
                  <a:schemeClr val="tx1"/>
                </a:solidFill>
              </a:rPr>
              <a:t>Démo</a:t>
            </a:r>
          </a:p>
          <a:p>
            <a:r>
              <a:rPr lang="fr-FR">
                <a:solidFill>
                  <a:schemeClr val="tx1"/>
                </a:solidFill>
              </a:rPr>
              <a:t>Organisation et gestion de projet</a:t>
            </a:r>
          </a:p>
          <a:p>
            <a:r>
              <a:rPr lang="fr-FR">
                <a:solidFill>
                  <a:schemeClr val="tx1"/>
                </a:solidFill>
              </a:rPr>
              <a:t>Bilan de projet</a:t>
            </a:r>
          </a:p>
        </p:txBody>
      </p:sp>
    </p:spTree>
    <p:extLst>
      <p:ext uri="{BB962C8B-B14F-4D97-AF65-F5344CB8AC3E}">
        <p14:creationId xmlns:p14="http://schemas.microsoft.com/office/powerpoint/2010/main" val="2388663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607E74-CD44-3DA0-A998-CABA179F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Quel thème ai-je choisi et pourquoi ? </a:t>
            </a:r>
          </a:p>
        </p:txBody>
      </p:sp>
      <p:graphicFrame>
        <p:nvGraphicFramePr>
          <p:cNvPr id="23" name="Espace réservé du contenu 2">
            <a:extLst>
              <a:ext uri="{FF2B5EF4-FFF2-40B4-BE49-F238E27FC236}">
                <a16:creationId xmlns:a16="http://schemas.microsoft.com/office/drawing/2014/main" id="{0C88888C-5968-7C95-A1DF-38518EE2A5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283791"/>
              </p:ext>
            </p:extLst>
          </p:nvPr>
        </p:nvGraphicFramePr>
        <p:xfrm>
          <a:off x="684212" y="685800"/>
          <a:ext cx="7201259" cy="36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099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09258B-87D9-FE93-B23A-B50401EC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06" y="4346138"/>
            <a:ext cx="8534400" cy="817533"/>
          </a:xfrm>
        </p:spPr>
        <p:txBody>
          <a:bodyPr/>
          <a:lstStyle/>
          <a:p>
            <a:r>
              <a:rPr lang="fr-FR" dirty="0"/>
              <a:t>Les maquettes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52A206D-618E-FBF9-370E-5E8F4F015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07" y="181534"/>
            <a:ext cx="5234549" cy="373155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28085CE-591A-D674-8134-3A0333632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317" y="318694"/>
            <a:ext cx="3355710" cy="137096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F653C95-91E8-3118-8E1E-BA5D5A1DA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212" y="2047313"/>
            <a:ext cx="1771897" cy="342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6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4" name="Straight Connector 1253">
            <a:extLst>
              <a:ext uri="{FF2B5EF4-FFF2-40B4-BE49-F238E27FC236}">
                <a16:creationId xmlns:a16="http://schemas.microsoft.com/office/drawing/2014/main" id="{081AB9DF-86B9-4220-AD67-4CE4CBA5A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6" name="Straight Connector 1255">
            <a:extLst>
              <a:ext uri="{FF2B5EF4-FFF2-40B4-BE49-F238E27FC236}">
                <a16:creationId xmlns:a16="http://schemas.microsoft.com/office/drawing/2014/main" id="{3F6013B6-E0B7-41A3-9DA7-11D867B59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8" name="Straight Connector 1257">
            <a:extLst>
              <a:ext uri="{FF2B5EF4-FFF2-40B4-BE49-F238E27FC236}">
                <a16:creationId xmlns:a16="http://schemas.microsoft.com/office/drawing/2014/main" id="{2CEC6818-3AD0-4019-823A-B0CC67830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0" name="Straight Connector 1259">
            <a:extLst>
              <a:ext uri="{FF2B5EF4-FFF2-40B4-BE49-F238E27FC236}">
                <a16:creationId xmlns:a16="http://schemas.microsoft.com/office/drawing/2014/main" id="{4186FC50-A93F-47BA-BA20-217F3CA25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2" name="Straight Connector 1261">
            <a:extLst>
              <a:ext uri="{FF2B5EF4-FFF2-40B4-BE49-F238E27FC236}">
                <a16:creationId xmlns:a16="http://schemas.microsoft.com/office/drawing/2014/main" id="{C518C33E-6AA5-412F-BF22-EB4DF3D6D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264" name="Rectangle 1263">
            <a:extLst>
              <a:ext uri="{FF2B5EF4-FFF2-40B4-BE49-F238E27FC236}">
                <a16:creationId xmlns:a16="http://schemas.microsoft.com/office/drawing/2014/main" id="{3B2571AB-8DF0-421F-A624-66597E732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286A30-A2E5-2900-7675-0D76076F5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4025" y="1195640"/>
            <a:ext cx="3971902" cy="159014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700" kern="1200" cap="all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Les frameworks et Technologie </a:t>
            </a:r>
            <a:r>
              <a:rPr lang="en-US" sz="3700" kern="1200" cap="all" dirty="0" err="1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utilisés</a:t>
            </a:r>
            <a:endParaRPr lang="en-US" sz="3700" kern="1200" cap="all" dirty="0">
              <a:ln w="3175" cmpd="sng">
                <a:noFill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1266" name="Snip Diagonal Corner Rectangle 37">
            <a:extLst>
              <a:ext uri="{FF2B5EF4-FFF2-40B4-BE49-F238E27FC236}">
                <a16:creationId xmlns:a16="http://schemas.microsoft.com/office/drawing/2014/main" id="{99F94C3B-5756-44C8-A8D2-935459D03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rgbClr val="FFFFFF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8" name="Snip Single Corner Rectangle 38">
            <a:extLst>
              <a:ext uri="{FF2B5EF4-FFF2-40B4-BE49-F238E27FC236}">
                <a16:creationId xmlns:a16="http://schemas.microsoft.com/office/drawing/2014/main" id="{F5FF1FEA-1CEF-4957-AC42-B8D39BE3F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5900" y="794540"/>
            <a:ext cx="3307944" cy="2384634"/>
          </a:xfrm>
          <a:prstGeom prst="snip1Rect">
            <a:avLst>
              <a:gd name="adj" fmla="val 21437"/>
            </a:avLst>
          </a:prstGeom>
          <a:solidFill>
            <a:srgbClr val="FFFFFF"/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Graphique, logo, symbole, conception&#10;&#10;Description générée automatiquement">
            <a:extLst>
              <a:ext uri="{FF2B5EF4-FFF2-40B4-BE49-F238E27FC236}">
                <a16:creationId xmlns:a16="http://schemas.microsoft.com/office/drawing/2014/main" id="{2BA0F2F0-B29E-7C55-4F0B-2F09679FB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92" y="1024291"/>
            <a:ext cx="2588559" cy="1938921"/>
          </a:xfrm>
          <a:custGeom>
            <a:avLst/>
            <a:gdLst/>
            <a:ahLst/>
            <a:cxnLst/>
            <a:rect l="l" t="t" r="r" b="b"/>
            <a:pathLst>
              <a:path w="2852928" h="1938921">
                <a:moveTo>
                  <a:pt x="377025" y="0"/>
                </a:moveTo>
                <a:lnTo>
                  <a:pt x="2852928" y="0"/>
                </a:lnTo>
                <a:lnTo>
                  <a:pt x="2852928" y="1938921"/>
                </a:lnTo>
                <a:lnTo>
                  <a:pt x="0" y="1938921"/>
                </a:lnTo>
                <a:lnTo>
                  <a:pt x="0" y="377025"/>
                </a:lnTo>
                <a:close/>
              </a:path>
            </a:pathLst>
          </a:custGeom>
        </p:spPr>
      </p:pic>
      <p:sp>
        <p:nvSpPr>
          <p:cNvPr id="1270" name="Snip Single Corner Rectangle 40">
            <a:extLst>
              <a:ext uri="{FF2B5EF4-FFF2-40B4-BE49-F238E27FC236}">
                <a16:creationId xmlns:a16="http://schemas.microsoft.com/office/drawing/2014/main" id="{6320B53D-E611-4D71-BCCA-678A27444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261003" y="792752"/>
            <a:ext cx="2783421" cy="2397591"/>
          </a:xfrm>
          <a:prstGeom prst="snip1Rect">
            <a:avLst>
              <a:gd name="adj" fmla="val 0"/>
            </a:avLst>
          </a:prstGeom>
          <a:solidFill>
            <a:srgbClr val="FFFFFF"/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 14" descr="Une image contenant Graphique, Caractère coloré, symbole, graphisme&#10;&#10;Description générée automatiquement">
            <a:extLst>
              <a:ext uri="{FF2B5EF4-FFF2-40B4-BE49-F238E27FC236}">
                <a16:creationId xmlns:a16="http://schemas.microsoft.com/office/drawing/2014/main" id="{27E49FAD-A732-8039-4D55-A9DFA374C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457" y="1024291"/>
            <a:ext cx="1934512" cy="1934512"/>
          </a:xfrm>
          <a:prstGeom prst="rect">
            <a:avLst/>
          </a:prstGeom>
        </p:spPr>
      </p:pic>
      <p:sp>
        <p:nvSpPr>
          <p:cNvPr id="1272" name="Snip Single Corner Rectangle 43">
            <a:extLst>
              <a:ext uri="{FF2B5EF4-FFF2-40B4-BE49-F238E27FC236}">
                <a16:creationId xmlns:a16="http://schemas.microsoft.com/office/drawing/2014/main" id="{5D41E0EA-5D6A-4D01-AC42-B289BFF7F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95900" y="3344573"/>
            <a:ext cx="3307943" cy="2397588"/>
          </a:xfrm>
          <a:prstGeom prst="snip1Rect">
            <a:avLst>
              <a:gd name="adj" fmla="val 0"/>
            </a:avLst>
          </a:prstGeom>
          <a:solidFill>
            <a:srgbClr val="FFFFFF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Qu'est-ce qu'Express.js ? Tout ce que vous devez savoir">
            <a:extLst>
              <a:ext uri="{FF2B5EF4-FFF2-40B4-BE49-F238E27FC236}">
                <a16:creationId xmlns:a16="http://schemas.microsoft.com/office/drawing/2014/main" id="{C4BCC02E-E2F1-6E08-11D7-FAC3F1D13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3407" y="4028255"/>
            <a:ext cx="2852928" cy="103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4" name="Snip Single Corner Rectangle 39">
            <a:extLst>
              <a:ext uri="{FF2B5EF4-FFF2-40B4-BE49-F238E27FC236}">
                <a16:creationId xmlns:a16="http://schemas.microsoft.com/office/drawing/2014/main" id="{05FC178B-5A66-4408-A492-35CB335C3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261003" y="3344574"/>
            <a:ext cx="2783421" cy="2397589"/>
          </a:xfrm>
          <a:prstGeom prst="snip1Rect">
            <a:avLst>
              <a:gd name="adj" fmla="val 21522"/>
            </a:avLst>
          </a:prstGeom>
          <a:solidFill>
            <a:srgbClr val="FFFFFF"/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Graphique, cercle, conception&#10;&#10;Description générée automatiquement">
            <a:extLst>
              <a:ext uri="{FF2B5EF4-FFF2-40B4-BE49-F238E27FC236}">
                <a16:creationId xmlns:a16="http://schemas.microsoft.com/office/drawing/2014/main" id="{7CC3225F-7B86-DFD5-EA57-52235A4E56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934" y="3554700"/>
            <a:ext cx="2217558" cy="1923111"/>
          </a:xfrm>
          <a:custGeom>
            <a:avLst/>
            <a:gdLst/>
            <a:ahLst/>
            <a:cxnLst/>
            <a:rect l="l" t="t" r="r" b="b"/>
            <a:pathLst>
              <a:path w="2370673" h="1923111">
                <a:moveTo>
                  <a:pt x="0" y="0"/>
                </a:moveTo>
                <a:lnTo>
                  <a:pt x="2370673" y="0"/>
                </a:lnTo>
                <a:lnTo>
                  <a:pt x="2370673" y="1556375"/>
                </a:lnTo>
                <a:lnTo>
                  <a:pt x="2003937" y="1923111"/>
                </a:lnTo>
                <a:lnTo>
                  <a:pt x="0" y="1923111"/>
                </a:lnTo>
                <a:close/>
              </a:path>
            </a:pathLst>
          </a:custGeom>
        </p:spPr>
      </p:pic>
      <p:grpSp>
        <p:nvGrpSpPr>
          <p:cNvPr id="1276" name="Group 1275">
            <a:extLst>
              <a:ext uri="{FF2B5EF4-FFF2-40B4-BE49-F238E27FC236}">
                <a16:creationId xmlns:a16="http://schemas.microsoft.com/office/drawing/2014/main" id="{B5247B77-2685-4F71-BEFC-193A36DA4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77" name="Straight Connector 1276">
              <a:extLst>
                <a:ext uri="{FF2B5EF4-FFF2-40B4-BE49-F238E27FC236}">
                  <a16:creationId xmlns:a16="http://schemas.microsoft.com/office/drawing/2014/main" id="{5C086D06-DF20-4059-AEE0-8B7AB2419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8" name="Straight Connector 1277">
              <a:extLst>
                <a:ext uri="{FF2B5EF4-FFF2-40B4-BE49-F238E27FC236}">
                  <a16:creationId xmlns:a16="http://schemas.microsoft.com/office/drawing/2014/main" id="{04F8739A-F613-4DFD-9A38-A6EA2BA88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9" name="Straight Connector 1278">
              <a:extLst>
                <a:ext uri="{FF2B5EF4-FFF2-40B4-BE49-F238E27FC236}">
                  <a16:creationId xmlns:a16="http://schemas.microsoft.com/office/drawing/2014/main" id="{982795C2-EE56-46F0-A0D0-4B0ABDEC1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0" name="Straight Connector 1279">
              <a:extLst>
                <a:ext uri="{FF2B5EF4-FFF2-40B4-BE49-F238E27FC236}">
                  <a16:creationId xmlns:a16="http://schemas.microsoft.com/office/drawing/2014/main" id="{38D27FFF-C377-4A91-8DF2-AA8631F4A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1" name="Straight Connector 1280">
              <a:extLst>
                <a:ext uri="{FF2B5EF4-FFF2-40B4-BE49-F238E27FC236}">
                  <a16:creationId xmlns:a16="http://schemas.microsoft.com/office/drawing/2014/main" id="{8E2C0720-460B-4CC1-BB29-817303E45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462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2B687E6-853B-BE64-005D-3B7AD4FA98C1}"/>
              </a:ext>
            </a:extLst>
          </p:cNvPr>
          <p:cNvSpPr txBox="1"/>
          <p:nvPr/>
        </p:nvSpPr>
        <p:spPr>
          <a:xfrm>
            <a:off x="4835393" y="551855"/>
            <a:ext cx="2521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Démo du site</a:t>
            </a:r>
          </a:p>
        </p:txBody>
      </p:sp>
    </p:spTree>
    <p:extLst>
      <p:ext uri="{BB962C8B-B14F-4D97-AF65-F5344CB8AC3E}">
        <p14:creationId xmlns:p14="http://schemas.microsoft.com/office/powerpoint/2010/main" val="365787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78A81-ED32-3ACB-8131-8CF936D8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EF6B54-B0D1-1E4D-3436-653A9ADA5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2743200"/>
          </a:xfrm>
        </p:spPr>
        <p:txBody>
          <a:bodyPr/>
          <a:lstStyle/>
          <a:p>
            <a:pPr>
              <a:buFontTx/>
              <a:buChar char="-"/>
            </a:pPr>
            <a:r>
              <a:rPr lang="fr-FR" b="1" dirty="0">
                <a:solidFill>
                  <a:schemeClr val="bg2">
                    <a:lumMod val="10000"/>
                  </a:schemeClr>
                </a:solidFill>
              </a:rPr>
              <a:t>Création d’une maquette</a:t>
            </a:r>
          </a:p>
          <a:p>
            <a:pPr>
              <a:buFontTx/>
              <a:buChar char="-"/>
            </a:pPr>
            <a:r>
              <a:rPr lang="fr-FR" b="1" dirty="0">
                <a:solidFill>
                  <a:schemeClr val="bg2">
                    <a:lumMod val="10000"/>
                  </a:schemeClr>
                </a:solidFill>
              </a:rPr>
              <a:t>MCD ET MLD pour la BDD</a:t>
            </a:r>
          </a:p>
          <a:p>
            <a:pPr>
              <a:buFontTx/>
              <a:buChar char="-"/>
            </a:pPr>
            <a:r>
              <a:rPr lang="fr-FR" b="1" dirty="0">
                <a:solidFill>
                  <a:schemeClr val="bg2">
                    <a:lumMod val="10000"/>
                  </a:schemeClr>
                </a:solidFill>
              </a:rPr>
              <a:t>Création du front en premier temps</a:t>
            </a:r>
          </a:p>
          <a:p>
            <a:pPr>
              <a:buFontTx/>
              <a:buChar char="-"/>
            </a:pPr>
            <a:r>
              <a:rPr lang="fr-FR" b="1" dirty="0">
                <a:solidFill>
                  <a:schemeClr val="bg2">
                    <a:lumMod val="10000"/>
                  </a:schemeClr>
                </a:solidFill>
              </a:rPr>
              <a:t>Création du back en second temps</a:t>
            </a:r>
          </a:p>
          <a:p>
            <a:pPr>
              <a:buFontTx/>
              <a:buChar char="-"/>
            </a:pPr>
            <a:r>
              <a:rPr lang="fr-FR" b="1" dirty="0">
                <a:solidFill>
                  <a:schemeClr val="bg2">
                    <a:lumMod val="10000"/>
                  </a:schemeClr>
                </a:solidFill>
              </a:rPr>
              <a:t>Relié les 2 parties grâces a l’API</a:t>
            </a:r>
          </a:p>
        </p:txBody>
      </p:sp>
    </p:spTree>
    <p:extLst>
      <p:ext uri="{BB962C8B-B14F-4D97-AF65-F5344CB8AC3E}">
        <p14:creationId xmlns:p14="http://schemas.microsoft.com/office/powerpoint/2010/main" val="3968146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CB43A8-360A-C85B-8690-1746A83B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419" y="4309534"/>
            <a:ext cx="7596894" cy="1507067"/>
          </a:xfrm>
        </p:spPr>
        <p:txBody>
          <a:bodyPr>
            <a:noAutofit/>
          </a:bodyPr>
          <a:lstStyle/>
          <a:p>
            <a:r>
              <a:rPr lang="fr-FR" sz="4800" dirty="0"/>
              <a:t>Mon bilan du projet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0929B0-3DC6-0217-103F-340683306C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 qui était positif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37A656-DEBE-73DD-AF66-BF7ADC0020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La création d’un site complet</a:t>
            </a:r>
          </a:p>
          <a:p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La gestion Service (ici le chiffrement)</a:t>
            </a:r>
          </a:p>
          <a:p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La découverte de nouveau « outils »</a:t>
            </a:r>
          </a:p>
          <a:p>
            <a:r>
              <a:rPr lang="fr-FR" dirty="0" err="1">
                <a:solidFill>
                  <a:schemeClr val="bg2">
                    <a:lumMod val="10000"/>
                  </a:schemeClr>
                </a:solidFill>
              </a:rPr>
              <a:t>React</a:t>
            </a:r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 , outil formidable mais…</a:t>
            </a:r>
          </a:p>
          <a:p>
            <a:endParaRPr lang="fr-FR" dirty="0">
              <a:solidFill>
                <a:schemeClr val="bg2">
                  <a:lumMod val="10000"/>
                </a:schemeClr>
              </a:solidFill>
            </a:endParaRPr>
          </a:p>
          <a:p>
            <a:endParaRPr lang="fr-FR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2">
                  <a:lumMod val="10000"/>
                </a:schemeClr>
              </a:solidFill>
            </a:endParaRPr>
          </a:p>
          <a:p>
            <a:endParaRPr lang="fr-FR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E143D67-50D1-31AD-3362-E04552966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négatif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E21113-D700-8960-5F86-2B88A07A2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noFill/>
        </p:spPr>
        <p:txBody>
          <a:bodyPr/>
          <a:lstStyle/>
          <a:p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Ne m’as toujours pas convaincu de mon avenir dans le Front</a:t>
            </a:r>
          </a:p>
          <a:p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L’aspect « fourre-tout » du JS</a:t>
            </a:r>
          </a:p>
          <a:p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Le temps toujours et encore</a:t>
            </a:r>
          </a:p>
          <a:p>
            <a:endParaRPr lang="fr-FR" dirty="0">
              <a:solidFill>
                <a:schemeClr val="bg2">
                  <a:lumMod val="10000"/>
                </a:schemeClr>
              </a:solidFill>
            </a:endParaRPr>
          </a:p>
          <a:p>
            <a:endParaRPr lang="fr-FR" dirty="0">
              <a:solidFill>
                <a:schemeClr val="bg2">
                  <a:lumMod val="10000"/>
                </a:schemeClr>
              </a:solidFill>
            </a:endParaRPr>
          </a:p>
          <a:p>
            <a:endParaRPr lang="fr-F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Espace réservé du contenu 3">
            <a:extLst>
              <a:ext uri="{FF2B5EF4-FFF2-40B4-BE49-F238E27FC236}">
                <a16:creationId xmlns:a16="http://schemas.microsoft.com/office/drawing/2014/main" id="{511F9874-38F3-AED1-42F8-0F80005329C1}"/>
              </a:ext>
            </a:extLst>
          </p:cNvPr>
          <p:cNvSpPr txBox="1">
            <a:spLocks/>
          </p:cNvSpPr>
          <p:nvPr/>
        </p:nvSpPr>
        <p:spPr>
          <a:xfrm>
            <a:off x="684211" y="4826836"/>
            <a:ext cx="4937655" cy="18931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schemeClr val="bg2">
                  <a:lumMod val="10000"/>
                </a:schemeClr>
              </a:solidFill>
            </a:endParaRPr>
          </a:p>
          <a:p>
            <a:endParaRPr lang="fr-FR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fr-FR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78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6A24F-DFFE-4799-0625-B1BA3A7C9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0C8DC6-356D-70CC-81EB-9D9C56B13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424473"/>
          </a:xfrm>
        </p:spPr>
        <p:txBody>
          <a:bodyPr/>
          <a:lstStyle/>
          <a:p>
            <a:pPr marL="0" indent="0">
              <a:buNone/>
            </a:pPr>
            <a:endParaRPr lang="fr-FR" dirty="0">
              <a:solidFill>
                <a:schemeClr val="bg2">
                  <a:lumMod val="10000"/>
                </a:schemeClr>
              </a:solidFill>
            </a:endParaRPr>
          </a:p>
          <a:p>
            <a:endParaRPr lang="fr-FR" dirty="0">
              <a:solidFill>
                <a:schemeClr val="bg2">
                  <a:lumMod val="10000"/>
                </a:schemeClr>
              </a:solidFill>
            </a:endParaRP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3705055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Proje1">
      <a:dk1>
        <a:srgbClr val="034854"/>
      </a:dk1>
      <a:lt1>
        <a:srgbClr val="08B1CF"/>
      </a:lt1>
      <a:dk2>
        <a:srgbClr val="E2E2E2"/>
      </a:dk2>
      <a:lt2>
        <a:srgbClr val="FFFFFF"/>
      </a:lt2>
      <a:accent1>
        <a:srgbClr val="00206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Words>162</Words>
  <Application>Microsoft Office PowerPoint</Application>
  <PresentationFormat>Grand écran</PresentationFormat>
  <Paragraphs>43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Secteur</vt:lpstr>
      <vt:lpstr>APPlication react - express : gestionnaire de mots de passes</vt:lpstr>
      <vt:lpstr>Plan de présentation</vt:lpstr>
      <vt:lpstr>Quel thème ai-je choisi et pourquoi ? </vt:lpstr>
      <vt:lpstr>Les maquettes</vt:lpstr>
      <vt:lpstr>Les frameworks et Technologie utilisés</vt:lpstr>
      <vt:lpstr>Présentation PowerPoint</vt:lpstr>
      <vt:lpstr>Gestion du projet</vt:lpstr>
      <vt:lpstr>Mon bilan du projet</vt:lpstr>
      <vt:lpstr>conclusion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 de votre projet</dc:title>
  <dc:creator>BRESSON Michel</dc:creator>
  <cp:lastModifiedBy>BRESSON Michel</cp:lastModifiedBy>
  <cp:revision>3</cp:revision>
  <dcterms:created xsi:type="dcterms:W3CDTF">2023-11-08T08:43:12Z</dcterms:created>
  <dcterms:modified xsi:type="dcterms:W3CDTF">2025-01-17T21:52:36Z</dcterms:modified>
</cp:coreProperties>
</file>