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97F0-4A26-44D1-827C-DC7F257BAC2D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6DD9377-8D2A-4DD0-A952-DA5C834B00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1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97F0-4A26-44D1-827C-DC7F257BAC2D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9377-8D2A-4DD0-A952-DA5C834B00F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61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97F0-4A26-44D1-827C-DC7F257BAC2D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9377-8D2A-4DD0-A952-DA5C834B00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46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97F0-4A26-44D1-827C-DC7F257BAC2D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9377-8D2A-4DD0-A952-DA5C834B00F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01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97F0-4A26-44D1-827C-DC7F257BAC2D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9377-8D2A-4DD0-A952-DA5C834B00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9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97F0-4A26-44D1-827C-DC7F257BAC2D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9377-8D2A-4DD0-A952-DA5C834B00F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97F0-4A26-44D1-827C-DC7F257BAC2D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9377-8D2A-4DD0-A952-DA5C834B00F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96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97F0-4A26-44D1-827C-DC7F257BAC2D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9377-8D2A-4DD0-A952-DA5C834B00F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9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97F0-4A26-44D1-827C-DC7F257BAC2D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9377-8D2A-4DD0-A952-DA5C834B0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7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97F0-4A26-44D1-827C-DC7F257BAC2D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9377-8D2A-4DD0-A952-DA5C834B00F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07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8D297F0-4A26-44D1-827C-DC7F257BAC2D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9377-8D2A-4DD0-A952-DA5C834B00F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71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297F0-4A26-44D1-827C-DC7F257BAC2D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6DD9377-8D2A-4DD0-A952-DA5C834B00F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79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507B-B940-F1B2-CDAF-2220080B6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8447" y="957410"/>
            <a:ext cx="8848165" cy="2339736"/>
          </a:xfrm>
        </p:spPr>
        <p:txBody>
          <a:bodyPr>
            <a:normAutofit fontScale="90000"/>
          </a:bodyPr>
          <a:lstStyle/>
          <a:p>
            <a:r>
              <a:rPr lang="en-IN" dirty="0"/>
              <a:t>Tic – Tac – toe Using socket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A4BA7-16F3-37A1-7C06-7C6D3B71C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4885833"/>
            <a:ext cx="10572000" cy="1014757"/>
          </a:xfrm>
        </p:spPr>
        <p:txBody>
          <a:bodyPr>
            <a:normAutofit/>
          </a:bodyPr>
          <a:lstStyle/>
          <a:p>
            <a:r>
              <a:rPr lang="en-IN" dirty="0" err="1"/>
              <a:t>Shaktha</a:t>
            </a:r>
            <a:r>
              <a:rPr lang="en-IN" dirty="0"/>
              <a:t> Shetty (PES1UG20E336)</a:t>
            </a:r>
          </a:p>
          <a:p>
            <a:r>
              <a:rPr lang="en-IN" dirty="0"/>
              <a:t>Yashas kumara </a:t>
            </a:r>
            <a:r>
              <a:rPr lang="en-IN" dirty="0" err="1"/>
              <a:t>adi</a:t>
            </a:r>
            <a:r>
              <a:rPr lang="en-IN" dirty="0"/>
              <a:t> (PES1UG20EC349)</a:t>
            </a:r>
          </a:p>
        </p:txBody>
      </p:sp>
    </p:spTree>
    <p:extLst>
      <p:ext uri="{BB962C8B-B14F-4D97-AF65-F5344CB8AC3E}">
        <p14:creationId xmlns:p14="http://schemas.microsoft.com/office/powerpoint/2010/main" val="406126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6169-C9B7-F0F3-BD81-A6CD8C97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240" y="1203354"/>
            <a:ext cx="2585400" cy="547626"/>
          </a:xfrm>
        </p:spPr>
        <p:txBody>
          <a:bodyPr/>
          <a:lstStyle/>
          <a:p>
            <a:r>
              <a:rPr lang="en-IN" dirty="0"/>
              <a:t>Tic tac toe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8AD01-FA8D-436F-1985-003967FF9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369" y="2562755"/>
            <a:ext cx="5698820" cy="4159058"/>
          </a:xfrm>
        </p:spPr>
        <p:txBody>
          <a:bodyPr>
            <a:normAutofit/>
          </a:bodyPr>
          <a:lstStyle/>
          <a:p>
            <a:pPr algn="l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Tic-Tac-Toe </a:t>
            </a:r>
            <a:r>
              <a:rPr lang="en-IN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a game played using X’s and O’s, The person who gets either of them in a diagonal fashion as well as consecutively in straight line is declared the Winner. It is a fun game which most of us would have played in our leisure time.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is also called the game of Noughts and Crosses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4BE87-E394-E1F7-60EE-7EF1FD8E9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96" y="1186992"/>
            <a:ext cx="577744" cy="563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437BD3-E35E-D2A7-0302-D534598A2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22" y="2562755"/>
            <a:ext cx="2684834" cy="23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7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98A6-228C-39A3-69F2-D7B4E05A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843" y="1173053"/>
            <a:ext cx="9603275" cy="1049235"/>
          </a:xfrm>
        </p:spPr>
        <p:txBody>
          <a:bodyPr/>
          <a:lstStyle/>
          <a:p>
            <a:r>
              <a:rPr lang="en-IN" dirty="0"/>
              <a:t>Socket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DBEAC-F583-0774-857B-87870FD34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71998" cy="35877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It is a way of connecting two nodes on a network to communicate with each other. One socket(node) listens on a particular port at an IP, while the other socket reaches out to the other to form a connection. The server forms the listener socket while the client reaches out to the server.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A Socket has a typical flow of events. In a connection-oriented client-to-server model, the socket on the server process waits for request from a client. To do this, the server first establishes (binds) an address that client can use to find the server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Sockets are used to send messages across a network. They provide a form of inter-process communication(IPC).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A socket is an one endpoint of a two-way communication link between two programs running on the network. A socket is bound to a port number so that the TCP layer can identity the application that data is destined to be sent to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1119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60C5-8CA8-0C87-89EB-2064019E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617" y="1251991"/>
            <a:ext cx="9603275" cy="1049235"/>
          </a:xfrm>
        </p:spPr>
        <p:txBody>
          <a:bodyPr/>
          <a:lstStyle/>
          <a:p>
            <a:r>
              <a:rPr lang="en-IN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F1AF-200E-A3A8-5114-0B9148FCA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90277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effectLst/>
                <a:latin typeface="Inter"/>
              </a:rPr>
              <a:t>The Tic-Tac-Toe game client application provides an intuitive user interface for connecting to the server and playing the game. Initially a connect "frame" is opened where a player enters the name and connects to the server.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The game server listens for and accepts clients connections. The server binds the host to the port ,  execut</a:t>
            </a:r>
            <a:r>
              <a:rPr lang="en-US" dirty="0">
                <a:latin typeface="Inter"/>
              </a:rPr>
              <a:t>es</a:t>
            </a:r>
            <a:r>
              <a:rPr lang="en-US" b="0" i="0" dirty="0">
                <a:effectLst/>
                <a:latin typeface="Inter"/>
              </a:rPr>
              <a:t> game rule, coordinat</a:t>
            </a:r>
            <a:r>
              <a:rPr lang="en-US" dirty="0">
                <a:latin typeface="Inter"/>
              </a:rPr>
              <a:t>es</a:t>
            </a:r>
            <a:r>
              <a:rPr lang="en-US" b="0" i="0" dirty="0">
                <a:effectLst/>
                <a:latin typeface="Inter"/>
              </a:rPr>
              <a:t> player’s turn  , etc.</a:t>
            </a:r>
          </a:p>
          <a:p>
            <a:pPr algn="l"/>
            <a:r>
              <a:rPr lang="en-IN" b="0" i="0" dirty="0" err="1">
                <a:effectLst/>
                <a:latin typeface="Inter"/>
              </a:rPr>
              <a:t>Pygame</a:t>
            </a:r>
            <a:r>
              <a:rPr lang="en-IN" b="0" i="0" dirty="0">
                <a:effectLst/>
                <a:latin typeface="Inter"/>
              </a:rPr>
              <a:t> which is an inbuilt python  module </a:t>
            </a:r>
            <a:r>
              <a:rPr lang="en-IN" dirty="0">
                <a:latin typeface="Inter"/>
              </a:rPr>
              <a:t>is used for GUI .</a:t>
            </a:r>
            <a:endParaRPr lang="en-IN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80692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1C1AEA-B413-4889-F1BE-5FBA8927BD02}"/>
              </a:ext>
            </a:extLst>
          </p:cNvPr>
          <p:cNvSpPr txBox="1"/>
          <p:nvPr/>
        </p:nvSpPr>
        <p:spPr>
          <a:xfrm>
            <a:off x="1513211" y="1642683"/>
            <a:ext cx="8990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986834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</TotalTime>
  <Words>342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Inter</vt:lpstr>
      <vt:lpstr>Gallery</vt:lpstr>
      <vt:lpstr>Tic – Tac – toe Using socket programming</vt:lpstr>
      <vt:lpstr>Tic tac toe </vt:lpstr>
      <vt:lpstr>Socket programming</vt:lpstr>
      <vt:lpstr>working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Shell using socket programming</dc:title>
  <dc:creator>Srivathsa Bhat</dc:creator>
  <cp:lastModifiedBy>Varun Joshi</cp:lastModifiedBy>
  <cp:revision>3</cp:revision>
  <dcterms:created xsi:type="dcterms:W3CDTF">2022-11-21T13:18:18Z</dcterms:created>
  <dcterms:modified xsi:type="dcterms:W3CDTF">2022-11-21T19:09:33Z</dcterms:modified>
</cp:coreProperties>
</file>