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073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327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32741"/>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45440"/>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84" name=""/>
          <p:cNvSpPr txBox="1"/>
          <p:nvPr/>
        </p:nvSpPr>
        <p:spPr>
          <a:xfrm>
            <a:off x="1015643" y="3919491"/>
            <a:ext cx="4000000" cy="421639"/>
          </a:xfrm>
          <a:prstGeom prst="rect"/>
        </p:spPr>
        <p:txBody>
          <a:bodyPr rtlCol="0" wrap="square">
            <a:spAutoFit/>
          </a:bodyPr>
          <a:p>
            <a:pPr indent="0" marL="4763">
              <a:buNone/>
            </a:pPr>
            <a:r>
              <a:rPr sz="1400" lang="en-US">
                <a:solidFill>
                  <a:srgbClr val="000000"/>
                </a:solidFill>
              </a:rPr>
              <a:t>N</a:t>
            </a:r>
            <a:r>
              <a:rPr sz="1400" lang="en-US">
                <a:solidFill>
                  <a:srgbClr val="000000"/>
                </a:solidFill>
              </a:rPr>
              <a:t>a</a:t>
            </a:r>
            <a:r>
              <a:rPr sz="1400" lang="en-US">
                <a:solidFill>
                  <a:srgbClr val="000000"/>
                </a:solidFill>
              </a:rPr>
              <a:t>m</a:t>
            </a:r>
            <a:r>
              <a:rPr sz="1400" lang="en-US">
                <a:solidFill>
                  <a:srgbClr val="000000"/>
                </a:solidFill>
              </a:rPr>
              <a:t>e</a:t>
            </a:r>
            <a:r>
              <a:rPr sz="1400" lang="en-US">
                <a:solidFill>
                  <a:srgbClr val="000000"/>
                </a:solidFill>
              </a:rPr>
              <a:t> </a:t>
            </a:r>
            <a:r>
              <a:rPr sz="1400" lang="en-US">
                <a:solidFill>
                  <a:srgbClr val="000000"/>
                </a:solidFill>
              </a:rPr>
              <a:t>:</a:t>
            </a:r>
            <a:r>
              <a:rPr sz="1400" lang="en-US">
                <a:solidFill>
                  <a:srgbClr val="000000"/>
                </a:solidFill>
              </a:rPr>
              <a:t> </a:t>
            </a:r>
            <a:r>
              <a:rPr sz="1400" lang="en-US">
                <a:solidFill>
                  <a:srgbClr val="000000"/>
                </a:solidFill>
              </a:rPr>
              <a:t>S</a:t>
            </a:r>
            <a:r>
              <a:rPr sz="1400" lang="en-US">
                <a:solidFill>
                  <a:srgbClr val="000000"/>
                </a:solidFill>
              </a:rPr>
              <a:t>H</a:t>
            </a:r>
            <a:r>
              <a:rPr sz="1400" lang="en-US">
                <a:solidFill>
                  <a:srgbClr val="000000"/>
                </a:solidFill>
              </a:rPr>
              <a:t>A</a:t>
            </a:r>
            <a:r>
              <a:rPr sz="1400" lang="en-US">
                <a:solidFill>
                  <a:srgbClr val="000000"/>
                </a:solidFill>
              </a:rPr>
              <a:t>K</a:t>
            </a:r>
            <a:r>
              <a:rPr sz="1400" lang="en-US">
                <a:solidFill>
                  <a:srgbClr val="000000"/>
                </a:solidFill>
              </a:rPr>
              <a:t>T</a:t>
            </a:r>
            <a:r>
              <a:rPr sz="1400" lang="en-US">
                <a:solidFill>
                  <a:srgbClr val="000000"/>
                </a:solidFill>
              </a:rPr>
              <a:t>H</a:t>
            </a:r>
            <a:r>
              <a:rPr sz="1400" lang="en-US">
                <a:solidFill>
                  <a:srgbClr val="000000"/>
                </a:solidFill>
              </a:rPr>
              <a:t>I</a:t>
            </a:r>
            <a:r>
              <a:rPr sz="1400" lang="en-US">
                <a:solidFill>
                  <a:srgbClr val="000000"/>
                </a:solidFill>
              </a:rPr>
              <a:t>.</a:t>
            </a:r>
            <a:r>
              <a:rPr sz="1400" lang="en-US">
                <a:solidFill>
                  <a:srgbClr val="000000"/>
                </a:solidFill>
              </a:rPr>
              <a:t>S</a:t>
            </a:r>
            <a:endParaRPr sz="1400" lang="en-IN">
              <a:solidFill>
                <a:srgbClr val="000000"/>
              </a:solidFill>
            </a:endParaRPr>
          </a:p>
          <a:p>
            <a:pPr indent="0" marL="4763">
              <a:buNone/>
            </a:pPr>
            <a:r>
              <a:rPr sz="1400" lang="en-US">
                <a:solidFill>
                  <a:srgbClr val="000000"/>
                </a:solidFill>
              </a:rPr>
              <a:t>R</a:t>
            </a:r>
            <a:r>
              <a:rPr sz="1400" lang="en-US">
                <a:solidFill>
                  <a:srgbClr val="000000"/>
                </a:solidFill>
              </a:rPr>
              <a:t>e</a:t>
            </a:r>
            <a:r>
              <a:rPr sz="1400" lang="en-US">
                <a:solidFill>
                  <a:srgbClr val="000000"/>
                </a:solidFill>
              </a:rPr>
              <a:t>g</a:t>
            </a:r>
            <a:r>
              <a:rPr sz="1400" lang="en-US">
                <a:solidFill>
                  <a:srgbClr val="000000"/>
                </a:solidFill>
              </a:rPr>
              <a:t> </a:t>
            </a:r>
            <a:r>
              <a:rPr sz="1400" lang="en-US">
                <a:solidFill>
                  <a:srgbClr val="000000"/>
                </a:solidFill>
              </a:rPr>
              <a:t>n</a:t>
            </a:r>
            <a:r>
              <a:rPr sz="1400" lang="en-US">
                <a:solidFill>
                  <a:srgbClr val="000000"/>
                </a:solidFill>
              </a:rPr>
              <a:t>o</a:t>
            </a:r>
            <a:r>
              <a:rPr sz="1400" lang="en-US">
                <a:solidFill>
                  <a:srgbClr val="000000"/>
                </a:solidFill>
              </a:rPr>
              <a:t> </a:t>
            </a:r>
            <a:r>
              <a:rPr sz="1400" lang="en-US">
                <a:solidFill>
                  <a:srgbClr val="000000"/>
                </a:solidFill>
              </a:rPr>
              <a:t>:</a:t>
            </a:r>
            <a:r>
              <a:rPr sz="1400" lang="en-US">
                <a:solidFill>
                  <a:srgbClr val="000000"/>
                </a:solidFill>
              </a:rPr>
              <a:t> </a:t>
            </a:r>
            <a:r>
              <a:rPr sz="1400" lang="en-US">
                <a:solidFill>
                  <a:srgbClr val="000000"/>
                </a:solidFill>
              </a:rPr>
              <a:t>8</a:t>
            </a:r>
            <a:r>
              <a:rPr sz="1400" lang="en-US">
                <a:solidFill>
                  <a:srgbClr val="000000"/>
                </a:solidFill>
              </a:rPr>
              <a:t>1</a:t>
            </a:r>
            <a:r>
              <a:rPr sz="1400" lang="en-US">
                <a:solidFill>
                  <a:srgbClr val="000000"/>
                </a:solidFill>
              </a:rPr>
              <a:t>3</a:t>
            </a:r>
            <a:r>
              <a:rPr sz="1400" lang="en-US">
                <a:solidFill>
                  <a:srgbClr val="000000"/>
                </a:solidFill>
              </a:rPr>
              <a:t>1</a:t>
            </a:r>
            <a:r>
              <a:rPr sz="1400" lang="en-US">
                <a:solidFill>
                  <a:srgbClr val="000000"/>
                </a:solidFill>
              </a:rPr>
              <a:t>2</a:t>
            </a:r>
            <a:r>
              <a:rPr sz="1400" lang="en-US">
                <a:solidFill>
                  <a:srgbClr val="000000"/>
                </a:solidFill>
              </a:rPr>
              <a:t>1</a:t>
            </a:r>
            <a:r>
              <a:rPr sz="1400" lang="en-US">
                <a:solidFill>
                  <a:srgbClr val="000000"/>
                </a:solidFill>
              </a:rPr>
              <a:t>1</a:t>
            </a:r>
            <a:r>
              <a:rPr sz="1400" lang="en-US">
                <a:solidFill>
                  <a:srgbClr val="000000"/>
                </a:solidFill>
              </a:rPr>
              <a:t>0</a:t>
            </a:r>
            <a:r>
              <a:rPr sz="1400" lang="en-US">
                <a:solidFill>
                  <a:srgbClr val="000000"/>
                </a:solidFill>
              </a:rPr>
              <a:t>4</a:t>
            </a:r>
            <a:r>
              <a:rPr sz="1400" lang="en-US">
                <a:solidFill>
                  <a:srgbClr val="000000"/>
                </a:solidFill>
              </a:rPr>
              <a:t>0</a:t>
            </a:r>
            <a:r>
              <a:rPr sz="1400" lang="en-US">
                <a:solidFill>
                  <a:srgbClr val="000000"/>
                </a:solidFill>
              </a:rPr>
              <a:t>4</a:t>
            </a:r>
            <a:r>
              <a:rPr sz="1400" lang="en-US">
                <a:solidFill>
                  <a:srgbClr val="000000"/>
                </a:solidFill>
              </a:rPr>
              <a:t>4</a:t>
            </a:r>
            <a:endParaRPr sz="14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r>
              <a:rPr b="1" dirty="0" sz="1600" lang="en-IN">
                <a:solidFill>
                  <a:srgbClr val="213163"/>
                </a:solidFill>
              </a:rPr>
              <a:t/>
            </a: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r>
              <a:rPr dirty="0" sz="1600" lang="en-US"/>
              <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r>
              <a:rPr b="1" dirty="0" sz="2000" lang="en-US">
                <a:solidFill>
                  <a:srgbClr val="374151"/>
                </a:solidFill>
                <a:latin typeface="+mj-lt"/>
                <a:cs typeface="Times New Roman" panose="02020603050405020304" pitchFamily="18" charset="0"/>
              </a:rPr>
              <a:t/>
            </a: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r>
              <a:rPr dirty="0" sz="2000" lang="en-US" smtClean="0"/>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r>
              <a:rPr dirty="0" sz="6000" lang="en-US" smtClean="0"/>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r>
              <a:rPr b="0" dirty="0" sz="1600" i="0" lang="en-US">
                <a:solidFill>
                  <a:srgbClr val="374151"/>
                </a:solidFill>
                <a:effectLst/>
                <a:latin typeface="Söhne"/>
              </a:rPr>
              <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368300"/>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r>
              <a:rPr b="1" dirty="0" sz="1600" lang="en-IN" smtClean="0">
                <a:solidFill>
                  <a:srgbClr val="213163"/>
                </a:solidFill>
              </a:rPr>
              <a:t/>
            </a: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r>
              <a:rPr dirty="0" sz="1400" lang="en-US" smtClean="0"/>
              <a:t/>
            </a:r>
            <a:br>
              <a:rPr dirty="0" sz="1400" lang="en-US" smtClean="0"/>
            </a:br>
            <a:r>
              <a:rPr dirty="0" sz="1400" lang="en-US" smtClean="0"/>
              <a:t/>
            </a:r>
            <a:br>
              <a:rPr dirty="0" sz="1400" lang="en-US" smtClean="0"/>
            </a:br>
            <a:r>
              <a:rPr dirty="0" sz="1400" lang="en-US" smtClean="0"/>
              <a:t>1</a:t>
            </a:r>
            <a:r>
              <a:rPr dirty="0" sz="1400" lang="en-US"/>
              <a:t>. To rent a car a prospective renter must first go to the nearest office to register as a client. </a:t>
            </a:r>
            <a:r>
              <a:rPr dirty="0" sz="1400" lang="en-US" smtClean="0"/>
              <a:t/>
            </a:r>
            <a:br>
              <a:rPr dirty="0" sz="1400" lang="en-US" smtClean="0"/>
            </a:br>
            <a:r>
              <a:rPr dirty="0" sz="1400" lang="en-US" smtClean="0"/>
              <a:t/>
            </a: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r>
              <a:rPr b="1" dirty="0" sz="1800" lang="en-IN" smtClean="0">
                <a:solidFill>
                  <a:srgbClr val="213163"/>
                </a:solidFill>
              </a:rPr>
              <a:t/>
            </a: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25679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5867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r>
              <a:rPr dirty="0" sz="1600" lang="en-US" smtClean="0"/>
              <a:t/>
            </a:r>
            <a:br>
              <a:rPr dirty="0" sz="1600" lang="en-US" smtClean="0"/>
            </a:br>
            <a:r>
              <a:rPr dirty="0" sz="1600" lang="en-US" smtClean="0"/>
              <a:t/>
            </a:r>
            <a:br>
              <a:rPr dirty="0" sz="1600" lang="en-US" smtClean="0"/>
            </a:br>
            <a:r>
              <a:rPr dirty="0" sz="1600" lang="en-US" smtClean="0"/>
              <a:t>• </a:t>
            </a:r>
            <a:r>
              <a:rPr dirty="0" sz="1600" lang="en-US"/>
              <a:t>Quick and easy retrieval of </a:t>
            </a:r>
            <a:r>
              <a:rPr dirty="0" sz="1600" lang="en-US" smtClean="0"/>
              <a:t>information</a:t>
            </a:r>
            <a:br>
              <a:rPr dirty="0" sz="1600" lang="en-US" smtClean="0"/>
            </a:br>
            <a:r>
              <a:rPr dirty="0" sz="1600" lang="en-US" smtClean="0"/>
              <a:t/>
            </a:r>
            <a:br>
              <a:rPr dirty="0" sz="1600" lang="en-US" smtClean="0"/>
            </a:br>
            <a:r>
              <a:rPr dirty="0" sz="1600" lang="en-US" smtClean="0"/>
              <a:t> </a:t>
            </a:r>
            <a:r>
              <a:rPr dirty="0" sz="1600" lang="en-US"/>
              <a:t>• Low cost maintenance. </a:t>
            </a:r>
            <a:r>
              <a:rPr dirty="0" sz="1600" lang="en-US" smtClean="0"/>
              <a:t/>
            </a:r>
            <a:br>
              <a:rPr dirty="0" sz="1600" lang="en-US" smtClean="0"/>
            </a:br>
            <a:r>
              <a:rPr dirty="0" sz="1600" lang="en-US" smtClean="0"/>
              <a:t/>
            </a: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r>
              <a:rPr dirty="0" sz="1600" lang="en-US" smtClean="0"/>
              <a:t/>
            </a:r>
            <a:br>
              <a:rPr dirty="0" sz="1600" lang="en-US" smtClean="0"/>
            </a:br>
            <a:r>
              <a:rPr dirty="0" sz="1600" lang="en-US" smtClean="0"/>
              <a:t> </a:t>
            </a:r>
            <a:r>
              <a:rPr dirty="0" sz="1600" lang="en-US"/>
              <a:t>• Use of this system will automate the </a:t>
            </a:r>
            <a:r>
              <a:rPr dirty="0" sz="1600" lang="en-US" smtClean="0"/>
              <a:t>function.</a:t>
            </a:r>
            <a:br>
              <a:rPr dirty="0" sz="1600" lang="en-US" smtClean="0"/>
            </a:br>
            <a:r>
              <a:rPr dirty="0" sz="1600" lang="en-US" smtClean="0"/>
              <a:t/>
            </a: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5867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r>
              <a:rPr dirty="0" sz="1800" lang="en-US">
                <a:solidFill>
                  <a:srgbClr val="374151"/>
                </a:solidFill>
                <a:latin typeface="Times New Roman" panose="02020603050405020304" pitchFamily="18" charset="0"/>
                <a:cs typeface="Times New Roman" panose="02020603050405020304" pitchFamily="18" charset="0"/>
              </a:rPr>
              <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256540"/>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256540"/>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2024-04-06T08:37:02Z</dcterms:created>
  <dcterms:modified xsi:type="dcterms:W3CDTF">2024-04-12T04:44:44Z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