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69" r:id="rId20"/>
    <p:sldId id="26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3.xml"/><Relationship Id="rId2" Type="http://schemas.openxmlformats.org/officeDocument/2006/relationships/image" Target="../media/image15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451715"/>
            <a:ext cx="9144000" cy="106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IN" altLang="en-US" u="sng"/>
              <a:t>EVENT MANAGEMENT WEBSITE</a:t>
            </a:r>
            <a:endParaRPr lang="en-IN" altLang="en-US" u="sng"/>
          </a:p>
        </p:txBody>
      </p:sp>
      <p:sp>
        <p:nvSpPr>
          <p:cNvPr id="85" name="Google Shape;85;p13"/>
          <p:cNvSpPr txBox="1"/>
          <p:nvPr>
            <p:ph type="subTitle" idx="1"/>
          </p:nvPr>
        </p:nvSpPr>
        <p:spPr>
          <a:xfrm>
            <a:off x="1399742" y="3594276"/>
            <a:ext cx="10388306" cy="162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Prepared by:				</a:t>
            </a:r>
            <a:r>
              <a:rPr lang="en-IN" alt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Under the supervision of:</a:t>
            </a:r>
            <a:endParaRPr lang="en-US"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lang="en-IN" altLang="en-US" sz="22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1CR21IS077</a:t>
            </a:r>
            <a:r>
              <a:rPr lang="en-US" sz="22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IN" altLang="en-US" sz="22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              Mrs. Shilpa Mangesh, Asst Prof			</a:t>
            </a:r>
            <a:endParaRPr lang="en-IN" altLang="en-US" sz="22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lang="en-IN" altLang="en-US" sz="22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1CR21IS138                                                                                                  </a:t>
            </a:r>
            <a:r>
              <a:rPr lang="en-IN" altLang="en-US" sz="2200" b="1">
                <a:sym typeface="Calibri" panose="020F0502020204030204"/>
              </a:rPr>
              <a:t> Mrs. Vijayasanthi, Asst prof</a:t>
            </a:r>
            <a:endParaRPr lang="en-IN" altLang="en-US" sz="22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lang="en-IN" altLang="en-US" sz="22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1CR21IS143</a:t>
            </a:r>
            <a:endParaRPr lang="en-IN" altLang="en-US" sz="22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lang="en-US" sz="22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					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07817" y="5541591"/>
            <a:ext cx="1358900" cy="127144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3935437" y="5657671"/>
            <a:ext cx="50713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Information Science and Engineering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CMR Institute of Technology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AECS Layout, Bengaluru, Karnataka, India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3625" y="44450"/>
            <a:ext cx="7524115" cy="3601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33625" y="3990340"/>
            <a:ext cx="751649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Events Page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5970" y="1534160"/>
            <a:ext cx="1066736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0270" y="589915"/>
            <a:ext cx="10478135" cy="5633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Admin Login Page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1225" y="1902460"/>
            <a:ext cx="10515600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Admin Home Page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4380" y="1484630"/>
            <a:ext cx="10669270" cy="4676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570" y="476250"/>
            <a:ext cx="5752465" cy="583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6045" y="476250"/>
            <a:ext cx="5593080" cy="57734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Events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IN" altLang="en-US" u="sng"/>
              <a:t>Conclusion</a:t>
            </a:r>
            <a:endParaRPr lang="en-IN" altLang="en-US" u="sng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This project demonstrates the effective use of Django in developing a functional and visually appealing event management system. By adhering to best practices in web development and focusing on both functionality and user experience, the platform sets a solid foundation for future growth and enhancement. The combination of a well-thought-out design and robust backend ensures that the website can effectively meet the needs of users, making event planning and management a seamless experience.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  <a:endParaRPr lang="en-US" sz="5400" b="1" cap="none">
              <a:solidFill>
                <a:schemeClr val="accent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u="sng"/>
              <a:t>OBJECTIVES</a:t>
            </a:r>
            <a:endParaRPr lang="en-US" u="sng"/>
          </a:p>
        </p:txBody>
      </p:sp>
      <p:sp>
        <p:nvSpPr>
          <p:cNvPr id="93" name="Google Shape;93;p1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altLang="en-US"/>
              <a:t>To create a website for an event management company ‘MAJESTIC MILESTONES’ using django</a:t>
            </a:r>
            <a:endParaRPr lang="en-IN" altLang="en-US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altLang="en-US"/>
              <a:t>To allow easy bookings of events from the events available</a:t>
            </a:r>
            <a:endParaRPr lang="en-IN" altLang="en-US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altLang="en-US"/>
              <a:t>To allow customer to browse and make bookings</a:t>
            </a:r>
            <a:endParaRPr lang="en-IN" altLang="en-US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altLang="en-US"/>
              <a:t>For we the creaters of the website to get an better understanding of django and the various other tools used</a:t>
            </a:r>
            <a:endParaRPr lang="en-IN" altLang="en-US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IN" altLang="en-US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IN" altLang="en-US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IN" altLang="en-US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94" name="Google Shape;94;p14"/>
          <p:cNvSpPr txBox="1"/>
          <p:nvPr/>
        </p:nvSpPr>
        <p:spPr>
          <a:xfrm>
            <a:off x="10884665" y="63457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13"/>
          <p:cNvSpPr txBox="1"/>
          <p:nvPr>
            <p:custDataLst>
              <p:tags r:id="rId1"/>
            </p:custDataLst>
          </p:nvPr>
        </p:nvSpPr>
        <p:spPr>
          <a:xfrm>
            <a:off x="3935437" y="5657671"/>
            <a:ext cx="50713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Information Science and Engineering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CMR Institute of Technology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AECS Layout, Bengaluru, Karnataka, India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6" name="Google Shape;86;p13"/>
          <p:cNvPicPr preferRelativeResize="0"/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2107817" y="5541591"/>
            <a:ext cx="1358900" cy="127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TOOLS AND TECHNIQUES USED</a:t>
            </a:r>
            <a:endParaRPr lang="en-US"/>
          </a:p>
        </p:txBody>
      </p:sp>
      <p:sp>
        <p:nvSpPr>
          <p:cNvPr id="100" name="Google Shape;100;p1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required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Django Framework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HTML, CSS and JavaScript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MySQL</a:t>
            </a:r>
            <a:endParaRPr lang="en-IN" alt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Bootstrap</a:t>
            </a:r>
            <a:endParaRPr lang="en-IN" alt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Django Adin</a:t>
            </a:r>
            <a:endParaRPr lang="en-IN" alt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Python</a:t>
            </a:r>
            <a:endParaRPr lang="en-IN" alt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PyCharm</a:t>
            </a:r>
            <a:endParaRPr lang="en-IN" alt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PoweShell</a:t>
            </a:r>
            <a:endParaRPr lang="en-IN" alt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 altLang="en-US"/>
              <a:t>Django  http://127.0.0.1:8000/</a:t>
            </a:r>
            <a:endParaRPr lang="en-IN" alt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sp>
        <p:nvSpPr>
          <p:cNvPr id="101" name="Google Shape;101;p15"/>
          <p:cNvSpPr txBox="1"/>
          <p:nvPr/>
        </p:nvSpPr>
        <p:spPr>
          <a:xfrm>
            <a:off x="10521108" y="648893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lang="en-US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IN" altLang="en-US"/>
              <a:t>Outputs</a:t>
            </a:r>
            <a:endParaRPr lang="en-IN" altLang="en-US"/>
          </a:p>
        </p:txBody>
      </p:sp>
      <p:sp>
        <p:nvSpPr>
          <p:cNvPr id="107" name="Google Shape;107;p1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altLang="en-US"/>
              <a:t>Home Page:</a:t>
            </a:r>
            <a:endParaRPr lang="en-IN" alt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alt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altLang="en-US"/>
          </a:p>
        </p:txBody>
      </p:sp>
      <p:sp>
        <p:nvSpPr>
          <p:cNvPr id="108" name="Google Shape;108;p16"/>
          <p:cNvSpPr txBox="1"/>
          <p:nvPr/>
        </p:nvSpPr>
        <p:spPr>
          <a:xfrm>
            <a:off x="10432973" y="64928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2276475"/>
            <a:ext cx="10132695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188595"/>
            <a:ext cx="10577195" cy="3350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3719830"/>
            <a:ext cx="10690860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Booking Page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825625"/>
            <a:ext cx="10222865" cy="3751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Sign-in Page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3615" y="1916430"/>
            <a:ext cx="10234930" cy="3410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Login Page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4245" y="1885315"/>
            <a:ext cx="10350500" cy="2915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About Us Page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080" y="1513840"/>
            <a:ext cx="10654665" cy="49212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Presentation</Application>
  <PresentationFormat/>
  <Paragraphs>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Noto Sans Symbols</vt:lpstr>
      <vt:lpstr>Segoe Print</vt:lpstr>
      <vt:lpstr>Microsoft YaHei</vt:lpstr>
      <vt:lpstr>Arial Unicode MS</vt:lpstr>
      <vt:lpstr>Office Theme</vt:lpstr>
      <vt:lpstr>PROJECT TITLE</vt:lpstr>
      <vt:lpstr>OBJECTIVES</vt:lpstr>
      <vt:lpstr>TOOLS AND TECHNIQUES USED</vt:lpstr>
      <vt:lpstr>Modules to be shown in next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WEBSITE</dc:title>
  <dc:creator/>
  <cp:lastModifiedBy>khara</cp:lastModifiedBy>
  <cp:revision>1</cp:revision>
  <dcterms:created xsi:type="dcterms:W3CDTF">2024-07-21T09:57:37Z</dcterms:created>
  <dcterms:modified xsi:type="dcterms:W3CDTF">2024-07-21T09:57:37Z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A99A72BB98774884A828E93B68521E7D_13</vt:lpwstr>
  </property>
  <property fmtid="{D5CDD505-2E9C-101B-9397-08002B2CF9AE}" pid="3" name="KSOProductBuildVer">
    <vt:lpwstr>1033-12.2.0.17119</vt:lpwstr>
  </property>
</Properties>
</file>