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72" r:id="rId7"/>
    <p:sldId id="278" r:id="rId8"/>
    <p:sldId id="280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k09082005@gmail.com" initials="n" lastIdx="1" clrIdx="0">
    <p:extLst>
      <p:ext uri="{19B8F6BF-5375-455C-9EA6-DF929625EA0E}">
        <p15:presenceInfo xmlns:p15="http://schemas.microsoft.com/office/powerpoint/2012/main" userId="27b830d5e76a2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20T21:21:37.643" idx="1">
    <p:pos x="6000" y="1728"/>
    <p:text>TO DO LIST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1231-D99A-0CD2-0D51-34B7D87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EADDC-57D4-4841-9B8A-52CC2A6E8AB7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5DDD-C1F1-1794-1EE9-68A22F6D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DE9E-347E-45F4-DB80-76DFF023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3B2ED-A5E4-4CC1-ADD8-B9D1FFDB95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6F50-1F35-41A8-4C0C-A0DEE1D2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93F3-737A-4A9C-8FA3-8A22A5E1BD40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B22E-408C-6C1E-FAD9-00CD14C7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D55B-5B2E-222D-1DA2-0DA5A906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DFB06-B3A0-46BE-A477-EC5809955E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7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BC8B-90E1-C49A-0878-E0D7F5D6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7F339-165F-4B82-B7EF-161FCB657BB8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56E6-35EC-BA0B-A2E4-AEFD13EA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C4B8-EF72-52AE-CFF8-F26047ED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F0825-F83D-4393-9666-A63E64873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14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310C-0EE3-7B4D-59FF-02C21D67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08FFA-27D3-4D62-8FD2-79AD0F6E03A6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A3C3-0BBC-EF11-3756-273BD568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93F7-E8B5-6DE2-B0F2-E7494789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5DB67-8FB3-4EB5-8C78-70788B4A5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65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B214-7F20-C387-1484-124CCF0E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C7735-129C-4BBB-9B77-F6B51FC28B12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5C64-0390-30F6-23F7-26CB34BD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C8F0-6505-0D4B-027F-BE52D81E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94002-A79C-4F9E-8B7B-E38AC007DD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1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951A34-A5F6-F023-C9A7-84F8D14A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B5CE7-35FF-414A-ABAE-C337DE3F4D64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81272E-9F30-9E1F-B56F-13ECAA2A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271161-C83C-B87B-B9E9-F413665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3CD94-57A6-4393-B2F5-84CFD3E958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3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50CBDD-A014-73E0-0AD2-A0B5EB15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5A0B-C1DC-4324-A99C-B67A5C659098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D087C0-1089-162C-09BF-7F0966DF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DACCF4-AC52-D113-AE46-8A1700E9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CCFC9-79F8-4341-A411-02AE0F90C2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0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7893A2-C2E2-0EAA-678A-340812F5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3BA7E-0BDB-49CE-B17F-7FEC4FBCE7F6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E00AF5-7B1D-06B8-B7A6-CA10A8A7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3FC3BB-C70E-8A43-1873-C78D398E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D9DFE-EA87-49B4-986E-B2A2686AA0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09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638C88-326E-4BC8-5AC1-85DAEBCD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93FF4-69D2-4349-95F7-B509EBD397EF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4AE598-5CBA-C18A-2153-8EDFBB7F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A6DFA8-794C-4A44-3F81-D807B433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EA60B-6905-4645-8EDC-BBC54D68E2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69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D300E7-AD75-6B38-22A1-3AE1ADB8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2B280-A631-4630-B81D-11F0CA4653C2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293A90-1190-BF2F-4F59-FB8EB037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6E8443-2B78-D0F9-EB93-1F903374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039DE-6EC1-4018-AE38-EC832CFFB5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0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D84933-8660-5ED1-7A21-98B70E0C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E8C99-526F-420D-A5EF-293D8A91636A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05C49-5BAC-2343-55A8-CD09A0F6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E64866-87D3-F27A-F261-DCA47F3B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F31C8-05BE-46EE-A5B9-1082F41A3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1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009F7F5-83BB-A9D0-28B8-C240CBD577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270BB26-3350-10FF-C86C-49693413D8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3117-28CE-B3FB-A15D-29441B65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70B601-E4E6-4BF4-A580-4D83AD344563}" type="datetimeFigureOut">
              <a:rPr lang="en-US"/>
              <a:pPr>
                <a:defRPr/>
              </a:pPr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59B-FC42-3F5B-8BFB-2EDF89B80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1E38-D5EB-232F-EC0D-ED8659BB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A6DF90E-B76F-429B-9835-04AD2A4652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DE52DE72-4119-6F81-8093-7DEC7D46A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622EC40A-F4DB-32B5-EABB-003AB936B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9372600" cy="2514600"/>
          </a:xfrm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</a:rPr>
              <a:t>21CSL22-PYTHON PROGRAMMING LABORATORY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Exam:24.07.2023                                   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Members:</a:t>
            </a:r>
          </a:p>
          <a:p>
            <a:r>
              <a:rPr lang="en-I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71762208002-AAKASH M V</a:t>
            </a:r>
          </a:p>
          <a:p>
            <a:r>
              <a:rPr lang="en-I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71762208003-ADITHYA B</a:t>
            </a:r>
          </a:p>
          <a:p>
            <a:r>
              <a:rPr lang="en-I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71762208032-NARESH KUMAR P</a:t>
            </a:r>
          </a:p>
          <a:p>
            <a:r>
              <a:rPr lang="en-I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71762208049-SHAKTHI NANDHAN P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4D84FC40-81C5-3FAC-EDEB-37A50172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2053" name="Picture 2">
            <a:extLst>
              <a:ext uri="{FF2B5EF4-FFF2-40B4-BE49-F238E27FC236}">
                <a16:creationId xmlns:a16="http://schemas.microsoft.com/office/drawing/2014/main" id="{20B8C5B2-5FE5-E6F4-728B-23B357F1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D1AA100-15F7-7268-D616-2262913F3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304AC70E-593C-7155-4CF3-002248006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8686800" cy="25146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br>
              <a:rPr lang="en-IN" sz="180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IN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 The Python task management program provides an efficient and user-friendly solution for organizing tasks and priorities. Its robust functionality enhances productivity and reduces task oversight risks. This project highlights Python's effectiveness in addressing real-world challenge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C7373C13-3349-8C36-B187-B5DC83E0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F165FC7F-E532-3458-1F82-79B9A918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80ABC2C-5CF5-5686-E501-25C47CE72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8E03C065-F9E3-B74D-AECB-8CD9D9254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27" y="2565834"/>
            <a:ext cx="7566560" cy="1726331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HACKATHON PROBLEM STATEMENT</a:t>
            </a:r>
          </a:p>
          <a:p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develop a tool that predicts crop yield and suggests optimal irrigation and fertilization methods?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302E0997-34C4-9AB1-2FBF-926B0EBF8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2842F0CD-AABD-37D9-94DF-0A467F9B7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F2C6743-F129-1989-B4DB-40E027B2F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11267" name="Subtitle 2">
            <a:extLst>
              <a:ext uri="{FF2B5EF4-FFF2-40B4-BE49-F238E27FC236}">
                <a16:creationId xmlns:a16="http://schemas.microsoft.com/office/drawing/2014/main" id="{80AA0AC1-CFC8-6CA3-FCBC-8B3DF7D91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799848"/>
            <a:ext cx="9372600" cy="517526"/>
          </a:xfrm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SOLUTION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46271534-BD64-391F-C47D-783DA6AC9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11269" name="Picture 2">
            <a:extLst>
              <a:ext uri="{FF2B5EF4-FFF2-40B4-BE49-F238E27FC236}">
                <a16:creationId xmlns:a16="http://schemas.microsoft.com/office/drawing/2014/main" id="{D620E028-7B83-3D89-E7DE-078CE906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"/>
            <a:ext cx="1475854" cy="148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45B67-EF13-96C2-8460-13E2ADB5E71E}"/>
              </a:ext>
            </a:extLst>
          </p:cNvPr>
          <p:cNvSpPr txBox="1"/>
          <p:nvPr/>
        </p:nvSpPr>
        <p:spPr>
          <a:xfrm flipH="1">
            <a:off x="8177779" y="1638300"/>
            <a:ext cx="269893" cy="51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9DEE3-CC77-E94D-70C7-317147046A5F}"/>
              </a:ext>
            </a:extLst>
          </p:cNvPr>
          <p:cNvSpPr txBox="1"/>
          <p:nvPr/>
        </p:nvSpPr>
        <p:spPr>
          <a:xfrm>
            <a:off x="1303929" y="2478922"/>
            <a:ext cx="6873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 historical crop yield, weather, and soil data.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Train machine learning models for crop yield prediction and optimal irrigation/fertilization suggestions.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interface for data input and display of predictions.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Test and validate the tool using real-world data and farmer feedback.</a:t>
            </a:r>
            <a:endParaRPr lang="en-IN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Deploy the tool and maintain it with regular updates for continuous improvement.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0319-D76F-7618-261A-5B0CF57E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692" y="255758"/>
            <a:ext cx="6633172" cy="1079566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044C-F384-3678-EBB8-F3E26C09B1B7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457759" flipV="1">
            <a:off x="1512170" y="3417479"/>
            <a:ext cx="7175395" cy="183650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5DB758D-1A62-0136-DFA8-DE7E9C46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"/>
            <a:ext cx="1278038" cy="12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C4309-827B-363D-20F4-FF30F340ADA0}"/>
              </a:ext>
            </a:extLst>
          </p:cNvPr>
          <p:cNvSpPr txBox="1"/>
          <p:nvPr/>
        </p:nvSpPr>
        <p:spPr>
          <a:xfrm>
            <a:off x="3472632" y="3319693"/>
            <a:ext cx="365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6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B075C12-BB62-C499-68E9-63454D3D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F3280469-74F5-DF02-1499-6D296C443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9372600" cy="251460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LIST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61C9D0C3-C350-FB4F-E054-B14648AA0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3077" name="Picture 2">
            <a:extLst>
              <a:ext uri="{FF2B5EF4-FFF2-40B4-BE49-F238E27FC236}">
                <a16:creationId xmlns:a16="http://schemas.microsoft.com/office/drawing/2014/main" id="{CCA0C9D9-460D-3D96-1594-843399EB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DCC70F-81D3-4EDD-0C40-58CDFDF29060}"/>
              </a:ext>
            </a:extLst>
          </p:cNvPr>
          <p:cNvSpPr txBox="1"/>
          <p:nvPr/>
        </p:nvSpPr>
        <p:spPr>
          <a:xfrm>
            <a:off x="3849224" y="25132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485F69C-F89B-4386-4CAE-D72B1EE2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4D073F24-7D37-FBAA-FA91-52644249D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775" y="2815891"/>
            <a:ext cx="6679206" cy="2568778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  <a:endParaRPr lang="en-I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keep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track of pending tasks and categorize them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B1552DEC-B96E-9A75-C064-27BDA174C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4101" name="Picture 2">
            <a:extLst>
              <a:ext uri="{FF2B5EF4-FFF2-40B4-BE49-F238E27FC236}">
                <a16:creationId xmlns:a16="http://schemas.microsoft.com/office/drawing/2014/main" id="{B99D3B26-8D20-C62A-579F-680A8FB40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BF76C04-A9D1-5CE7-57FF-5D2A134D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5C0F9FA3-46D2-3F65-BFEC-B3A3809A4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775" y="2024915"/>
            <a:ext cx="6981826" cy="3176469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</a:t>
            </a:r>
            <a:r>
              <a:rPr lang="en-I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br>
              <a:rPr lang="en-IN" sz="1400" b="0" i="0" dirty="0">
                <a:effectLst/>
                <a:latin typeface="Söhne"/>
              </a:rPr>
            </a:br>
            <a:endParaRPr lang="en-IN" sz="1400" dirty="0">
              <a:effectLst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TO DO LIST, also known as a task list or checklist, is a widely used tool that helps individuals organize and manage their tasks and responsibilities effectively. It serves as a simple yet powerful method to track, prioritize, and accomplish various tasks or goals within a specific timeframe. Whether you are a student, a professional, a homemaker, or anyone with tasks to complete, a TO DO LIST can be an indispensable tool for improving productivity and reducing stress.</a:t>
            </a:r>
          </a:p>
          <a:p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B56DA6A3-82EC-7B7B-7ECC-C13BE16D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20DD6881-ABF8-C7A2-1558-57605D93A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413F9FA-D939-3388-7558-C0E1C4EAA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909957DC-565E-93BB-CF3B-2D09E9D6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9372600" cy="251460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ALGORITHM/FLOWCHART</a:t>
            </a:r>
          </a:p>
          <a:p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9C353A09-0452-237D-A244-3B812B2D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6149" name="Picture 2">
            <a:extLst>
              <a:ext uri="{FF2B5EF4-FFF2-40B4-BE49-F238E27FC236}">
                <a16:creationId xmlns:a16="http://schemas.microsoft.com/office/drawing/2014/main" id="{19EA5857-C501-027B-6903-1B722D7D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312D1A3-7ED5-E04D-3605-8748238C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30FA2191-B70B-AFDC-1960-EF524932A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9372600" cy="251460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endParaRPr lang="en-I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E6B737ED-2BD8-DB23-07A7-D5B345CC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26CC166E-BE70-F66B-E87D-D44883DC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C17-2723-D4EA-AF76-A3F662F5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111" y="274638"/>
            <a:ext cx="6428688" cy="1056838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A0AD-55AF-4EB6-07A4-57F6AE2A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4203"/>
            <a:ext cx="8229600" cy="410196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Mainmenu.py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SqliteHelper.py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TaskAdder.py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ShowER.py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Checklist.py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BA2CB5-C7FF-C987-0422-76278632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4" y="1143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9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C17-2723-D4EA-AF76-A3F662F5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111" y="274638"/>
            <a:ext cx="6428688" cy="1056838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A0AD-55AF-4EB6-07A4-57F6AE2A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4203"/>
            <a:ext cx="8229600" cy="410196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BA2CB5-C7FF-C987-0422-76278632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4" y="1143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925B4-B43E-417D-BA82-32BC92248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600"/>
            <a:ext cx="9144000" cy="43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D51EE06-BB77-9FCD-5CA8-1255448D5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6781800" cy="1470025"/>
          </a:xfrm>
        </p:spPr>
        <p:txBody>
          <a:bodyPr/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COIMBATORE INSTITUTE OF TECHNOLOGY COIMBATORE-14</a:t>
            </a:r>
            <a:b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AI&amp;DS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12F3C448-D507-68A5-700B-29E6C7B0F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9372600" cy="251460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sz="2800" dirty="0"/>
          </a:p>
          <a:p>
            <a:r>
              <a:rPr lang="en-US" sz="2800" dirty="0"/>
              <a:t>        From this project we learnt what the python modules </a:t>
            </a:r>
            <a:r>
              <a:rPr lang="en-US" sz="2800" dirty="0" err="1"/>
              <a:t>Tkinter</a:t>
            </a:r>
            <a:r>
              <a:rPr lang="en-US" sz="2800" dirty="0"/>
              <a:t> and </a:t>
            </a:r>
            <a:r>
              <a:rPr lang="en-US" sz="2800" dirty="0" err="1"/>
              <a:t>Sqlite</a:t>
            </a:r>
            <a:r>
              <a:rPr lang="en-US" sz="2800" dirty="0"/>
              <a:t> 3 can do and we have successfully implemented  a to do list where we can keep our work </a:t>
            </a:r>
            <a:r>
              <a:rPr lang="en-US" sz="2800" dirty="0" err="1"/>
              <a:t>organised</a:t>
            </a:r>
            <a:r>
              <a:rPr lang="en-US" sz="2800" dirty="0"/>
              <a:t> and we make sure that we don’t forget any of our work and finish them within the deadline.</a:t>
            </a:r>
            <a:endParaRPr lang="en-IN" sz="2800" dirty="0"/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60B07B72-372E-11BB-965B-66AE7BA3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3244850"/>
            <a:ext cx="238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 </a:t>
            </a:r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8AA2925F-58A6-6566-D77F-F9DE173E7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4763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512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Söhne</vt:lpstr>
      <vt:lpstr>Times New Roman</vt:lpstr>
      <vt:lpstr>Office Theme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  <vt:lpstr>COIMBATORE INSTITUTE OF TECHNOLOGY COIMBATORE-14 DEPARTMENT OF AI&amp;DS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COIMBATORE INSTITUTE OF TECHNOLOGY COIMBATORE-14 DEPARTMENT OF ECE</dc:title>
  <dc:creator>Student</dc:creator>
  <cp:lastModifiedBy>shakthi</cp:lastModifiedBy>
  <cp:revision>18</cp:revision>
  <dcterms:created xsi:type="dcterms:W3CDTF">2006-08-16T00:00:00Z</dcterms:created>
  <dcterms:modified xsi:type="dcterms:W3CDTF">2023-07-21T03:04:38Z</dcterms:modified>
</cp:coreProperties>
</file>