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63" r:id="rId8"/>
    <p:sldId id="260" r:id="rId9"/>
    <p:sldId id="262" r:id="rId10"/>
    <p:sldId id="261" r:id="rId11"/>
    <p:sldId id="264" r:id="rId12"/>
    <p:sldId id="266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0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0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1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8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0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1784-6E5F-40DD-93DE-3ADD370F9726}" type="datetimeFigureOut">
              <a:rPr lang="en-IN" smtClean="0"/>
              <a:t>16-09-2016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6E2B-9068-487B-AC53-8F92BF115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CGRS 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780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Region  Wise Response SLA -48 Hrs</a:t>
            </a:r>
            <a:r>
              <a:rPr lang="en-IN" dirty="0" smtClean="0"/>
              <a:t> - </a:t>
            </a:r>
            <a:r>
              <a:rPr lang="en-IN" b="1" u="sng" dirty="0" smtClean="0"/>
              <a:t>NWC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351" y="1953641"/>
            <a:ext cx="723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Region Wise Resolution SLA- 14 Days</a:t>
            </a:r>
            <a:r>
              <a:rPr lang="en-IN" dirty="0" smtClean="0"/>
              <a:t> </a:t>
            </a:r>
            <a:r>
              <a:rPr lang="en-IN" b="1" dirty="0" smtClean="0"/>
              <a:t>- </a:t>
            </a:r>
            <a:r>
              <a:rPr lang="en-IN" b="1" u="sng" dirty="0" smtClean="0"/>
              <a:t>ALL</a:t>
            </a:r>
            <a:endParaRPr lang="en-IN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81981"/>
            <a:ext cx="6886575" cy="4238625"/>
          </a:xfrm>
        </p:spPr>
      </p:pic>
    </p:spTree>
    <p:extLst>
      <p:ext uri="{BB962C8B-B14F-4D97-AF65-F5344CB8AC3E}">
        <p14:creationId xmlns:p14="http://schemas.microsoft.com/office/powerpoint/2010/main" val="22185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Region Wise Resolution SLA- 14 Days</a:t>
            </a:r>
            <a:r>
              <a:rPr lang="en-IN" dirty="0" smtClean="0"/>
              <a:t> </a:t>
            </a:r>
            <a:r>
              <a:rPr lang="en-IN" b="1" dirty="0" smtClean="0"/>
              <a:t>- </a:t>
            </a:r>
            <a:r>
              <a:rPr lang="en-IN" b="1" u="sng" dirty="0" smtClean="0"/>
              <a:t>OWN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948" y="1770761"/>
            <a:ext cx="6998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7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Region Wise Resolution SLA- 14 Days</a:t>
            </a:r>
            <a:r>
              <a:rPr lang="en-IN" dirty="0" smtClean="0"/>
              <a:t> </a:t>
            </a:r>
            <a:r>
              <a:rPr lang="en-IN" b="1" dirty="0" smtClean="0"/>
              <a:t>- </a:t>
            </a:r>
            <a:r>
              <a:rPr lang="en-IN" b="1" u="sng" dirty="0" smtClean="0"/>
              <a:t>UNC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51" y="1825625"/>
            <a:ext cx="72388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7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Region Wise Resolution SLA- 14 Days</a:t>
            </a:r>
            <a:r>
              <a:rPr lang="en-IN" dirty="0" smtClean="0"/>
              <a:t> </a:t>
            </a:r>
            <a:r>
              <a:rPr lang="en-IN" b="1" dirty="0" smtClean="0"/>
              <a:t>- </a:t>
            </a:r>
            <a:r>
              <a:rPr lang="en-IN" b="1" u="sng" dirty="0" smtClean="0"/>
              <a:t>NWC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505" y="1825625"/>
            <a:ext cx="70649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6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2" y="310261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Tooltip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53" y="1813592"/>
            <a:ext cx="7096125" cy="422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3376" y="3995928"/>
            <a:ext cx="2752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Tooltip displays the category as well as the Total number of days.</a:t>
            </a:r>
            <a:endParaRPr lang="en-IN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7077456" y="4457593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3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/>
              <a:t>Work in Progress. . .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" y="2026793"/>
            <a:ext cx="10515600" cy="3587623"/>
          </a:xfrm>
        </p:spPr>
        <p:txBody>
          <a:bodyPr>
            <a:noAutofit/>
          </a:bodyPr>
          <a:lstStyle/>
          <a:p>
            <a:r>
              <a:rPr lang="en-IN" sz="3600" dirty="0" smtClean="0"/>
              <a:t>Placing all the Stacked graph together in one container using TABS.</a:t>
            </a:r>
          </a:p>
          <a:p>
            <a:r>
              <a:rPr lang="en-IN" sz="3600" dirty="0" smtClean="0"/>
              <a:t>Horizontal Bar in Stacked Graph.</a:t>
            </a:r>
          </a:p>
          <a:p>
            <a:r>
              <a:rPr lang="en-IN" sz="3600" dirty="0" smtClean="0"/>
              <a:t>Placing ALL the graphs in one single page.</a:t>
            </a:r>
          </a:p>
          <a:p>
            <a:r>
              <a:rPr lang="en-IN" sz="3600" dirty="0" smtClean="0"/>
              <a:t>Using JSON file to extract data for Graphs.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74" y="3340544"/>
            <a:ext cx="3236457" cy="29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Charts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00" y="1690688"/>
            <a:ext cx="600640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328" y="3053144"/>
            <a:ext cx="197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1). Tabs to Click on Various Centres</a:t>
            </a:r>
          </a:p>
          <a:p>
            <a:endParaRPr lang="en-IN" dirty="0" smtClean="0"/>
          </a:p>
          <a:p>
            <a:r>
              <a:rPr lang="en-IN" dirty="0" smtClean="0"/>
              <a:t>2). The various slices Information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83080" y="2103120"/>
            <a:ext cx="1399032" cy="7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82952" y="3866357"/>
            <a:ext cx="1511808" cy="31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Tooltip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774" y="1590104"/>
            <a:ext cx="590475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0728" y="2943027"/>
            <a:ext cx="270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Tooltip lightens that Division and shows it’s name as well as it’s percentage in the Pie chart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85232" y="3182112"/>
            <a:ext cx="2825497" cy="26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9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a Slice is clicked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11" y="1690688"/>
            <a:ext cx="567532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7418" y="3392869"/>
            <a:ext cx="2484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a portion is clicked , that particular slice slides out.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97880" y="3496026"/>
            <a:ext cx="1749538" cy="14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Center</a:t>
            </a:r>
            <a:r>
              <a:rPr lang="en-IN" b="1" dirty="0"/>
              <a:t> Type Wise Response SLA -48 Hrs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53" y="1772634"/>
            <a:ext cx="6105525" cy="4219575"/>
          </a:xfrm>
        </p:spPr>
      </p:pic>
    </p:spTree>
    <p:extLst>
      <p:ext uri="{BB962C8B-B14F-4D97-AF65-F5344CB8AC3E}">
        <p14:creationId xmlns:p14="http://schemas.microsoft.com/office/powerpoint/2010/main" val="175238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Center</a:t>
            </a:r>
            <a:r>
              <a:rPr lang="en-IN" b="1" dirty="0"/>
              <a:t> Type Wise Resolution SLA- 14 Days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47" y="1790541"/>
            <a:ext cx="6219825" cy="4238625"/>
          </a:xfrm>
        </p:spPr>
      </p:pic>
    </p:spTree>
    <p:extLst>
      <p:ext uri="{BB962C8B-B14F-4D97-AF65-F5344CB8AC3E}">
        <p14:creationId xmlns:p14="http://schemas.microsoft.com/office/powerpoint/2010/main" val="425037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Region  Wise Response SLA -48 Hrs</a:t>
            </a:r>
            <a:r>
              <a:rPr lang="en-IN" dirty="0" smtClean="0"/>
              <a:t> - </a:t>
            </a:r>
            <a:r>
              <a:rPr lang="en-IN" b="1" u="sng" dirty="0" smtClean="0"/>
              <a:t>ALL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848644"/>
            <a:ext cx="9124950" cy="4305300"/>
          </a:xfrm>
        </p:spPr>
      </p:pic>
    </p:spTree>
    <p:extLst>
      <p:ext uri="{BB962C8B-B14F-4D97-AF65-F5344CB8AC3E}">
        <p14:creationId xmlns:p14="http://schemas.microsoft.com/office/powerpoint/2010/main" val="151379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8" y="18542"/>
            <a:ext cx="10515600" cy="1325563"/>
          </a:xfrm>
        </p:spPr>
        <p:txBody>
          <a:bodyPr/>
          <a:lstStyle/>
          <a:p>
            <a:r>
              <a:rPr lang="en-IN" b="1" dirty="0"/>
              <a:t>Region  Wise Response SLA -48 Hrs</a:t>
            </a:r>
            <a:r>
              <a:rPr lang="en-IN" dirty="0" smtClean="0"/>
              <a:t> - </a:t>
            </a:r>
            <a:r>
              <a:rPr lang="en-IN" b="1" u="sng" dirty="0" smtClean="0"/>
              <a:t>OWN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128" y="1554417"/>
            <a:ext cx="7037136" cy="44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Region  Wise Response SLA -48 Hrs</a:t>
            </a:r>
            <a:r>
              <a:rPr lang="en-IN" dirty="0" smtClean="0"/>
              <a:t> - </a:t>
            </a:r>
            <a:r>
              <a:rPr lang="en-IN" b="1" u="sng" dirty="0" smtClean="0"/>
              <a:t>UNC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193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CGRS Dashboard</vt:lpstr>
      <vt:lpstr>Pie Charts</vt:lpstr>
      <vt:lpstr>Tooltip</vt:lpstr>
      <vt:lpstr>When a Slice is clicked</vt:lpstr>
      <vt:lpstr>Center Type Wise Response SLA -48 Hrs </vt:lpstr>
      <vt:lpstr>Center Type Wise Resolution SLA- 14 Days </vt:lpstr>
      <vt:lpstr>Region  Wise Response SLA -48 Hrs - ALL</vt:lpstr>
      <vt:lpstr>Region  Wise Response SLA -48 Hrs - OWN</vt:lpstr>
      <vt:lpstr>Region  Wise Response SLA -48 Hrs - UNC</vt:lpstr>
      <vt:lpstr>Region  Wise Response SLA -48 Hrs - NWC</vt:lpstr>
      <vt:lpstr>Region Wise Resolution SLA- 14 Days - ALL</vt:lpstr>
      <vt:lpstr>Region Wise Resolution SLA- 14 Days - OWN</vt:lpstr>
      <vt:lpstr>Region Wise Resolution SLA- 14 Days - UNC</vt:lpstr>
      <vt:lpstr>Region Wise Resolution SLA- 14 Days - NWC</vt:lpstr>
      <vt:lpstr>Tooltip</vt:lpstr>
      <vt:lpstr>Work in Progress. .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CGRS Dashboard</dc:title>
  <dc:creator>shakthi sampath</dc:creator>
  <cp:lastModifiedBy>shakthi sampath</cp:lastModifiedBy>
  <cp:revision>8</cp:revision>
  <dcterms:created xsi:type="dcterms:W3CDTF">2016-09-16T05:54:00Z</dcterms:created>
  <dcterms:modified xsi:type="dcterms:W3CDTF">2016-09-16T08:00:10Z</dcterms:modified>
</cp:coreProperties>
</file>