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9-FA4A-8292-A0E0EDAC949C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29-FA4A-8292-A0E0EDAC949C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29-FA4A-8292-A0E0EDAC949C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29-FA4A-8292-A0E0EDAC9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SHAKTHI 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312202323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(BANK MANAGEMENT)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shakthithanigaiselvam2823@gmail.com</cp:lastModifiedBy>
  <cp:revision>16</cp:revision>
  <dcterms:created xsi:type="dcterms:W3CDTF">2024-03-29T15:07:00Z</dcterms:created>
  <dcterms:modified xsi:type="dcterms:W3CDTF">2024-10-01T08:39:20Z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