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H</a:t>
            </a:r>
            <a:r>
              <a:rPr sz="2400" lang="en-US"/>
              <a:t>A</a:t>
            </a:r>
            <a:r>
              <a:rPr sz="2400" lang="en-US"/>
              <a:t>K</a:t>
            </a:r>
            <a:r>
              <a:rPr sz="2400" lang="en-US"/>
              <a:t>T</a:t>
            </a:r>
            <a:r>
              <a:rPr sz="2400" lang="en-US"/>
              <a:t>H</a:t>
            </a:r>
            <a:r>
              <a:rPr sz="2400" lang="en-US"/>
              <a:t>I</a:t>
            </a:r>
            <a:r>
              <a:rPr sz="2400" lang="en-US"/>
              <a:t> </a:t>
            </a:r>
            <a:r>
              <a:rPr sz="2400" lang="en-US"/>
              <a:t>P</a:t>
            </a:r>
            <a:r>
              <a:rPr sz="2400" lang="en-US"/>
              <a:t>R</a:t>
            </a:r>
            <a:r>
              <a:rPr sz="2400" lang="en-US"/>
              <a:t>I</a:t>
            </a:r>
            <a:r>
              <a:rPr sz="2400" lang="en-US"/>
              <a:t>Y</a:t>
            </a:r>
            <a:r>
              <a:rPr sz="2400" lang="en-US"/>
              <a:t>A</a:t>
            </a:r>
            <a:r>
              <a:rPr sz="2400" lang="en-US"/>
              <a:t> </a:t>
            </a:r>
            <a:r>
              <a:rPr sz="2400" lang="en-US"/>
              <a:t>.</a:t>
            </a:r>
            <a:r>
              <a:rPr sz="2400" lang="en-US"/>
              <a:t> </a:t>
            </a:r>
            <a:r>
              <a:rPr sz="2400" lang="en-US"/>
              <a:t>K</a:t>
            </a:r>
            <a:endParaRPr dirty="0" sz="2400" lang="en-US"/>
          </a:p>
          <a:p>
            <a:r>
              <a:rPr dirty="0" sz="2400" lang="en-US"/>
              <a:t>REGISTER NO:</a:t>
            </a:r>
            <a:r>
              <a:rPr dirty="0" sz="2400" lang="en-US"/>
              <a:t> </a:t>
            </a:r>
            <a:r>
              <a:rPr dirty="0" sz="2400" lang="en-US"/>
              <a:t> 2213331042142</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a:t>
            </a:r>
            <a:r>
              <a:rPr dirty="0" sz="2400" lang="en-US"/>
              <a:t>O</a:t>
            </a:r>
            <a:r>
              <a:rPr dirty="0" sz="2400" lang="en-US"/>
              <a:t>M</a:t>
            </a:r>
            <a:r>
              <a:rPr dirty="0" sz="2400" lang="en-US"/>
              <a:t>EN</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281543" y="1704022"/>
            <a:ext cx="6782955" cy="4282440"/>
          </a:xfrm>
          <a:prstGeom prst="rect"/>
        </p:spPr>
        <p:txBody>
          <a:bodyPr rtlCol="0" wrap="square">
            <a:spAutoFit/>
          </a:bodyPr>
          <a:p>
            <a:r>
              <a:rPr sz="2800" lang="en-IN">
                <a:solidFill>
                  <a:srgbClr val="000000"/>
                </a:solidFill>
              </a:rPr>
              <a:t>Descriptive Statistics: Use measures like mean, median, standard deviation, and quartiles to summarize salary distributions.
Comparative Analysis: Apply t-tests or ANOVA to compare salaries across different groups (e.g., departments, genders) and identify significant differences.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9503">
            <a:off x="1579021" y="1403983"/>
            <a:ext cx="7408038" cy="422275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755332" y="1706880"/>
            <a:ext cx="8102023" cy="3444241"/>
          </a:xfrm>
          <a:prstGeom prst="rect"/>
        </p:spPr>
        <p:txBody>
          <a:bodyPr rtlCol="0" wrap="square">
            <a:spAutoFit/>
          </a:bodyPr>
          <a:p>
            <a:r>
              <a:rPr sz="2800" lang="en-IN">
                <a:solidFill>
                  <a:srgbClr val="000000"/>
                </a:solidFill>
              </a:rPr>
              <a:t>The employee salary analysis provides a detailed view of compensation practices within the organization. By leveraging various modeling techniques, including descriptive statistics, comparative analysis, regression, and trend analysis, the solution uncovers critical insights into salary distribution, equity, and competitiveness.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27108" y="2178683"/>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256019" y="1480057"/>
            <a:ext cx="7735455" cy="4282440"/>
          </a:xfrm>
          <a:prstGeom prst="rect"/>
        </p:spPr>
        <p:txBody>
          <a:bodyPr rtlCol="0" wrap="square">
            <a:spAutoFit/>
          </a:bodyPr>
          <a:p>
            <a:r>
              <a:rPr sz="2800" lang="en-IN">
                <a:solidFill>
                  <a:srgbClr val="000000"/>
                </a:solidFill>
              </a:rPr>
              <a:t>The goal is to analyze the salary data of employees within the organization to assess compensation fairness, identify trends, and make data-driven recommendations for adjustments. The analysis should include examining salary distributions, comparing salaries across different departments, positions, and demographics, and evaluating if the current pay structure aligns with industry standards and organizational goals.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914976" y="1650999"/>
            <a:ext cx="7469910" cy="1767840"/>
          </a:xfrm>
          <a:prstGeom prst="rect"/>
        </p:spPr>
        <p:txBody>
          <a:bodyPr rtlCol="0" wrap="square">
            <a:spAutoFit/>
          </a:bodyPr>
          <a:p>
            <a:r>
              <a:rPr sz="2800" lang="en-IN">
                <a:solidFill>
                  <a:srgbClr val="000000"/>
                </a:solidFill>
              </a:rPr>
              <a:t>To analyze the salary data of employees within the organization to ensure fair compensation, identify trends, and recommend adjustments as needed.</a:t>
            </a:r>
            <a:endParaRPr sz="2800" lang="en-IN">
              <a:solidFill>
                <a:srgbClr val="000000"/>
              </a:solidFill>
            </a:endParaRPr>
          </a:p>
        </p:txBody>
      </p:sp>
      <p:sp>
        <p:nvSpPr>
          <p:cNvPr id="1048679" name=""/>
          <p:cNvSpPr txBox="1"/>
          <p:nvPr/>
        </p:nvSpPr>
        <p:spPr>
          <a:xfrm>
            <a:off x="914976" y="3640455"/>
            <a:ext cx="8076046" cy="3025141"/>
          </a:xfrm>
          <a:prstGeom prst="rect"/>
        </p:spPr>
        <p:txBody>
          <a:bodyPr rtlCol="0" wrap="square">
            <a:spAutoFit/>
          </a:bodyPr>
          <a:p>
            <a:r>
              <a:rPr sz="2800" lang="en-IN">
                <a:solidFill>
                  <a:srgbClr val="000000"/>
                </a:solidFill>
              </a:rPr>
              <a:t>Data Collection: Gather salary information, job titles, departments, demographic details, and industry benchmarks.
Analysis:
Distribution Analysis: Examine overall salary distribution and identify outliers.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5" name=""/>
          <p:cNvSpPr txBox="1"/>
          <p:nvPr/>
        </p:nvSpPr>
        <p:spPr>
          <a:xfrm>
            <a:off x="727075" y="1409952"/>
            <a:ext cx="8350250" cy="5120640"/>
          </a:xfrm>
          <a:prstGeom prst="rect"/>
        </p:spPr>
        <p:txBody>
          <a:bodyPr rtlCol="0" wrap="square">
            <a:spAutoFit/>
          </a:bodyPr>
          <a:p>
            <a:r>
              <a:rPr sz="2800" lang="en-IN">
                <a:solidFill>
                  <a:srgbClr val="000000"/>
                </a:solidFill>
              </a:rPr>
              <a:t>The end users of the employee salary analysis typically include:
HR Professionals: To make informed decisions on salary adjustments and ensure fair compensation practices.
Management and Executives: For strategic decision-making regarding salary policies and budget planning.
Finance Team: To align salary expenditures with financial planning and forecasts.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
          <p:cNvSpPr txBox="1"/>
          <p:nvPr/>
        </p:nvSpPr>
        <p:spPr>
          <a:xfrm>
            <a:off x="2819400" y="1857374"/>
            <a:ext cx="6811818" cy="3444240"/>
          </a:xfrm>
          <a:prstGeom prst="rect"/>
        </p:spPr>
        <p:txBody>
          <a:bodyPr rtlCol="0" wrap="square">
            <a:spAutoFit/>
          </a:bodyPr>
          <a:p>
            <a:r>
              <a:rPr sz="2800" lang="en-IN">
                <a:solidFill>
                  <a:srgbClr val="000000"/>
                </a:solidFill>
              </a:rPr>
              <a:t>Our solution involves a comprehensive analysis of employee salary data to provide insights into compensation fairness, trends, and industry benchmarks. This includes data collection, statistical analysis, comparative studies, and benchmarking against industry standards.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1177634" y="1109345"/>
            <a:ext cx="7239028" cy="3863340"/>
          </a:xfrm>
          <a:prstGeom prst="rect"/>
        </p:spPr>
        <p:txBody>
          <a:bodyPr rtlCol="0" wrap="square">
            <a:spAutoFit/>
          </a:bodyPr>
          <a:p>
            <a:r>
              <a:rPr sz="2800" lang="en-IN">
                <a:solidFill>
                  <a:srgbClr val="000000"/>
                </a:solidFill>
              </a:rPr>
              <a:t>Employee ID: Unique identifier for each employee.
Name: Employee’s full name (optional for analysis).
Department: Department where the employee works.
Job Title: Position or role of the employee.
Salary: Annual base salary of the employee.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rot="25572">
            <a:off x="2237664" y="1586672"/>
            <a:ext cx="7328660" cy="4282440"/>
          </a:xfrm>
          <a:prstGeom prst="rect"/>
        </p:spPr>
        <p:txBody>
          <a:bodyPr rtlCol="0" wrap="square">
            <a:spAutoFit/>
          </a:bodyPr>
          <a:p>
            <a:r>
              <a:rPr sz="2800" lang="en-IN">
                <a:solidFill>
                  <a:srgbClr val="000000"/>
                </a:solidFill>
              </a:rPr>
              <a:t>Holistic Analysis: Provides a 360-degree view of compensation by integrating salary data with demographic and performance metrics, offering a comprehensive understanding of pay equity and trends.
Benchmarking Precision: Uses up-to-date industry benchmarks to ensure that the organization's salaries are competitive, helping to attract and retain top talent.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2024-09-02T03:06:52Z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2914b98cd7ee48b285c2f39c309ec5b4</vt:lpwstr>
  </property>
</Properties>
</file>