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0" r:id="rId1"/>
  </p:sldMasterIdLst>
  <p:sldIdLst>
    <p:sldId id="256" r:id="rId2"/>
    <p:sldId id="257" r:id="rId3"/>
    <p:sldId id="258" r:id="rId4"/>
    <p:sldId id="260" r:id="rId5"/>
    <p:sldId id="261" r:id="rId6"/>
    <p:sldId id="259" r:id="rId7"/>
    <p:sldId id="265" r:id="rId8"/>
    <p:sldId id="262"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A7321-401A-4CF9-A8BD-20DA717B632A}" v="54" dt="2024-10-08T19:59:53.20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thi Thiru" userId="fb0c5d8356ebb42c" providerId="LiveId" clId="{A7CA7321-401A-4CF9-A8BD-20DA717B632A}"/>
    <pc:docChg chg="undo custSel addSld modSld sldOrd">
      <pc:chgData name="Shakthi Thiru" userId="fb0c5d8356ebb42c" providerId="LiveId" clId="{A7CA7321-401A-4CF9-A8BD-20DA717B632A}" dt="2024-10-09T07:03:17.493" v="927"/>
      <pc:docMkLst>
        <pc:docMk/>
      </pc:docMkLst>
      <pc:sldChg chg="modSp mod ord">
        <pc:chgData name="Shakthi Thiru" userId="fb0c5d8356ebb42c" providerId="LiveId" clId="{A7CA7321-401A-4CF9-A8BD-20DA717B632A}" dt="2024-10-09T07:03:17.493" v="927"/>
        <pc:sldMkLst>
          <pc:docMk/>
          <pc:sldMk cId="0" sldId="256"/>
        </pc:sldMkLst>
        <pc:spChg chg="mod">
          <ac:chgData name="Shakthi Thiru" userId="fb0c5d8356ebb42c" providerId="LiveId" clId="{A7CA7321-401A-4CF9-A8BD-20DA717B632A}" dt="2024-10-08T19:35:31.134" v="463" actId="1076"/>
          <ac:spMkLst>
            <pc:docMk/>
            <pc:sldMk cId="0" sldId="256"/>
            <ac:spMk id="3" creationId="{00000000-0000-0000-0000-000000000000}"/>
          </ac:spMkLst>
        </pc:spChg>
      </pc:sldChg>
      <pc:sldChg chg="modSp mod">
        <pc:chgData name="Shakthi Thiru" userId="fb0c5d8356ebb42c" providerId="LiveId" clId="{A7CA7321-401A-4CF9-A8BD-20DA717B632A}" dt="2024-10-08T19:36:41.461" v="468" actId="1076"/>
        <pc:sldMkLst>
          <pc:docMk/>
          <pc:sldMk cId="0" sldId="257"/>
        </pc:sldMkLst>
        <pc:spChg chg="mod">
          <ac:chgData name="Shakthi Thiru" userId="fb0c5d8356ebb42c" providerId="LiveId" clId="{A7CA7321-401A-4CF9-A8BD-20DA717B632A}" dt="2024-10-08T19:36:14.132" v="466" actId="2711"/>
          <ac:spMkLst>
            <pc:docMk/>
            <pc:sldMk cId="0" sldId="257"/>
            <ac:spMk id="2" creationId="{00000000-0000-0000-0000-000000000000}"/>
          </ac:spMkLst>
        </pc:spChg>
        <pc:spChg chg="mod">
          <ac:chgData name="Shakthi Thiru" userId="fb0c5d8356ebb42c" providerId="LiveId" clId="{A7CA7321-401A-4CF9-A8BD-20DA717B632A}" dt="2024-10-08T19:36:41.461" v="468" actId="1076"/>
          <ac:spMkLst>
            <pc:docMk/>
            <pc:sldMk cId="0" sldId="257"/>
            <ac:spMk id="3" creationId="{00000000-0000-0000-0000-000000000000}"/>
          </ac:spMkLst>
        </pc:spChg>
      </pc:sldChg>
      <pc:sldChg chg="addSp delSp modSp mod">
        <pc:chgData name="Shakthi Thiru" userId="fb0c5d8356ebb42c" providerId="LiveId" clId="{A7CA7321-401A-4CF9-A8BD-20DA717B632A}" dt="2024-10-08T20:10:20.675" v="922" actId="1076"/>
        <pc:sldMkLst>
          <pc:docMk/>
          <pc:sldMk cId="0" sldId="258"/>
        </pc:sldMkLst>
        <pc:spChg chg="mod">
          <ac:chgData name="Shakthi Thiru" userId="fb0c5d8356ebb42c" providerId="LiveId" clId="{A7CA7321-401A-4CF9-A8BD-20DA717B632A}" dt="2024-10-08T20:10:20.675" v="922" actId="1076"/>
          <ac:spMkLst>
            <pc:docMk/>
            <pc:sldMk cId="0" sldId="258"/>
            <ac:spMk id="2" creationId="{00000000-0000-0000-0000-000000000000}"/>
          </ac:spMkLst>
        </pc:spChg>
        <pc:spChg chg="mod">
          <ac:chgData name="Shakthi Thiru" userId="fb0c5d8356ebb42c" providerId="LiveId" clId="{A7CA7321-401A-4CF9-A8BD-20DA717B632A}" dt="2024-10-08T20:10:14.080" v="921" actId="1076"/>
          <ac:spMkLst>
            <pc:docMk/>
            <pc:sldMk cId="0" sldId="258"/>
            <ac:spMk id="3" creationId="{00000000-0000-0000-0000-000000000000}"/>
          </ac:spMkLst>
        </pc:spChg>
        <pc:spChg chg="add del mod">
          <ac:chgData name="Shakthi Thiru" userId="fb0c5d8356ebb42c" providerId="LiveId" clId="{A7CA7321-401A-4CF9-A8BD-20DA717B632A}" dt="2024-10-08T20:07:29.862" v="890"/>
          <ac:spMkLst>
            <pc:docMk/>
            <pc:sldMk cId="0" sldId="258"/>
            <ac:spMk id="4" creationId="{EDB3650B-6606-982F-C1FB-F56D3D30ABAF}"/>
          </ac:spMkLst>
        </pc:spChg>
        <pc:spChg chg="add del mod">
          <ac:chgData name="Shakthi Thiru" userId="fb0c5d8356ebb42c" providerId="LiveId" clId="{A7CA7321-401A-4CF9-A8BD-20DA717B632A}" dt="2024-10-08T20:07:29.864" v="892"/>
          <ac:spMkLst>
            <pc:docMk/>
            <pc:sldMk cId="0" sldId="258"/>
            <ac:spMk id="5" creationId="{5A7909F9-923F-3BF0-832B-A361FDF5FD4A}"/>
          </ac:spMkLst>
        </pc:spChg>
      </pc:sldChg>
      <pc:sldChg chg="addSp delSp modSp mod">
        <pc:chgData name="Shakthi Thiru" userId="fb0c5d8356ebb42c" providerId="LiveId" clId="{A7CA7321-401A-4CF9-A8BD-20DA717B632A}" dt="2024-10-08T20:05:51.178" v="886" actId="2711"/>
        <pc:sldMkLst>
          <pc:docMk/>
          <pc:sldMk cId="0" sldId="259"/>
        </pc:sldMkLst>
        <pc:spChg chg="mod">
          <ac:chgData name="Shakthi Thiru" userId="fb0c5d8356ebb42c" providerId="LiveId" clId="{A7CA7321-401A-4CF9-A8BD-20DA717B632A}" dt="2024-10-08T20:05:51.178" v="886" actId="2711"/>
          <ac:spMkLst>
            <pc:docMk/>
            <pc:sldMk cId="0" sldId="259"/>
            <ac:spMk id="2" creationId="{00000000-0000-0000-0000-000000000000}"/>
          </ac:spMkLst>
        </pc:spChg>
        <pc:spChg chg="del">
          <ac:chgData name="Shakthi Thiru" userId="fb0c5d8356ebb42c" providerId="LiveId" clId="{A7CA7321-401A-4CF9-A8BD-20DA717B632A}" dt="2024-10-08T19:51:37.005" v="504" actId="478"/>
          <ac:spMkLst>
            <pc:docMk/>
            <pc:sldMk cId="0" sldId="259"/>
            <ac:spMk id="4" creationId="{11416A29-6F73-555D-E84C-8F6D01038C01}"/>
          </ac:spMkLst>
        </pc:spChg>
        <pc:spChg chg="add mod">
          <ac:chgData name="Shakthi Thiru" userId="fb0c5d8356ebb42c" providerId="LiveId" clId="{A7CA7321-401A-4CF9-A8BD-20DA717B632A}" dt="2024-10-08T19:54:59.044" v="590" actId="2711"/>
          <ac:spMkLst>
            <pc:docMk/>
            <pc:sldMk cId="0" sldId="259"/>
            <ac:spMk id="5" creationId="{2E49A891-2012-5EC5-2740-F922FE8B4E0C}"/>
          </ac:spMkLst>
        </pc:spChg>
      </pc:sldChg>
      <pc:sldChg chg="modSp mod">
        <pc:chgData name="Shakthi Thiru" userId="fb0c5d8356ebb42c" providerId="LiveId" clId="{A7CA7321-401A-4CF9-A8BD-20DA717B632A}" dt="2024-10-08T19:45:37.107" v="498"/>
        <pc:sldMkLst>
          <pc:docMk/>
          <pc:sldMk cId="0" sldId="260"/>
        </pc:sldMkLst>
        <pc:spChg chg="mod">
          <ac:chgData name="Shakthi Thiru" userId="fb0c5d8356ebb42c" providerId="LiveId" clId="{A7CA7321-401A-4CF9-A8BD-20DA717B632A}" dt="2024-10-08T19:45:37.107" v="498"/>
          <ac:spMkLst>
            <pc:docMk/>
            <pc:sldMk cId="0" sldId="260"/>
            <ac:spMk id="4" creationId="{F7D8CDA1-C76B-A97B-AF9E-40A52F6CF1B9}"/>
          </ac:spMkLst>
        </pc:spChg>
      </pc:sldChg>
      <pc:sldChg chg="addSp delSp modSp mod modAnim">
        <pc:chgData name="Shakthi Thiru" userId="fb0c5d8356ebb42c" providerId="LiveId" clId="{A7CA7321-401A-4CF9-A8BD-20DA717B632A}" dt="2024-10-08T17:44:49.737" v="67"/>
        <pc:sldMkLst>
          <pc:docMk/>
          <pc:sldMk cId="0" sldId="261"/>
        </pc:sldMkLst>
        <pc:spChg chg="del mod">
          <ac:chgData name="Shakthi Thiru" userId="fb0c5d8356ebb42c" providerId="LiveId" clId="{A7CA7321-401A-4CF9-A8BD-20DA717B632A}" dt="2024-10-08T17:20:58.826" v="23"/>
          <ac:spMkLst>
            <pc:docMk/>
            <pc:sldMk cId="0" sldId="261"/>
            <ac:spMk id="3" creationId="{00000000-0000-0000-0000-000000000000}"/>
          </ac:spMkLst>
        </pc:spChg>
        <pc:picChg chg="add mod">
          <ac:chgData name="Shakthi Thiru" userId="fb0c5d8356ebb42c" providerId="LiveId" clId="{A7CA7321-401A-4CF9-A8BD-20DA717B632A}" dt="2024-10-08T17:22:04.892" v="33" actId="1076"/>
          <ac:picMkLst>
            <pc:docMk/>
            <pc:sldMk cId="0" sldId="261"/>
            <ac:picMk id="5" creationId="{D5CD56BE-B9F7-C39A-C103-F37710CC12A0}"/>
          </ac:picMkLst>
        </pc:picChg>
      </pc:sldChg>
      <pc:sldChg chg="modSp mod">
        <pc:chgData name="Shakthi Thiru" userId="fb0c5d8356ebb42c" providerId="LiveId" clId="{A7CA7321-401A-4CF9-A8BD-20DA717B632A}" dt="2024-10-08T20:11:38.657" v="925"/>
        <pc:sldMkLst>
          <pc:docMk/>
          <pc:sldMk cId="0" sldId="262"/>
        </pc:sldMkLst>
        <pc:spChg chg="mod">
          <ac:chgData name="Shakthi Thiru" userId="fb0c5d8356ebb42c" providerId="LiveId" clId="{A7CA7321-401A-4CF9-A8BD-20DA717B632A}" dt="2024-10-08T19:21:37.247" v="437" actId="20577"/>
          <ac:spMkLst>
            <pc:docMk/>
            <pc:sldMk cId="0" sldId="262"/>
            <ac:spMk id="2" creationId="{00000000-0000-0000-0000-000000000000}"/>
          </ac:spMkLst>
        </pc:spChg>
        <pc:spChg chg="mod">
          <ac:chgData name="Shakthi Thiru" userId="fb0c5d8356ebb42c" providerId="LiveId" clId="{A7CA7321-401A-4CF9-A8BD-20DA717B632A}" dt="2024-10-08T20:11:38.657" v="925"/>
          <ac:spMkLst>
            <pc:docMk/>
            <pc:sldMk cId="0" sldId="262"/>
            <ac:spMk id="3" creationId="{A4F3ACA9-8B49-AC5D-9FBC-531655DD675A}"/>
          </ac:spMkLst>
        </pc:spChg>
      </pc:sldChg>
      <pc:sldChg chg="addSp modSp mod modTransition modAnim">
        <pc:chgData name="Shakthi Thiru" userId="fb0c5d8356ebb42c" providerId="LiveId" clId="{A7CA7321-401A-4CF9-A8BD-20DA717B632A}" dt="2024-10-08T17:45:35.384" v="72"/>
        <pc:sldMkLst>
          <pc:docMk/>
          <pc:sldMk cId="132007667" sldId="263"/>
        </pc:sldMkLst>
        <pc:spChg chg="mod">
          <ac:chgData name="Shakthi Thiru" userId="fb0c5d8356ebb42c" providerId="LiveId" clId="{A7CA7321-401A-4CF9-A8BD-20DA717B632A}" dt="2024-10-08T17:26:41.670" v="42" actId="27636"/>
          <ac:spMkLst>
            <pc:docMk/>
            <pc:sldMk cId="132007667" sldId="263"/>
            <ac:spMk id="2" creationId="{3638110F-A8FD-4616-21E3-B3D1AC72F95F}"/>
          </ac:spMkLst>
        </pc:spChg>
        <pc:picChg chg="add mod">
          <ac:chgData name="Shakthi Thiru" userId="fb0c5d8356ebb42c" providerId="LiveId" clId="{A7CA7321-401A-4CF9-A8BD-20DA717B632A}" dt="2024-10-08T17:06:46.220" v="5" actId="1076"/>
          <ac:picMkLst>
            <pc:docMk/>
            <pc:sldMk cId="132007667" sldId="263"/>
            <ac:picMk id="4" creationId="{2441B863-C6BC-E4F1-7240-FFE0CA080E8A}"/>
          </ac:picMkLst>
        </pc:picChg>
        <pc:picChg chg="add mod">
          <ac:chgData name="Shakthi Thiru" userId="fb0c5d8356ebb42c" providerId="LiveId" clId="{A7CA7321-401A-4CF9-A8BD-20DA717B632A}" dt="2024-10-08T17:08:45.215" v="14" actId="1076"/>
          <ac:picMkLst>
            <pc:docMk/>
            <pc:sldMk cId="132007667" sldId="263"/>
            <ac:picMk id="6" creationId="{9C0952D1-3DA5-CF53-E600-DEABC1D3A0CF}"/>
          </ac:picMkLst>
        </pc:picChg>
        <pc:picChg chg="add mod">
          <ac:chgData name="Shakthi Thiru" userId="fb0c5d8356ebb42c" providerId="LiveId" clId="{A7CA7321-401A-4CF9-A8BD-20DA717B632A}" dt="2024-10-08T17:08:56.270" v="15" actId="1076"/>
          <ac:picMkLst>
            <pc:docMk/>
            <pc:sldMk cId="132007667" sldId="263"/>
            <ac:picMk id="8" creationId="{116996C3-35D0-5AC3-C7D3-0DA3FAA45643}"/>
          </ac:picMkLst>
        </pc:picChg>
        <pc:picChg chg="add mod">
          <ac:chgData name="Shakthi Thiru" userId="fb0c5d8356ebb42c" providerId="LiveId" clId="{A7CA7321-401A-4CF9-A8BD-20DA717B632A}" dt="2024-10-08T17:10:31.834" v="20" actId="14100"/>
          <ac:picMkLst>
            <pc:docMk/>
            <pc:sldMk cId="132007667" sldId="263"/>
            <ac:picMk id="10" creationId="{5D8741DE-8D97-0D3D-A9BC-BE8A8B3243D0}"/>
          </ac:picMkLst>
        </pc:picChg>
      </pc:sldChg>
      <pc:sldChg chg="modSp mod">
        <pc:chgData name="Shakthi Thiru" userId="fb0c5d8356ebb42c" providerId="LiveId" clId="{A7CA7321-401A-4CF9-A8BD-20DA717B632A}" dt="2024-10-08T19:29:12.288" v="440" actId="255"/>
        <pc:sldMkLst>
          <pc:docMk/>
          <pc:sldMk cId="2867200613" sldId="264"/>
        </pc:sldMkLst>
        <pc:spChg chg="mod">
          <ac:chgData name="Shakthi Thiru" userId="fb0c5d8356ebb42c" providerId="LiveId" clId="{A7CA7321-401A-4CF9-A8BD-20DA717B632A}" dt="2024-10-08T17:26:41.683" v="43" actId="27636"/>
          <ac:spMkLst>
            <pc:docMk/>
            <pc:sldMk cId="2867200613" sldId="264"/>
            <ac:spMk id="2" creationId="{9D5996E2-BD79-9348-FC92-D420D0996339}"/>
          </ac:spMkLst>
        </pc:spChg>
        <pc:spChg chg="mod">
          <ac:chgData name="Shakthi Thiru" userId="fb0c5d8356ebb42c" providerId="LiveId" clId="{A7CA7321-401A-4CF9-A8BD-20DA717B632A}" dt="2024-10-08T19:29:12.288" v="440" actId="255"/>
          <ac:spMkLst>
            <pc:docMk/>
            <pc:sldMk cId="2867200613" sldId="264"/>
            <ac:spMk id="3" creationId="{1B8C3B1F-00EF-86E9-2EF6-2C52D72E8F70}"/>
          </ac:spMkLst>
        </pc:spChg>
      </pc:sldChg>
      <pc:sldChg chg="addSp delSp modSp new mod">
        <pc:chgData name="Shakthi Thiru" userId="fb0c5d8356ebb42c" providerId="LiveId" clId="{A7CA7321-401A-4CF9-A8BD-20DA717B632A}" dt="2024-10-08T20:10:38.143" v="923" actId="20577"/>
        <pc:sldMkLst>
          <pc:docMk/>
          <pc:sldMk cId="225855449" sldId="265"/>
        </pc:sldMkLst>
        <pc:spChg chg="mod">
          <ac:chgData name="Shakthi Thiru" userId="fb0c5d8356ebb42c" providerId="LiveId" clId="{A7CA7321-401A-4CF9-A8BD-20DA717B632A}" dt="2024-10-08T19:56:12.296" v="622" actId="1076"/>
          <ac:spMkLst>
            <pc:docMk/>
            <pc:sldMk cId="225855449" sldId="265"/>
            <ac:spMk id="2" creationId="{AAECBE2B-1D50-7DE2-A238-AEB442B69FCF}"/>
          </ac:spMkLst>
        </pc:spChg>
        <pc:spChg chg="mod">
          <ac:chgData name="Shakthi Thiru" userId="fb0c5d8356ebb42c" providerId="LiveId" clId="{A7CA7321-401A-4CF9-A8BD-20DA717B632A}" dt="2024-10-08T20:10:38.143" v="923" actId="20577"/>
          <ac:spMkLst>
            <pc:docMk/>
            <pc:sldMk cId="225855449" sldId="265"/>
            <ac:spMk id="3" creationId="{5EF23DFC-F2D6-5F1C-5AFE-52E36296D585}"/>
          </ac:spMkLst>
        </pc:spChg>
        <pc:spChg chg="add del mod">
          <ac:chgData name="Shakthi Thiru" userId="fb0c5d8356ebb42c" providerId="LiveId" clId="{A7CA7321-401A-4CF9-A8BD-20DA717B632A}" dt="2024-10-08T19:59:09.063" v="717" actId="478"/>
          <ac:spMkLst>
            <pc:docMk/>
            <pc:sldMk cId="225855449" sldId="265"/>
            <ac:spMk id="4" creationId="{5F57A772-B91D-51F5-D2F1-F9A44F5533D5}"/>
          </ac:spMkLst>
        </pc:spChg>
        <pc:spChg chg="add del">
          <ac:chgData name="Shakthi Thiru" userId="fb0c5d8356ebb42c" providerId="LiveId" clId="{A7CA7321-401A-4CF9-A8BD-20DA717B632A}" dt="2024-10-08T19:59:30.310" v="722" actId="478"/>
          <ac:spMkLst>
            <pc:docMk/>
            <pc:sldMk cId="225855449" sldId="265"/>
            <ac:spMk id="5" creationId="{36ADBBA0-F59C-48C6-128D-D5D2BABE8A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BCC4-6C1D-A0C7-CF14-EC504FD0A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E76B4D-D156-D220-CC0E-04E460F19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46705-E118-C2D4-3B15-E79C671C5079}"/>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5" name="Footer Placeholder 4">
            <a:extLst>
              <a:ext uri="{FF2B5EF4-FFF2-40B4-BE49-F238E27FC236}">
                <a16:creationId xmlns:a16="http://schemas.microsoft.com/office/drawing/2014/main" id="{A35FE3A6-6810-CB02-5E8B-56CF6F537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8121E-775A-A0CA-8AAB-94A3307E449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185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ABC9-9FD4-EE5A-F70A-A6BD390678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3A558C-6F75-8FB0-76D8-F179CF095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E8266-C861-AC0A-BB5F-BB9B815D2760}"/>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5" name="Footer Placeholder 4">
            <a:extLst>
              <a:ext uri="{FF2B5EF4-FFF2-40B4-BE49-F238E27FC236}">
                <a16:creationId xmlns:a16="http://schemas.microsoft.com/office/drawing/2014/main" id="{17FF78B6-788C-654D-7343-30DB8D3F3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4EA58-E201-FA92-AB21-8257933F3B4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503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9385F-5453-212A-FDAA-F96C67004F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1EF5D-0ED6-9A78-E38B-CE1830A35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4413F-C056-5121-DE4E-571A8FF4FFF2}"/>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5" name="Footer Placeholder 4">
            <a:extLst>
              <a:ext uri="{FF2B5EF4-FFF2-40B4-BE49-F238E27FC236}">
                <a16:creationId xmlns:a16="http://schemas.microsoft.com/office/drawing/2014/main" id="{60A83038-0BB2-7FBF-28C0-744CFC60C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81249-DF6B-1380-B548-B29D49E94E5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607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8178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B11B-90A8-871B-42AD-FE9D3205F6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5F5E8-42AE-1154-CD49-27BD2F900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11064-5447-D4CB-4A2C-14616AB456B3}"/>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5" name="Footer Placeholder 4">
            <a:extLst>
              <a:ext uri="{FF2B5EF4-FFF2-40B4-BE49-F238E27FC236}">
                <a16:creationId xmlns:a16="http://schemas.microsoft.com/office/drawing/2014/main" id="{EE9FE1BE-8417-177B-2506-186591D50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25C6A-EF2F-7F75-1F0B-424937099A0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879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1A25-E518-3178-A31F-D5B87EBE5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E4E711-2E02-987B-A7B9-0D6C8255D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F4FDB-8AB6-A881-B7C2-657232C02449}"/>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5" name="Footer Placeholder 4">
            <a:extLst>
              <a:ext uri="{FF2B5EF4-FFF2-40B4-BE49-F238E27FC236}">
                <a16:creationId xmlns:a16="http://schemas.microsoft.com/office/drawing/2014/main" id="{9578861E-D905-A08D-89B1-58639B6D3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7DF63-E394-CE12-D1F7-71B67BEE325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7949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81E1-7A1C-8BC2-052C-2C40744E44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336E8-456C-49FC-6115-39D765901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A65222-DC63-251B-EFD0-61F0AE08EA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E39229-5378-FF2B-672D-0ADBD1688914}"/>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6" name="Footer Placeholder 5">
            <a:extLst>
              <a:ext uri="{FF2B5EF4-FFF2-40B4-BE49-F238E27FC236}">
                <a16:creationId xmlns:a16="http://schemas.microsoft.com/office/drawing/2014/main" id="{46E86323-D328-20F7-81AC-F238F88D9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724B6-2D2C-9C1D-ED74-DCC50BEC4E6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902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AD52-939B-297F-034A-EBAC849D1E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4DB39-B60D-749D-B4BE-8EB14EE94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4BB14-40DD-A622-8F45-938A2A699C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E2C3AD-F8AF-FFA7-50E1-66B6B1D9D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B2A67-795B-5DFB-45A9-7148401C3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FC9228-9A0D-912E-D1EB-2969EBBD2332}"/>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8" name="Footer Placeholder 7">
            <a:extLst>
              <a:ext uri="{FF2B5EF4-FFF2-40B4-BE49-F238E27FC236}">
                <a16:creationId xmlns:a16="http://schemas.microsoft.com/office/drawing/2014/main" id="{C668F601-2AAD-9511-E49E-6814F50BB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4FFEBE-FCFA-74C9-36DA-851DC476401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1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9679-F901-A477-C9F4-DB1FA305C2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294DD6-A90D-C655-8CC2-C6E5645F6029}"/>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4" name="Footer Placeholder 3">
            <a:extLst>
              <a:ext uri="{FF2B5EF4-FFF2-40B4-BE49-F238E27FC236}">
                <a16:creationId xmlns:a16="http://schemas.microsoft.com/office/drawing/2014/main" id="{4006A8EB-FEEC-FC96-A2C9-289D7CDAF9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25929E-5626-4168-3B85-3BD72D08506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4705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117B7-1D32-AF6E-92B3-B7A9D54F65D5}"/>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3" name="Footer Placeholder 2">
            <a:extLst>
              <a:ext uri="{FF2B5EF4-FFF2-40B4-BE49-F238E27FC236}">
                <a16:creationId xmlns:a16="http://schemas.microsoft.com/office/drawing/2014/main" id="{68AF14F8-13C3-B713-E3E1-EC7EE43440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028FD0-3F37-0C8B-D0CA-74A617C6AAC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76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D979-BD03-5870-A930-230DF13B0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EAA9B2-8F36-661B-6B32-EFEFEEBD8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ECE5B1-62AE-E3C4-78DC-69DA4D1E7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6A832-CB30-4FF1-07FE-1EE09F100870}"/>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6" name="Footer Placeholder 5">
            <a:extLst>
              <a:ext uri="{FF2B5EF4-FFF2-40B4-BE49-F238E27FC236}">
                <a16:creationId xmlns:a16="http://schemas.microsoft.com/office/drawing/2014/main" id="{A948A963-EAFF-C169-CA54-BE2DCDB5A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57A56-E7FF-B072-F77C-B96C5BEC40F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823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DB86-352B-BDCD-FC04-A13829D2E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2C398A-77B4-6728-423A-13C439028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FD470F-A48A-EC5F-A927-F226719F2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022BF-EACF-C1BA-4060-24EC05075BE7}"/>
              </a:ext>
            </a:extLst>
          </p:cNvPr>
          <p:cNvSpPr>
            <a:spLocks noGrp="1"/>
          </p:cNvSpPr>
          <p:nvPr>
            <p:ph type="dt" sz="half" idx="10"/>
          </p:nvPr>
        </p:nvSpPr>
        <p:spPr/>
        <p:txBody>
          <a:bodyPr/>
          <a:lstStyle/>
          <a:p>
            <a:fld id="{1D8BD707-D9CF-40AE-B4C6-C98DA3205C09}" type="datetimeFigureOut">
              <a:rPr lang="en-US" smtClean="0"/>
              <a:t>10/9/2024</a:t>
            </a:fld>
            <a:endParaRPr lang="en-US"/>
          </a:p>
        </p:txBody>
      </p:sp>
      <p:sp>
        <p:nvSpPr>
          <p:cNvPr id="6" name="Footer Placeholder 5">
            <a:extLst>
              <a:ext uri="{FF2B5EF4-FFF2-40B4-BE49-F238E27FC236}">
                <a16:creationId xmlns:a16="http://schemas.microsoft.com/office/drawing/2014/main" id="{83E7C458-AE95-3895-B4C0-56B4ED7CA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5F3F0-24D7-3F89-1421-C17A48242BD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978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C75A1-951D-4AFD-0E28-DDED789EE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ADC02-07FF-5E23-9287-3856ACBDC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8BFD4-1989-9FC3-1AD7-1D202B860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10/9/2024</a:t>
            </a:fld>
            <a:endParaRPr lang="en-US"/>
          </a:p>
        </p:txBody>
      </p:sp>
      <p:sp>
        <p:nvSpPr>
          <p:cNvPr id="5" name="Footer Placeholder 4">
            <a:extLst>
              <a:ext uri="{FF2B5EF4-FFF2-40B4-BE49-F238E27FC236}">
                <a16:creationId xmlns:a16="http://schemas.microsoft.com/office/drawing/2014/main" id="{BAC19899-F36A-578D-25EB-44BBCB4BF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1C48B0-A99C-A554-B9ED-0464BE2BD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619307443"/>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705321"/>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pc="-5" dirty="0"/>
              <a:t>Tomato: A Food Delivery App using MERN</a:t>
            </a:r>
            <a:endParaRPr spc="-5" dirty="0"/>
          </a:p>
        </p:txBody>
      </p:sp>
      <p:sp>
        <p:nvSpPr>
          <p:cNvPr id="3" name="object 3"/>
          <p:cNvSpPr txBox="1"/>
          <p:nvPr/>
        </p:nvSpPr>
        <p:spPr>
          <a:xfrm>
            <a:off x="4572000" y="3505200"/>
            <a:ext cx="4987290" cy="2618666"/>
          </a:xfrm>
          <a:prstGeom prst="rect">
            <a:avLst/>
          </a:prstGeom>
        </p:spPr>
        <p:txBody>
          <a:bodyPr vert="horz" wrap="square" lIns="0" tIns="129540" rIns="0" bIns="0" rtlCol="0">
            <a:spAutoFit/>
          </a:bodyPr>
          <a:lstStyle/>
          <a:p>
            <a:pPr marL="12700">
              <a:lnSpc>
                <a:spcPct val="100000"/>
              </a:lnSpc>
              <a:spcBef>
                <a:spcPts val="1020"/>
              </a:spcBef>
            </a:pPr>
            <a:r>
              <a:rPr sz="2400" spc="-5" dirty="0">
                <a:latin typeface="Times New Roman"/>
                <a:cs typeface="Times New Roman"/>
              </a:rPr>
              <a:t>TEAM</a:t>
            </a:r>
            <a:r>
              <a:rPr sz="2400" spc="-20" dirty="0">
                <a:latin typeface="Times New Roman"/>
                <a:cs typeface="Times New Roman"/>
              </a:rPr>
              <a:t> </a:t>
            </a:r>
            <a:r>
              <a:rPr sz="2400" spc="-30" dirty="0">
                <a:latin typeface="Times New Roman"/>
                <a:cs typeface="Times New Roman"/>
              </a:rPr>
              <a:t>MEMBER</a:t>
            </a:r>
            <a:r>
              <a:rPr lang="en-IN" sz="2400" spc="-30" dirty="0">
                <a:latin typeface="Times New Roman"/>
                <a:cs typeface="Times New Roman"/>
              </a:rPr>
              <a:t>S:</a:t>
            </a:r>
            <a:endParaRPr lang="en-US" sz="2400" dirty="0">
              <a:latin typeface="Times New Roman"/>
              <a:cs typeface="Times New Roman"/>
            </a:endParaRPr>
          </a:p>
          <a:p>
            <a:pPr marL="12700">
              <a:lnSpc>
                <a:spcPct val="100000"/>
              </a:lnSpc>
              <a:spcBef>
                <a:spcPts val="1020"/>
              </a:spcBef>
            </a:pPr>
            <a:r>
              <a:rPr lang="en-US" dirty="0">
                <a:latin typeface="Times New Roman"/>
                <a:cs typeface="Times New Roman"/>
              </a:rPr>
              <a:t>SHAKTHI PRIYAN</a:t>
            </a:r>
          </a:p>
          <a:p>
            <a:pPr marL="12700">
              <a:spcBef>
                <a:spcPts val="1020"/>
              </a:spcBef>
            </a:pPr>
            <a:r>
              <a:rPr lang="en-US" dirty="0">
                <a:latin typeface="Times New Roman"/>
                <a:cs typeface="Times New Roman"/>
              </a:rPr>
              <a:t>DANIEL DECRUEZ</a:t>
            </a:r>
          </a:p>
          <a:p>
            <a:pPr marL="12700">
              <a:lnSpc>
                <a:spcPct val="100000"/>
              </a:lnSpc>
              <a:spcBef>
                <a:spcPts val="1020"/>
              </a:spcBef>
            </a:pPr>
            <a:r>
              <a:rPr lang="en-US" dirty="0">
                <a:latin typeface="Times New Roman"/>
                <a:cs typeface="Times New Roman"/>
              </a:rPr>
              <a:t>DEENADAYALAN</a:t>
            </a:r>
          </a:p>
          <a:p>
            <a:pPr marL="12700">
              <a:lnSpc>
                <a:spcPct val="100000"/>
              </a:lnSpc>
              <a:spcBef>
                <a:spcPts val="1020"/>
              </a:spcBef>
            </a:pPr>
            <a:r>
              <a:rPr lang="en-US" dirty="0">
                <a:latin typeface="Times New Roman"/>
                <a:cs typeface="Times New Roman"/>
              </a:rPr>
              <a:t>DASARADAN </a:t>
            </a:r>
          </a:p>
          <a:p>
            <a:pPr marL="12700">
              <a:lnSpc>
                <a:spcPct val="100000"/>
              </a:lnSpc>
              <a:spcBef>
                <a:spcPts val="1020"/>
              </a:spcBef>
            </a:pPr>
            <a:r>
              <a:rPr lang="en-US" sz="2400" dirty="0">
                <a:latin typeface="Times New Roman"/>
                <a:cs typeface="Times New Roman"/>
              </a:rPr>
              <a:t>     </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96E2-BD79-9348-FC92-D420D0996339}"/>
              </a:ext>
            </a:extLst>
          </p:cNvPr>
          <p:cNvSpPr>
            <a:spLocks noGrp="1"/>
          </p:cNvSpPr>
          <p:nvPr>
            <p:ph type="title"/>
          </p:nvPr>
        </p:nvSpPr>
        <p:spPr>
          <a:xfrm>
            <a:off x="4572000" y="609600"/>
            <a:ext cx="3506052" cy="695960"/>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B8C3B1F-00EF-86E9-2EF6-2C52D72E8F70}"/>
              </a:ext>
            </a:extLst>
          </p:cNvPr>
          <p:cNvSpPr txBox="1"/>
          <p:nvPr/>
        </p:nvSpPr>
        <p:spPr>
          <a:xfrm>
            <a:off x="533400" y="1981200"/>
            <a:ext cx="10896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Tomato offers an innovative, real-time food delivery solution powered by the MERN stack.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app prioritizes user experience, secure transactions, and scalable architecture, making it a reliable platform for both customers and restaurants.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planned future enhancements, Tomato is set to revolutionize online food ordering.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20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4165" y="457200"/>
            <a:ext cx="3483670" cy="751488"/>
          </a:xfrm>
          <a:prstGeom prst="rect">
            <a:avLst/>
          </a:prstGeom>
        </p:spPr>
        <p:txBody>
          <a:bodyPr vert="horz" wrap="square" lIns="0" tIns="12700" rIns="0" bIns="0" rtlCol="0">
            <a:spAutoFit/>
          </a:bodyPr>
          <a:lstStyle/>
          <a:p>
            <a:pPr marL="12700">
              <a:lnSpc>
                <a:spcPct val="100000"/>
              </a:lnSpc>
              <a:spcBef>
                <a:spcPts val="100"/>
              </a:spcBef>
            </a:pPr>
            <a:r>
              <a:rPr lang="en-IN" sz="4800" spc="-5" dirty="0">
                <a:latin typeface="Times New Roman" panose="02020603050405020304" pitchFamily="18" charset="0"/>
                <a:cs typeface="Times New Roman" panose="02020603050405020304" pitchFamily="18" charset="0"/>
              </a:rPr>
              <a:t>Introduction</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62000" y="1905000"/>
            <a:ext cx="10820400" cy="4381969"/>
          </a:xfrm>
          <a:prstGeom prst="rect">
            <a:avLst/>
          </a:prstGeom>
        </p:spPr>
        <p:txBody>
          <a:bodyPr vert="horz" wrap="square" lIns="0" tIns="46990" rIns="0" bIns="0" rtlCol="0">
            <a:spAutoFit/>
          </a:bodyPr>
          <a:lstStyle/>
          <a:p>
            <a:r>
              <a:rPr lang="en-US" sz="2000" dirty="0">
                <a:latin typeface="Times New Roman" panose="02020603050405020304" pitchFamily="18" charset="0"/>
                <a:cs typeface="Times New Roman" panose="02020603050405020304" pitchFamily="18" charset="0"/>
              </a:rPr>
              <a:t>In today's digital age, the convenience of ordering food online has revolutionized the food industry. With the increasing demand for seamless and fast services, restaurants and food delivery platforms are leveraging technology to provide users with efficient, user-friendly solutions.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project is a </a:t>
            </a:r>
            <a:r>
              <a:rPr lang="en-US" sz="2000" b="1" dirty="0">
                <a:latin typeface="Times New Roman" panose="02020603050405020304" pitchFamily="18" charset="0"/>
                <a:cs typeface="Times New Roman" panose="02020603050405020304" pitchFamily="18" charset="0"/>
              </a:rPr>
              <a:t>Food Ordering App</a:t>
            </a:r>
            <a:r>
              <a:rPr lang="en-US" sz="2000" dirty="0">
                <a:latin typeface="Times New Roman" panose="02020603050405020304" pitchFamily="18" charset="0"/>
                <a:cs typeface="Times New Roman" panose="02020603050405020304" pitchFamily="18" charset="0"/>
              </a:rPr>
              <a:t> developed using the </a:t>
            </a:r>
            <a:r>
              <a:rPr lang="en-US" sz="2000" b="1" dirty="0">
                <a:latin typeface="Times New Roman" panose="02020603050405020304" pitchFamily="18" charset="0"/>
                <a:cs typeface="Times New Roman" panose="02020603050405020304" pitchFamily="18" charset="0"/>
              </a:rPr>
              <a:t>MERN stack</a:t>
            </a:r>
            <a:r>
              <a:rPr lang="en-US" sz="2000" dirty="0">
                <a:latin typeface="Times New Roman" panose="02020603050405020304" pitchFamily="18" charset="0"/>
                <a:cs typeface="Times New Roman" panose="02020603050405020304" pitchFamily="18" charset="0"/>
              </a:rPr>
              <a:t> (MongoDB, Express.js, React.js, Node.js). This technology stack was chosen for its ability to build dynamic, responsive, and scalable web applications. The app provides users with a streamlined experience to browse menus, place orders, and track deliveries, all in one unified platform.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this project is to deliver a solution that is not only functional but also user-centric. Through the integration of powerful technologies like </a:t>
            </a:r>
            <a:r>
              <a:rPr lang="en-US" sz="2000" b="1" dirty="0">
                <a:latin typeface="Times New Roman" panose="02020603050405020304" pitchFamily="18" charset="0"/>
                <a:cs typeface="Times New Roman" panose="02020603050405020304" pitchFamily="18" charset="0"/>
              </a:rPr>
              <a:t>React.js</a:t>
            </a:r>
            <a:r>
              <a:rPr lang="en-US" sz="2000" dirty="0">
                <a:latin typeface="Times New Roman" panose="02020603050405020304" pitchFamily="18" charset="0"/>
                <a:cs typeface="Times New Roman" panose="02020603050405020304" pitchFamily="18" charset="0"/>
              </a:rPr>
              <a:t> for the frontend, </a:t>
            </a:r>
            <a:r>
              <a:rPr lang="en-US" sz="2000" b="1" dirty="0">
                <a:latin typeface="Times New Roman" panose="02020603050405020304" pitchFamily="18" charset="0"/>
                <a:cs typeface="Times New Roman" panose="02020603050405020304" pitchFamily="18" charset="0"/>
              </a:rPr>
              <a:t>Node.js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for the backend, and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for data management, this app is designed to be both flexible and scalable, meeting the needs of both users and businesses.</a:t>
            </a:r>
          </a:p>
          <a:p>
            <a:pPr marL="355600" marR="5080" indent="-342900" algn="just">
              <a:lnSpc>
                <a:spcPts val="2160"/>
              </a:lnSpc>
              <a:spcBef>
                <a:spcPts val="370"/>
              </a:spcBef>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609600"/>
            <a:ext cx="3039110" cy="751488"/>
          </a:xfrm>
          <a:prstGeom prst="rect">
            <a:avLst/>
          </a:prstGeom>
        </p:spPr>
        <p:txBody>
          <a:bodyPr vert="horz" wrap="square" lIns="0" tIns="12700" rIns="0" bIns="0" rtlCol="0">
            <a:spAutoFit/>
          </a:bodyPr>
          <a:lstStyle/>
          <a:p>
            <a:pPr marL="12700">
              <a:lnSpc>
                <a:spcPct val="100000"/>
              </a:lnSpc>
              <a:spcBef>
                <a:spcPts val="100"/>
              </a:spcBef>
            </a:pPr>
            <a:r>
              <a:rPr lang="en-IN" sz="4800" dirty="0">
                <a:latin typeface="Times New Roman" panose="02020603050405020304" pitchFamily="18" charset="0"/>
                <a:cs typeface="Times New Roman" panose="02020603050405020304" pitchFamily="18" charset="0"/>
              </a:rPr>
              <a:t>Features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733800" y="2389933"/>
            <a:ext cx="9882894" cy="2078133"/>
          </a:xfrm>
          <a:prstGeom prst="rect">
            <a:avLst/>
          </a:prstGeom>
        </p:spPr>
        <p:txBody>
          <a:bodyPr vert="horz" wrap="square" lIns="0" tIns="76835" rIns="0" bIns="0" rtlCol="0">
            <a:spAutoFit/>
          </a:bodyPr>
          <a:lstStyle/>
          <a:p>
            <a:pPr marL="469900" marR="5080" indent="-457200" algn="just">
              <a:lnSpc>
                <a:spcPts val="2080"/>
              </a:lnSpc>
              <a:spcBef>
                <a:spcPts val="605"/>
              </a:spcBef>
              <a:buAutoNum type="arabicPeriod"/>
            </a:pPr>
            <a:r>
              <a:rPr lang="en-IN" sz="2400" dirty="0">
                <a:latin typeface="Times New Roman" panose="02020603050405020304" pitchFamily="18" charset="0"/>
                <a:cs typeface="Times New Roman" panose="02020603050405020304" pitchFamily="18" charset="0"/>
              </a:rPr>
              <a:t>User-Friendly Interface</a:t>
            </a:r>
          </a:p>
          <a:p>
            <a:pPr marL="469900" marR="5080" indent="-457200" algn="just">
              <a:lnSpc>
                <a:spcPts val="2080"/>
              </a:lnSpc>
              <a:spcBef>
                <a:spcPts val="605"/>
              </a:spcBef>
              <a:buAutoNum type="arabicPeriod"/>
            </a:pPr>
            <a:r>
              <a:rPr lang="en-IN" sz="2400" dirty="0">
                <a:latin typeface="Times New Roman" panose="02020603050405020304" pitchFamily="18" charset="0"/>
                <a:cs typeface="Times New Roman" panose="02020603050405020304" pitchFamily="18" charset="0"/>
              </a:rPr>
              <a:t>Real-Time Order Tracking</a:t>
            </a:r>
          </a:p>
          <a:p>
            <a:pPr marL="469900" marR="5080" indent="-457200" algn="just">
              <a:lnSpc>
                <a:spcPts val="2080"/>
              </a:lnSpc>
              <a:spcBef>
                <a:spcPts val="605"/>
              </a:spcBef>
              <a:buAutoNum type="arabicPeriod"/>
            </a:pPr>
            <a:r>
              <a:rPr lang="en-IN" sz="2400" dirty="0">
                <a:latin typeface="Times New Roman" panose="02020603050405020304" pitchFamily="18" charset="0"/>
                <a:cs typeface="Times New Roman" panose="02020603050405020304" pitchFamily="18" charset="0"/>
              </a:rPr>
              <a:t>Secure User Authentication</a:t>
            </a:r>
          </a:p>
          <a:p>
            <a:pPr marL="469900" marR="5080" indent="-457200" algn="just">
              <a:lnSpc>
                <a:spcPts val="2080"/>
              </a:lnSpc>
              <a:spcBef>
                <a:spcPts val="605"/>
              </a:spcBef>
              <a:buAutoNum type="arabicPeriod"/>
            </a:pPr>
            <a:r>
              <a:rPr lang="en-IN" sz="2400" dirty="0">
                <a:latin typeface="Times New Roman" panose="02020603050405020304" pitchFamily="18" charset="0"/>
                <a:cs typeface="Times New Roman" panose="02020603050405020304" pitchFamily="18" charset="0"/>
              </a:rPr>
              <a:t>Menu and Cart Management</a:t>
            </a:r>
          </a:p>
          <a:p>
            <a:pPr marL="469900" marR="5080" indent="-457200" algn="just">
              <a:lnSpc>
                <a:spcPts val="2080"/>
              </a:lnSpc>
              <a:spcBef>
                <a:spcPts val="605"/>
              </a:spcBef>
              <a:buAutoNum type="arabicPeriod"/>
            </a:pPr>
            <a:r>
              <a:rPr lang="en-IN" sz="2400" dirty="0">
                <a:latin typeface="Times New Roman" panose="02020603050405020304" pitchFamily="18" charset="0"/>
                <a:cs typeface="Times New Roman" panose="02020603050405020304" pitchFamily="18" charset="0"/>
              </a:rPr>
              <a:t>Secure Payment Processing</a:t>
            </a:r>
          </a:p>
          <a:p>
            <a:pPr marL="469900" marR="5080" indent="-457200" algn="just">
              <a:lnSpc>
                <a:spcPts val="2080"/>
              </a:lnSpc>
              <a:spcBef>
                <a:spcPts val="605"/>
              </a:spcBef>
              <a:buAutoNum type="arabicPeriod"/>
            </a:pPr>
            <a:r>
              <a:rPr lang="en-IN" sz="2400" dirty="0">
                <a:latin typeface="Times New Roman" panose="02020603050405020304" pitchFamily="18" charset="0"/>
                <a:cs typeface="Times New Roman" panose="02020603050405020304" pitchFamily="18" charset="0"/>
              </a:rPr>
              <a:t>Discounts and Promotions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D8CDA1-C76B-A97B-AF9E-40A52F6CF1B9}"/>
              </a:ext>
            </a:extLst>
          </p:cNvPr>
          <p:cNvSpPr txBox="1"/>
          <p:nvPr/>
        </p:nvSpPr>
        <p:spPr>
          <a:xfrm>
            <a:off x="540656" y="1676400"/>
            <a:ext cx="11201400" cy="501675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User-Friendly Order Customization</a:t>
            </a:r>
          </a:p>
          <a:p>
            <a:r>
              <a:rPr lang="en-IN" sz="2000" b="1" dirty="0">
                <a:latin typeface="Times New Roman" panose="02020603050405020304" pitchFamily="18" charset="0"/>
                <a:cs typeface="Times New Roman" panose="02020603050405020304" pitchFamily="18" charset="0"/>
              </a:rPr>
              <a:t>Multi-Platform Mobile App</a:t>
            </a:r>
          </a:p>
          <a:p>
            <a:r>
              <a:rPr lang="en-IN" sz="2000" b="1" dirty="0">
                <a:latin typeface="Times New Roman" panose="02020603050405020304" pitchFamily="18" charset="0"/>
                <a:cs typeface="Times New Roman" panose="02020603050405020304" pitchFamily="18" charset="0"/>
              </a:rPr>
              <a:t>Subscription-Based Model</a:t>
            </a:r>
          </a:p>
          <a:p>
            <a:r>
              <a:rPr lang="en-IN" sz="2000" b="1" dirty="0">
                <a:latin typeface="Times New Roman" panose="02020603050405020304" pitchFamily="18" charset="0"/>
                <a:cs typeface="Times New Roman" panose="02020603050405020304" pitchFamily="18" charset="0"/>
              </a:rPr>
              <a:t>Loyalty Programs and Rewards</a:t>
            </a:r>
          </a:p>
          <a:p>
            <a:r>
              <a:rPr lang="en-US" sz="2000" b="1" dirty="0">
                <a:latin typeface="Times New Roman" panose="02020603050405020304" pitchFamily="18" charset="0"/>
                <a:cs typeface="Times New Roman" panose="02020603050405020304" pitchFamily="18" charset="0"/>
              </a:rPr>
              <a:t>Discount and Promo Code Integration</a:t>
            </a:r>
          </a:p>
          <a:p>
            <a:endParaRPr lang="en-US" sz="2000" dirty="0"/>
          </a:p>
          <a:p>
            <a:endParaRPr lang="en-US" sz="2000" dirty="0"/>
          </a:p>
          <a:p>
            <a:endParaRPr lang="en-US" sz="2000" dirty="0"/>
          </a:p>
          <a:p>
            <a:endParaRPr lang="en-US" sz="2000" dirty="0"/>
          </a:p>
          <a:p>
            <a:r>
              <a:rPr lang="en-US" sz="2000" b="1" dirty="0">
                <a:latin typeface="Times New Roman" panose="02020603050405020304" pitchFamily="18" charset="0"/>
                <a:cs typeface="Times New Roman" panose="02020603050405020304" pitchFamily="18" charset="0"/>
              </a:rPr>
              <a:t>proposed implementations</a:t>
            </a:r>
            <a:r>
              <a:rPr lang="en-US" sz="2000" dirty="0">
                <a:latin typeface="Times New Roman" panose="02020603050405020304" pitchFamily="18" charset="0"/>
                <a:cs typeface="Times New Roman" panose="02020603050405020304" pitchFamily="18" charset="0"/>
              </a:rPr>
              <a:t> focus on enhancing the user experience and adding essential features like order customization and push notifications, while the </a:t>
            </a:r>
            <a:r>
              <a:rPr lang="en-US" sz="2000" b="1" dirty="0">
                <a:latin typeface="Times New Roman" panose="02020603050405020304" pitchFamily="18" charset="0"/>
                <a:cs typeface="Times New Roman" panose="02020603050405020304" pitchFamily="18" charset="0"/>
              </a:rPr>
              <a:t>future implementations</a:t>
            </a:r>
            <a:r>
              <a:rPr lang="en-US" sz="2000" dirty="0">
                <a:latin typeface="Times New Roman" panose="02020603050405020304" pitchFamily="18" charset="0"/>
                <a:cs typeface="Times New Roman" panose="02020603050405020304" pitchFamily="18" charset="0"/>
              </a:rPr>
              <a:t> aim to leverage advanced technologies such as AI-based recommendations, voice-enabled ordering, and loyalty programs to keep the app competitive and engaging in the long term</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p>
          <a:p>
            <a:endParaRPr lang="en-IN" sz="2000" dirty="0"/>
          </a:p>
          <a:p>
            <a:pPr marL="457200" indent="-4572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CE42FB-1743-3435-1892-F4C399730371}"/>
              </a:ext>
            </a:extLst>
          </p:cNvPr>
          <p:cNvSpPr txBox="1"/>
          <p:nvPr/>
        </p:nvSpPr>
        <p:spPr>
          <a:xfrm>
            <a:off x="990600" y="381000"/>
            <a:ext cx="10796930" cy="830997"/>
          </a:xfrm>
          <a:prstGeom prst="rect">
            <a:avLst/>
          </a:prstGeom>
          <a:noFill/>
        </p:spPr>
        <p:txBody>
          <a:bodyPr wrap="none" rtlCol="0">
            <a:spAutoFit/>
          </a:bodyPr>
          <a:lstStyle/>
          <a:p>
            <a:r>
              <a:rPr lang="en-IN" sz="4800" dirty="0">
                <a:latin typeface="Times New Roman" panose="02020603050405020304" pitchFamily="18" charset="0"/>
                <a:cs typeface="Times New Roman" panose="02020603050405020304" pitchFamily="18" charset="0"/>
              </a:rPr>
              <a:t>Proposed System / Future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1" y="457200"/>
            <a:ext cx="5943600" cy="751488"/>
          </a:xfrm>
          <a:prstGeom prst="rect">
            <a:avLst/>
          </a:prstGeom>
        </p:spPr>
        <p:txBody>
          <a:bodyPr vert="horz" wrap="square" lIns="0" tIns="12700" rIns="0" bIns="0" rtlCol="0">
            <a:spAutoFit/>
          </a:bodyPr>
          <a:lstStyle/>
          <a:p>
            <a:pPr marL="12700">
              <a:lnSpc>
                <a:spcPct val="100000"/>
              </a:lnSpc>
              <a:spcBef>
                <a:spcPts val="100"/>
              </a:spcBef>
            </a:pPr>
            <a:r>
              <a:rPr lang="en-IN" spc="-5" dirty="0">
                <a:latin typeface="Times New Roman" panose="02020603050405020304" pitchFamily="18" charset="0"/>
                <a:cs typeface="Times New Roman" panose="02020603050405020304" pitchFamily="18" charset="0"/>
              </a:rPr>
              <a:t>Architecture</a:t>
            </a:r>
            <a:r>
              <a:rPr lang="en-IN" sz="4800" spc="-5" dirty="0">
                <a:latin typeface="Times New Roman" panose="02020603050405020304" pitchFamily="18" charset="0"/>
                <a:cs typeface="Times New Roman" panose="02020603050405020304" pitchFamily="18" charset="0"/>
              </a:rPr>
              <a:t> Diagram</a:t>
            </a:r>
          </a:p>
        </p:txBody>
      </p:sp>
      <p:pic>
        <p:nvPicPr>
          <p:cNvPr id="5" name="Picture 4">
            <a:extLst>
              <a:ext uri="{FF2B5EF4-FFF2-40B4-BE49-F238E27FC236}">
                <a16:creationId xmlns:a16="http://schemas.microsoft.com/office/drawing/2014/main" id="{D5CD56BE-B9F7-C39A-C103-F37710CC1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44" y="1219200"/>
            <a:ext cx="11261912" cy="548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533400"/>
            <a:ext cx="6327775" cy="689932"/>
          </a:xfrm>
          <a:prstGeom prst="rect">
            <a:avLst/>
          </a:prstGeom>
        </p:spPr>
        <p:txBody>
          <a:bodyPr vert="horz" wrap="square" lIns="0" tIns="12700" rIns="0" bIns="0" rtlCol="0">
            <a:spAutoFit/>
          </a:bodyPr>
          <a:lstStyle/>
          <a:p>
            <a:pPr marL="12700">
              <a:lnSpc>
                <a:spcPct val="100000"/>
              </a:lnSpc>
              <a:spcBef>
                <a:spcPts val="100"/>
              </a:spcBef>
            </a:pPr>
            <a:r>
              <a:rPr lang="en-IN" dirty="0">
                <a:latin typeface="Times New Roman" panose="02020603050405020304" pitchFamily="18" charset="0"/>
                <a:cs typeface="Times New Roman" panose="02020603050405020304" pitchFamily="18" charset="0"/>
              </a:rPr>
              <a:t>Front-End Development</a:t>
            </a:r>
            <a:endParaRPr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49A891-2012-5EC5-2740-F922FE8B4E0C}"/>
              </a:ext>
            </a:extLst>
          </p:cNvPr>
          <p:cNvSpPr txBox="1"/>
          <p:nvPr/>
        </p:nvSpPr>
        <p:spPr>
          <a:xfrm>
            <a:off x="609600" y="1600200"/>
            <a:ext cx="10134600" cy="507831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frontend development of the </a:t>
            </a:r>
            <a:r>
              <a:rPr lang="en-US" b="1" dirty="0">
                <a:latin typeface="Times New Roman" panose="02020603050405020304" pitchFamily="18" charset="0"/>
                <a:cs typeface="Times New Roman" panose="02020603050405020304" pitchFamily="18" charset="0"/>
              </a:rPr>
              <a:t>Food Ordering App</a:t>
            </a:r>
            <a:r>
              <a:rPr lang="en-US" dirty="0">
                <a:latin typeface="Times New Roman" panose="02020603050405020304" pitchFamily="18" charset="0"/>
                <a:cs typeface="Times New Roman" panose="02020603050405020304" pitchFamily="18" charset="0"/>
              </a:rPr>
              <a:t> focuses on creating a smooth, intuitive, and visually appealing user experience. It’s built using </a:t>
            </a: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 powerful JavaScript library, ensuring a responsive and dynamic interface. </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React.js (Core Framework)</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React.js is used to build the entire frontend. It allows for the creation of reusable and modular components, making the development process faster and more efficient.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Responsive Design: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Ensuring the app works seamlessly across devices (mobile, tablet, desktop) by using </a:t>
            </a:r>
            <a:r>
              <a:rPr lang="en-US" b="1" dirty="0">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Bootstrap</a:t>
            </a:r>
            <a:r>
              <a:rPr lang="en-US" dirty="0">
                <a:latin typeface="Times New Roman" panose="02020603050405020304" pitchFamily="18" charset="0"/>
                <a:cs typeface="Times New Roman" panose="02020603050405020304" pitchFamily="18" charset="0"/>
              </a:rPr>
              <a:t> for responsiveness.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State Management with Redux:</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is used for managing the application’s state, ensuring that data like cart items, user login status, and order details remain consistent throughout the app.</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BE2B-1D50-7DE2-A238-AEB442B69FCF}"/>
              </a:ext>
            </a:extLst>
          </p:cNvPr>
          <p:cNvSpPr>
            <a:spLocks noGrp="1"/>
          </p:cNvSpPr>
          <p:nvPr>
            <p:ph type="title"/>
          </p:nvPr>
        </p:nvSpPr>
        <p:spPr>
          <a:xfrm>
            <a:off x="2743200" y="140493"/>
            <a:ext cx="6553200" cy="1081088"/>
          </a:xfrm>
        </p:spPr>
        <p:txBody>
          <a:bodyPr/>
          <a:lstStyle/>
          <a:p>
            <a:r>
              <a:rPr lang="en-IN" dirty="0">
                <a:latin typeface="Times New Roman" panose="02020603050405020304" pitchFamily="18" charset="0"/>
                <a:cs typeface="Times New Roman" panose="02020603050405020304" pitchFamily="18" charset="0"/>
              </a:rPr>
              <a:t>Back-End Development</a:t>
            </a:r>
          </a:p>
        </p:txBody>
      </p:sp>
      <p:sp>
        <p:nvSpPr>
          <p:cNvPr id="3" name="Content Placeholder 2">
            <a:extLst>
              <a:ext uri="{FF2B5EF4-FFF2-40B4-BE49-F238E27FC236}">
                <a16:creationId xmlns:a16="http://schemas.microsoft.com/office/drawing/2014/main" id="{5EF23DFC-F2D6-5F1C-5AFE-52E36296D585}"/>
              </a:ext>
            </a:extLst>
          </p:cNvPr>
          <p:cNvSpPr>
            <a:spLocks noGrp="1"/>
          </p:cNvSpPr>
          <p:nvPr>
            <p:ph idx="1"/>
          </p:nvPr>
        </p:nvSpPr>
        <p:spPr>
          <a:xfrm>
            <a:off x="228600" y="990600"/>
            <a:ext cx="11506200" cy="541020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1. Node.js (Server-Side Runtime)</a:t>
            </a:r>
          </a:p>
          <a:p>
            <a:pPr marL="0" indent="0">
              <a:buNone/>
            </a:pPr>
            <a:r>
              <a:rPr lang="en-US" sz="1600" b="1" dirty="0">
                <a:latin typeface="Times New Roman" panose="02020603050405020304" pitchFamily="18" charset="0"/>
                <a:cs typeface="Times New Roman" panose="02020603050405020304" pitchFamily="18" charset="0"/>
              </a:rPr>
              <a:t>    Role</a:t>
            </a:r>
            <a:r>
              <a:rPr lang="en-US" sz="1600" dirty="0">
                <a:latin typeface="Times New Roman" panose="02020603050405020304" pitchFamily="18" charset="0"/>
                <a:cs typeface="Times New Roman" panose="02020603050405020304" pitchFamily="18" charset="0"/>
              </a:rPr>
              <a:t>: Node.js provides a fast and scalable runtime environment to execute JavaScript code on the server-side. It is designed to                   handle asynchronous operations, making it perfect for real-time applications like food ordering.</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2.Express.js</a:t>
            </a:r>
          </a:p>
          <a:p>
            <a:pPr marL="0" indent="0">
              <a:buNone/>
            </a:pPr>
            <a:r>
              <a:rPr lang="en-US" sz="1600" b="1" dirty="0">
                <a:latin typeface="Times New Roman" panose="02020603050405020304" pitchFamily="18" charset="0"/>
                <a:cs typeface="Times New Roman" panose="02020603050405020304" pitchFamily="18" charset="0"/>
              </a:rPr>
              <a:t>   Role: </a:t>
            </a:r>
            <a:r>
              <a:rPr lang="en-US" sz="1600" dirty="0">
                <a:latin typeface="Times New Roman" panose="02020603050405020304" pitchFamily="18" charset="0"/>
                <a:cs typeface="Times New Roman" panose="02020603050405020304" pitchFamily="18" charset="0"/>
              </a:rPr>
              <a:t>Handles API endpoints such as GET requests for menus, POST requests for new orders, and PUT requests for     updating   order </a:t>
            </a:r>
            <a:r>
              <a:rPr lang="en-US" sz="1600" dirty="0" err="1">
                <a:latin typeface="Times New Roman" panose="02020603050405020304" pitchFamily="18" charset="0"/>
                <a:cs typeface="Times New Roman" panose="02020603050405020304" pitchFamily="18" charset="0"/>
              </a:rPr>
              <a:t>statuse.Manages</a:t>
            </a:r>
            <a:r>
              <a:rPr lang="en-US" sz="1600" dirty="0">
                <a:latin typeface="Times New Roman" panose="02020603050405020304" pitchFamily="18" charset="0"/>
                <a:cs typeface="Times New Roman" panose="02020603050405020304" pitchFamily="18" charset="0"/>
              </a:rPr>
              <a:t> tasks like authentication, input validation, and error handling.</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3. MongoDB (Database)</a:t>
            </a:r>
          </a:p>
          <a:p>
            <a:pPr marL="0" indent="0">
              <a:buNone/>
            </a:pPr>
            <a:r>
              <a:rPr lang="en-US" sz="1600" b="1" dirty="0">
                <a:latin typeface="Times New Roman" panose="02020603050405020304" pitchFamily="18" charset="0"/>
                <a:cs typeface="Times New Roman" panose="02020603050405020304" pitchFamily="18" charset="0"/>
              </a:rPr>
              <a:t>    Role</a:t>
            </a:r>
            <a:r>
              <a:rPr lang="en-US" sz="1600" dirty="0">
                <a:latin typeface="Times New Roman" panose="02020603050405020304" pitchFamily="18" charset="0"/>
                <a:cs typeface="Times New Roman" panose="02020603050405020304" pitchFamily="18" charset="0"/>
              </a:rPr>
              <a:t>: MongoDB is a NoSQL database used to store structured and unstructured data in a document-oriented format.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5. User Authentication (JWT - JSON Web Tokens)</a:t>
            </a:r>
          </a:p>
          <a:p>
            <a:pPr marL="0" indent="0">
              <a:buNone/>
            </a:pPr>
            <a:r>
              <a:rPr lang="en-US" sz="1600" b="1" dirty="0">
                <a:latin typeface="Times New Roman" panose="02020603050405020304" pitchFamily="18" charset="0"/>
                <a:cs typeface="Times New Roman" panose="02020603050405020304" pitchFamily="18" charset="0"/>
              </a:rPr>
              <a:t>    Role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JWT</a:t>
            </a:r>
            <a:r>
              <a:rPr lang="en-US" sz="1600" dirty="0">
                <a:latin typeface="Times New Roman" panose="02020603050405020304" pitchFamily="18" charset="0"/>
                <a:cs typeface="Times New Roman" panose="02020603050405020304" pitchFamily="18" charset="0"/>
              </a:rPr>
              <a:t> is used to securely manage user authentication and maintain session information.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6. Payment Processing (Stripe API)</a:t>
            </a:r>
          </a:p>
          <a:p>
            <a:pPr marL="0" indent="0">
              <a:buNone/>
            </a:pPr>
            <a:r>
              <a:rPr lang="en-US" sz="1600" b="1" dirty="0">
                <a:latin typeface="Times New Roman" panose="02020603050405020304" pitchFamily="18" charset="0"/>
                <a:cs typeface="Times New Roman" panose="02020603050405020304" pitchFamily="18" charset="0"/>
              </a:rPr>
              <a:t>    Role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Stripe API</a:t>
            </a:r>
            <a:r>
              <a:rPr lang="en-US" sz="1600" dirty="0">
                <a:latin typeface="Times New Roman" panose="02020603050405020304" pitchFamily="18" charset="0"/>
                <a:cs typeface="Times New Roman" panose="02020603050405020304" pitchFamily="18" charset="0"/>
              </a:rPr>
              <a:t> is integrated for secure payment handling, allowing users to pay for their orders using credit/debit cards or digital wallets.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5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536414"/>
            <a:ext cx="4114800" cy="689932"/>
          </a:xfrm>
          <a:prstGeom prst="rect">
            <a:avLst/>
          </a:prstGeom>
        </p:spPr>
        <p:txBody>
          <a:bodyPr vert="horz" wrap="square" lIns="0" tIns="12700" rIns="0" bIns="0" rtlCol="0">
            <a:spAutoFit/>
          </a:bodyPr>
          <a:lstStyle/>
          <a:p>
            <a:pPr marL="212725">
              <a:lnSpc>
                <a:spcPct val="100000"/>
              </a:lnSpc>
              <a:spcBef>
                <a:spcPts val="100"/>
              </a:spcBef>
            </a:pPr>
            <a:r>
              <a:rPr lang="en-IN" spc="-10" dirty="0">
                <a:latin typeface="Times New Roman" panose="02020603050405020304" pitchFamily="18" charset="0"/>
                <a:cs typeface="Times New Roman" panose="02020603050405020304" pitchFamily="18" charset="0"/>
              </a:rPr>
              <a:t>CHALLENGES</a:t>
            </a:r>
            <a:endParaRPr spc="-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F3ACA9-8B49-AC5D-9FBC-531655DD675A}"/>
              </a:ext>
            </a:extLst>
          </p:cNvPr>
          <p:cNvSpPr txBox="1"/>
          <p:nvPr/>
        </p:nvSpPr>
        <p:spPr>
          <a:xfrm>
            <a:off x="1524000" y="1600200"/>
            <a:ext cx="9296400" cy="5029582"/>
          </a:xfrm>
          <a:prstGeom prst="rect">
            <a:avLst/>
          </a:prstGeom>
          <a:noFill/>
        </p:spPr>
        <p:txBody>
          <a:bodyPr wrap="square" rtlCol="0">
            <a:spAutoFit/>
          </a:bodyPr>
          <a:lstStyle/>
          <a:p>
            <a:pPr marL="457200" indent="-457200">
              <a:buAutoNum type="arabicPeriod"/>
            </a:pPr>
            <a:r>
              <a:rPr lang="en-US" sz="2000" b="1" dirty="0">
                <a:latin typeface="Times New Roman" panose="02020603050405020304" pitchFamily="18" charset="0"/>
                <a:cs typeface="Times New Roman" panose="02020603050405020304" pitchFamily="18" charset="0"/>
              </a:rPr>
              <a:t>Real-Time Order Updates and Tracking:</a:t>
            </a:r>
          </a:p>
          <a:p>
            <a:pPr marL="457200" indent="-457200">
              <a:buAutoNum type="arabicPeriod"/>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Challenge</a:t>
            </a:r>
            <a:r>
              <a:rPr lang="en-US" sz="2000" dirty="0">
                <a:latin typeface="Times New Roman" panose="02020603050405020304" pitchFamily="18" charset="0"/>
                <a:cs typeface="Times New Roman" panose="02020603050405020304" pitchFamily="18" charset="0"/>
              </a:rPr>
              <a:t>: Implementing real-time updates for both users and restaurants was complex, as it required maintaining constant communication between the server, frontend, and database.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Using </a:t>
            </a:r>
            <a:r>
              <a:rPr lang="en-US" sz="2000" b="1" dirty="0" err="1">
                <a:latin typeface="Times New Roman" panose="02020603050405020304" pitchFamily="18" charset="0"/>
                <a:cs typeface="Times New Roman" panose="02020603050405020304" pitchFamily="18" charset="0"/>
              </a:rPr>
              <a:t>WebSockets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polling</a:t>
            </a:r>
            <a:r>
              <a:rPr lang="en-US" sz="2000" dirty="0">
                <a:latin typeface="Times New Roman" panose="02020603050405020304" pitchFamily="18" charset="0"/>
                <a:cs typeface="Times New Roman" panose="02020603050405020304" pitchFamily="18" charset="0"/>
              </a:rPr>
              <a:t> techniques, we enabled real-time tracking and updates for order status, ensuring users stay informed about their order progress.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Handling High Traffic and Scalability:</a:t>
            </a:r>
          </a:p>
          <a:p>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Challenge</a:t>
            </a:r>
            <a:r>
              <a:rPr lang="en-US" sz="2000" dirty="0">
                <a:latin typeface="Times New Roman" panose="02020603050405020304" pitchFamily="18" charset="0"/>
                <a:cs typeface="Times New Roman" panose="02020603050405020304" pitchFamily="18" charset="0"/>
              </a:rPr>
              <a:t>: Ensuring the app remains responsive during peak hours with a high volume of users and orders posed scalability issues.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The app was designed with </a:t>
            </a:r>
            <a:r>
              <a:rPr lang="en-US" sz="2000" b="1" dirty="0">
                <a:latin typeface="Times New Roman" panose="02020603050405020304" pitchFamily="18" charset="0"/>
                <a:cs typeface="Times New Roman" panose="02020603050405020304" pitchFamily="18" charset="0"/>
              </a:rPr>
              <a:t>Node.js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which allowed for non-blocking, asynchronous operations, and horizontal scaling, making the backend capable of handling a large number of concurrent requests.</a:t>
            </a:r>
          </a:p>
          <a:p>
            <a:pPr marL="127635" indent="-117475">
              <a:lnSpc>
                <a:spcPct val="100000"/>
              </a:lnSpc>
              <a:spcBef>
                <a:spcPts val="100"/>
              </a:spcBef>
              <a:buSzPct val="90909"/>
              <a:buAutoNum type="arabicPeriod"/>
              <a:tabLst>
                <a:tab pos="127635" algn="l"/>
              </a:tabLst>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110F-A8FD-4616-21E3-B3D1AC72F95F}"/>
              </a:ext>
            </a:extLst>
          </p:cNvPr>
          <p:cNvSpPr>
            <a:spLocks noGrp="1"/>
          </p:cNvSpPr>
          <p:nvPr>
            <p:ph type="title"/>
          </p:nvPr>
        </p:nvSpPr>
        <p:spPr>
          <a:xfrm>
            <a:off x="4724400" y="457200"/>
            <a:ext cx="3506052" cy="695960"/>
          </a:xfrm>
        </p:spPr>
        <p:txBody>
          <a:bodyPr>
            <a:normAutofit/>
          </a:bodyPr>
          <a:lstStyle/>
          <a:p>
            <a:r>
              <a:rPr lang="en-IN" dirty="0">
                <a:latin typeface="Times New Roman" panose="02020603050405020304" pitchFamily="18" charset="0"/>
                <a:cs typeface="Times New Roman" panose="02020603050405020304" pitchFamily="18" charset="0"/>
              </a:rPr>
              <a:t>Model</a:t>
            </a:r>
          </a:p>
        </p:txBody>
      </p:sp>
      <p:pic>
        <p:nvPicPr>
          <p:cNvPr id="4" name="Picture 3">
            <a:extLst>
              <a:ext uri="{FF2B5EF4-FFF2-40B4-BE49-F238E27FC236}">
                <a16:creationId xmlns:a16="http://schemas.microsoft.com/office/drawing/2014/main" id="{2441B863-C6BC-E4F1-7240-FFE0CA080E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95400"/>
            <a:ext cx="7239000" cy="3037840"/>
          </a:xfrm>
          <a:prstGeom prst="rect">
            <a:avLst/>
          </a:prstGeom>
        </p:spPr>
      </p:pic>
      <p:pic>
        <p:nvPicPr>
          <p:cNvPr id="6" name="Picture 5">
            <a:extLst>
              <a:ext uri="{FF2B5EF4-FFF2-40B4-BE49-F238E27FC236}">
                <a16:creationId xmlns:a16="http://schemas.microsoft.com/office/drawing/2014/main" id="{9C0952D1-3DA5-CF53-E600-DEABC1D3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460654"/>
            <a:ext cx="5257800" cy="2565092"/>
          </a:xfrm>
          <a:prstGeom prst="rect">
            <a:avLst/>
          </a:prstGeom>
        </p:spPr>
      </p:pic>
      <p:pic>
        <p:nvPicPr>
          <p:cNvPr id="8" name="Picture 7">
            <a:extLst>
              <a:ext uri="{FF2B5EF4-FFF2-40B4-BE49-F238E27FC236}">
                <a16:creationId xmlns:a16="http://schemas.microsoft.com/office/drawing/2014/main" id="{116996C3-35D0-5AC3-C7D3-0DA3FAA456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84" y="4191000"/>
            <a:ext cx="6035816" cy="2656089"/>
          </a:xfrm>
          <a:prstGeom prst="rect">
            <a:avLst/>
          </a:prstGeom>
        </p:spPr>
      </p:pic>
      <p:pic>
        <p:nvPicPr>
          <p:cNvPr id="10" name="Picture 9">
            <a:extLst>
              <a:ext uri="{FF2B5EF4-FFF2-40B4-BE49-F238E27FC236}">
                <a16:creationId xmlns:a16="http://schemas.microsoft.com/office/drawing/2014/main" id="{5D8741DE-8D97-0D3D-A9BC-BE8A8B324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99" y="4048909"/>
            <a:ext cx="5449601" cy="2750956"/>
          </a:xfrm>
          <a:prstGeom prst="rect">
            <a:avLst/>
          </a:prstGeom>
        </p:spPr>
      </p:pic>
    </p:spTree>
    <p:extLst>
      <p:ext uri="{BB962C8B-B14F-4D97-AF65-F5344CB8AC3E}">
        <p14:creationId xmlns:p14="http://schemas.microsoft.com/office/powerpoint/2010/main" val="132007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816</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Tomato: A Food Delivery App using MERN</vt:lpstr>
      <vt:lpstr>Introduction</vt:lpstr>
      <vt:lpstr>Features</vt:lpstr>
      <vt:lpstr>PowerPoint Presentation</vt:lpstr>
      <vt:lpstr>Architecture Diagram</vt:lpstr>
      <vt:lpstr>Front-End Development</vt:lpstr>
      <vt:lpstr>Back-End Development</vt:lpstr>
      <vt:lpstr>CHALLENGES</vt:lpstr>
      <vt:lpstr>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Shakthi Thiru</cp:lastModifiedBy>
  <cp:revision>7</cp:revision>
  <dcterms:created xsi:type="dcterms:W3CDTF">2024-02-15T12:58:00Z</dcterms:created>
  <dcterms:modified xsi:type="dcterms:W3CDTF">2024-10-09T07:03:26Z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