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67-2C46-AB73-EBCF8F29409A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67-2C46-AB73-EBCF8F29409A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67-2C46-AB73-EBCF8F29409A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B67-2C46-AB73-EBCF8F2940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SHAKTHI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VIKAS P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312206180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santhosh madhan</cp:lastModifiedBy>
  <cp:revision>16</cp:revision>
  <dcterms:created xsi:type="dcterms:W3CDTF">2024-03-29T15:07:00Z</dcterms:created>
  <dcterms:modified xsi:type="dcterms:W3CDTF">2024-11-26T05:01:01Z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