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Tablet Rollout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recently completed the test launch of our tabletop menu tablets at two of our pilot locations. We achieved this milestone together as a team through efforts started about a month a half ago and included various tasks such as: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Procuring the tablets based on technical requirements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Coordinating with internal teams, such as marketing and our head chef Carter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Developing and training the staff at both locations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test run we wanted to: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Average our ticket time for appetizers for around eight minutes and twelve to fifteen minutes for entrees.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Have a checkout time of less than a minute.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Reduce </a:t>
            </a:r>
            <a:r>
              <a:rPr lang="en"/>
              <a:t>technician</a:t>
            </a:r>
            <a:r>
              <a:rPr lang="en"/>
              <a:t> issues our customers have while using the tablets.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Reduce customer wait time in lobby to be seated to under ten minutes.</a:t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86% of customers had a positive or </a:t>
            </a:r>
            <a:r>
              <a:rPr lang="en"/>
              <a:t>neutral</a:t>
            </a:r>
            <a:r>
              <a:rPr lang="en"/>
              <a:t> experience with the tablets.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86% received their food in less than 30 minutes.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82% found the checkout process quick, easy, and secure.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54% of customers had to wait over fifteen minutes for a table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16% of customers signed up for the Birthday Club using the tablets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</p:txBody>
      </p:sp>
      <p:pic>
        <p:nvPicPr>
          <p:cNvPr id="77" name="Google Shape;77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977" y="331600"/>
            <a:ext cx="2441874" cy="1509875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and improve the reasons why our customers are having to wait over 15 minutes to be seated. This can be investigated by </a:t>
            </a:r>
            <a:r>
              <a:rPr lang="en"/>
              <a:t>analyzing</a:t>
            </a:r>
            <a:r>
              <a:rPr lang="en"/>
              <a:t> </a:t>
            </a:r>
            <a:r>
              <a:rPr lang="en"/>
              <a:t>existing</a:t>
            </a:r>
            <a:r>
              <a:rPr lang="en"/>
              <a:t> table turn times and see what other improvements can be made in this area.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some customers were having issues with the interface and UX of the tablet itself, so this might mean some follow-up with marketing regarding </a:t>
            </a:r>
            <a:r>
              <a:rPr lang="en"/>
              <a:t>the</a:t>
            </a:r>
            <a:r>
              <a:rPr lang="en"/>
              <a:t> design or providing feedback to the vendor to improve the software of the tablets.</a:t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</a:t>
            </a:r>
            <a:r>
              <a:rPr lang="en"/>
              <a:t>recommendation</a:t>
            </a:r>
            <a:r>
              <a:rPr lang="en"/>
              <a:t> would be to consider giving the customer the option of using the tablet vs. interacting with a </a:t>
            </a:r>
            <a:r>
              <a:rPr lang="en"/>
              <a:t>waiter. We can explore the reasons behind this with additional surveys and feedback, but in the meantime giving the customer the choice.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continue to refine the process and collect more data, we would like to determine reasons why customers prefer a waiter so that we can meet their needs accordingly.</a:t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